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</p:sldIdLst>
  <p:sldSz cy="5143500" cx="9144000"/>
  <p:notesSz cx="6858000" cy="9144000"/>
  <p:embeddedFontLst>
    <p:embeddedFont>
      <p:font typeface="Roboto"/>
      <p:regular r:id="rId22"/>
      <p:bold r:id="rId23"/>
      <p:italic r:id="rId24"/>
      <p:boldItalic r:id="rId25"/>
    </p:embeddedFont>
    <p:embeddedFont>
      <p:font typeface="Lilita One"/>
      <p:regular r:id="rId26"/>
    </p:embeddedFont>
    <p:embeddedFont>
      <p:font typeface="Josefin Sans"/>
      <p:regular r:id="rId27"/>
      <p:bold r:id="rId28"/>
      <p:italic r:id="rId29"/>
      <p:boldItalic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font" Target="fonts/Roboto-regular.fntdata"/><Relationship Id="rId21" Type="http://schemas.openxmlformats.org/officeDocument/2006/relationships/slide" Target="slides/slide17.xml"/><Relationship Id="rId24" Type="http://schemas.openxmlformats.org/officeDocument/2006/relationships/font" Target="fonts/Roboto-italic.fntdata"/><Relationship Id="rId23" Type="http://schemas.openxmlformats.org/officeDocument/2006/relationships/font" Target="fonts/Roboto-bold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LilitaOne-regular.fntdata"/><Relationship Id="rId25" Type="http://schemas.openxmlformats.org/officeDocument/2006/relationships/font" Target="fonts/Roboto-boldItalic.fntdata"/><Relationship Id="rId28" Type="http://schemas.openxmlformats.org/officeDocument/2006/relationships/font" Target="fonts/JosefinSans-bold.fntdata"/><Relationship Id="rId27" Type="http://schemas.openxmlformats.org/officeDocument/2006/relationships/font" Target="fonts/JosefinSans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JosefinSans-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0" Type="http://schemas.openxmlformats.org/officeDocument/2006/relationships/font" Target="fonts/JosefinSans-boldItalic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g70bd74dec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5" name="Google Shape;855;g70bd74dec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9" name="Shape 1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0" name="Google Shape;1820;gb2c1fbe89d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1" name="Google Shape;1821;gb2c1fbe89d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7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8" name="Google Shape;1828;g6b11a8b499_0_16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9" name="Google Shape;1829;g6b11a8b499_0_16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g707a6dabbc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0" name="Google Shape;1900;g707a6dabbc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0" name="Shape 1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1" name="Google Shape;1951;g70bd74dec0_0_7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2" name="Google Shape;1952;g70bd74dec0_0_7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9" name="Shape 2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0" name="Google Shape;2070;gb2c1fbe89d_0_1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1" name="Google Shape;2071;gb2c1fbe89d_0_1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0" name="Shape 2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" name="Google Shape;2191;g6b373fa0a7_0_2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2" name="Google Shape;2192;g6b373fa0a7_0_2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9" name="Shape 2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0" name="Google Shape;2250;g707a6dabbc_0_14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1" name="Google Shape;2251;g707a6dabbc_0_14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2" name="Shape 2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3" name="Google Shape;2413;g70bd74dec0_0_7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4" name="Google Shape;2414;g70bd74dec0_0_7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7" name="Shape 1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8" name="Google Shape;1138;g70bd74dec0_0_1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9" name="Google Shape;1139;g70bd74dec0_0_1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2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3" name="Google Shape;1203;g70bd74dec0_0_7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4" name="Google Shape;1204;g70bd74dec0_0_7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1" name="Shape 1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" name="Google Shape;1382;g6b373fa0a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3" name="Google Shape;1383;g6b373fa0a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2" name="Shape 1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" name="Google Shape;1543;g70bd74dec0_0_7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4" name="Google Shape;1544;g70bd74dec0_0_7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0" name="Shape 1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1" name="Google Shape;1651;g707a6dabbc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2" name="Google Shape;1652;g707a6dabbc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1" name="Shape 1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2" name="Google Shape;1662;g70bd74dec0_0_7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3" name="Google Shape;1663;g70bd74dec0_0_7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gb2c1fbe89d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4" name="Google Shape;1804;gb2c1fbe89d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1" name="Shape 1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" name="Google Shape;1812;gb2c1fbe89d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3" name="Google Shape;1813;gb2c1fbe89d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-731" y="4672701"/>
            <a:ext cx="9143833" cy="475558"/>
          </a:xfrm>
          <a:custGeom>
            <a:rect b="b" l="l" r="r" t="t"/>
            <a:pathLst>
              <a:path extrusionOk="0" h="14838" w="285299">
                <a:moveTo>
                  <a:pt x="0" y="1"/>
                </a:moveTo>
                <a:lnTo>
                  <a:pt x="0" y="14838"/>
                </a:lnTo>
                <a:lnTo>
                  <a:pt x="285299" y="14838"/>
                </a:lnTo>
                <a:lnTo>
                  <a:pt x="285299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" name="Google Shape;10;p2"/>
          <p:cNvSpPr txBox="1"/>
          <p:nvPr>
            <p:ph type="ctrTitle"/>
          </p:nvPr>
        </p:nvSpPr>
        <p:spPr>
          <a:xfrm>
            <a:off x="720000" y="860400"/>
            <a:ext cx="3345000" cy="206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720000" y="2824325"/>
            <a:ext cx="33450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1"/>
          <p:cNvSpPr/>
          <p:nvPr/>
        </p:nvSpPr>
        <p:spPr>
          <a:xfrm>
            <a:off x="-731" y="4672701"/>
            <a:ext cx="9143833" cy="475558"/>
          </a:xfrm>
          <a:custGeom>
            <a:rect b="b" l="l" r="r" t="t"/>
            <a:pathLst>
              <a:path extrusionOk="0" h="14838" w="285299">
                <a:moveTo>
                  <a:pt x="0" y="1"/>
                </a:moveTo>
                <a:lnTo>
                  <a:pt x="0" y="14838"/>
                </a:lnTo>
                <a:lnTo>
                  <a:pt x="285299" y="14838"/>
                </a:lnTo>
                <a:lnTo>
                  <a:pt x="285299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11"/>
          <p:cNvSpPr txBox="1"/>
          <p:nvPr>
            <p:ph hasCustomPrompt="1" type="title"/>
          </p:nvPr>
        </p:nvSpPr>
        <p:spPr>
          <a:xfrm>
            <a:off x="720000" y="1106125"/>
            <a:ext cx="77040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88" name="Google Shape;188;p11"/>
          <p:cNvSpPr txBox="1"/>
          <p:nvPr>
            <p:ph idx="1" type="body"/>
          </p:nvPr>
        </p:nvSpPr>
        <p:spPr>
          <a:xfrm>
            <a:off x="720000" y="3152225"/>
            <a:ext cx="7704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 rtl="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 algn="ctr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 algn="ctr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 algn="ctr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 algn="ctr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 algn="ctr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lt1"/>
        </a:solid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7"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3"/>
          <p:cNvSpPr/>
          <p:nvPr/>
        </p:nvSpPr>
        <p:spPr>
          <a:xfrm>
            <a:off x="-731" y="4672701"/>
            <a:ext cx="9143833" cy="475558"/>
          </a:xfrm>
          <a:custGeom>
            <a:rect b="b" l="l" r="r" t="t"/>
            <a:pathLst>
              <a:path extrusionOk="0" h="14838" w="285299">
                <a:moveTo>
                  <a:pt x="0" y="1"/>
                </a:moveTo>
                <a:lnTo>
                  <a:pt x="0" y="14838"/>
                </a:lnTo>
                <a:lnTo>
                  <a:pt x="285299" y="14838"/>
                </a:lnTo>
                <a:lnTo>
                  <a:pt x="285299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13"/>
          <p:cNvSpPr txBox="1"/>
          <p:nvPr>
            <p:ph idx="1" type="subTitle"/>
          </p:nvPr>
        </p:nvSpPr>
        <p:spPr>
          <a:xfrm>
            <a:off x="2428325" y="1665600"/>
            <a:ext cx="2044800" cy="6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93" name="Google Shape;193;p13"/>
          <p:cNvSpPr txBox="1"/>
          <p:nvPr>
            <p:ph idx="2" type="subTitle"/>
          </p:nvPr>
        </p:nvSpPr>
        <p:spPr>
          <a:xfrm>
            <a:off x="2428314" y="2307150"/>
            <a:ext cx="2044800" cy="18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4" name="Google Shape;194;p13"/>
          <p:cNvSpPr txBox="1"/>
          <p:nvPr>
            <p:ph idx="3" type="subTitle"/>
          </p:nvPr>
        </p:nvSpPr>
        <p:spPr>
          <a:xfrm>
            <a:off x="2428325" y="2696549"/>
            <a:ext cx="2044800" cy="6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95" name="Google Shape;195;p13"/>
          <p:cNvSpPr txBox="1"/>
          <p:nvPr>
            <p:ph idx="4" type="subTitle"/>
          </p:nvPr>
        </p:nvSpPr>
        <p:spPr>
          <a:xfrm>
            <a:off x="2428314" y="3338140"/>
            <a:ext cx="2044800" cy="18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6" name="Google Shape;196;p13"/>
          <p:cNvSpPr txBox="1"/>
          <p:nvPr>
            <p:ph idx="5" type="subTitle"/>
          </p:nvPr>
        </p:nvSpPr>
        <p:spPr>
          <a:xfrm>
            <a:off x="2428321" y="3727550"/>
            <a:ext cx="2044800" cy="64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97" name="Google Shape;197;p13"/>
          <p:cNvSpPr txBox="1"/>
          <p:nvPr>
            <p:ph idx="6" type="subTitle"/>
          </p:nvPr>
        </p:nvSpPr>
        <p:spPr>
          <a:xfrm>
            <a:off x="2428314" y="4369150"/>
            <a:ext cx="2044800" cy="18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8" name="Google Shape;198;p13"/>
          <p:cNvSpPr txBox="1"/>
          <p:nvPr>
            <p:ph idx="7" type="subTitle"/>
          </p:nvPr>
        </p:nvSpPr>
        <p:spPr>
          <a:xfrm>
            <a:off x="4670975" y="1665600"/>
            <a:ext cx="2044800" cy="6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99" name="Google Shape;199;p13"/>
          <p:cNvSpPr txBox="1"/>
          <p:nvPr>
            <p:ph idx="8" type="subTitle"/>
          </p:nvPr>
        </p:nvSpPr>
        <p:spPr>
          <a:xfrm>
            <a:off x="4670964" y="2307150"/>
            <a:ext cx="2044800" cy="18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00" name="Google Shape;200;p13"/>
          <p:cNvSpPr txBox="1"/>
          <p:nvPr>
            <p:ph idx="9" type="subTitle"/>
          </p:nvPr>
        </p:nvSpPr>
        <p:spPr>
          <a:xfrm>
            <a:off x="4670975" y="2696549"/>
            <a:ext cx="2044800" cy="6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01" name="Google Shape;201;p13"/>
          <p:cNvSpPr txBox="1"/>
          <p:nvPr>
            <p:ph idx="13" type="subTitle"/>
          </p:nvPr>
        </p:nvSpPr>
        <p:spPr>
          <a:xfrm>
            <a:off x="4670964" y="3338140"/>
            <a:ext cx="2044800" cy="18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02" name="Google Shape;202;p13"/>
          <p:cNvSpPr txBox="1"/>
          <p:nvPr>
            <p:ph idx="14" type="subTitle"/>
          </p:nvPr>
        </p:nvSpPr>
        <p:spPr>
          <a:xfrm>
            <a:off x="4670971" y="3727550"/>
            <a:ext cx="2044800" cy="64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03" name="Google Shape;203;p13"/>
          <p:cNvSpPr txBox="1"/>
          <p:nvPr>
            <p:ph idx="15" type="subTitle"/>
          </p:nvPr>
        </p:nvSpPr>
        <p:spPr>
          <a:xfrm>
            <a:off x="4670964" y="4369150"/>
            <a:ext cx="2044800" cy="18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04" name="Google Shape;204;p13"/>
          <p:cNvSpPr txBox="1"/>
          <p:nvPr>
            <p:ph type="title"/>
          </p:nvPr>
        </p:nvSpPr>
        <p:spPr>
          <a:xfrm>
            <a:off x="720000" y="540000"/>
            <a:ext cx="7704000" cy="32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7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5" name="Google Shape;205;p13"/>
          <p:cNvSpPr txBox="1"/>
          <p:nvPr>
            <p:ph hasCustomPrompt="1" idx="16" type="title"/>
          </p:nvPr>
        </p:nvSpPr>
        <p:spPr>
          <a:xfrm>
            <a:off x="1768450" y="1665600"/>
            <a:ext cx="660000" cy="8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Josefin Sans"/>
              <a:buNone/>
              <a:defRPr sz="27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06" name="Google Shape;206;p13"/>
          <p:cNvSpPr txBox="1"/>
          <p:nvPr>
            <p:ph hasCustomPrompt="1" idx="17" type="title"/>
          </p:nvPr>
        </p:nvSpPr>
        <p:spPr>
          <a:xfrm>
            <a:off x="1768325" y="2696550"/>
            <a:ext cx="660000" cy="8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Josefin Sans"/>
              <a:buNone/>
              <a:defRPr sz="27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07" name="Google Shape;207;p13"/>
          <p:cNvSpPr txBox="1"/>
          <p:nvPr>
            <p:ph hasCustomPrompt="1" idx="18" type="title"/>
          </p:nvPr>
        </p:nvSpPr>
        <p:spPr>
          <a:xfrm>
            <a:off x="1768425" y="3727550"/>
            <a:ext cx="660000" cy="8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Josefin Sans"/>
              <a:buNone/>
              <a:defRPr sz="27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08" name="Google Shape;208;p13"/>
          <p:cNvSpPr txBox="1"/>
          <p:nvPr>
            <p:ph hasCustomPrompt="1" idx="19" type="title"/>
          </p:nvPr>
        </p:nvSpPr>
        <p:spPr>
          <a:xfrm flipH="1">
            <a:off x="6715925" y="1665475"/>
            <a:ext cx="660000" cy="8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Josefin Sans"/>
              <a:buNone/>
              <a:defRPr sz="27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09" name="Google Shape;209;p13"/>
          <p:cNvSpPr txBox="1"/>
          <p:nvPr>
            <p:ph hasCustomPrompt="1" idx="20" type="title"/>
          </p:nvPr>
        </p:nvSpPr>
        <p:spPr>
          <a:xfrm flipH="1">
            <a:off x="6715775" y="2696560"/>
            <a:ext cx="660000" cy="8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Josefin Sans"/>
              <a:buNone/>
              <a:defRPr sz="27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10" name="Google Shape;210;p13"/>
          <p:cNvSpPr txBox="1"/>
          <p:nvPr>
            <p:ph hasCustomPrompt="1" idx="21" type="title"/>
          </p:nvPr>
        </p:nvSpPr>
        <p:spPr>
          <a:xfrm flipH="1">
            <a:off x="6715775" y="3727550"/>
            <a:ext cx="660000" cy="8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Josefin Sans"/>
              <a:buNone/>
              <a:defRPr sz="27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ubtitle + text">
  <p:cSld name="CUSTOM_6"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4"/>
          <p:cNvSpPr/>
          <p:nvPr/>
        </p:nvSpPr>
        <p:spPr>
          <a:xfrm>
            <a:off x="-731" y="4672701"/>
            <a:ext cx="9143833" cy="475558"/>
          </a:xfrm>
          <a:custGeom>
            <a:rect b="b" l="l" r="r" t="t"/>
            <a:pathLst>
              <a:path extrusionOk="0" h="14838" w="285299">
                <a:moveTo>
                  <a:pt x="0" y="1"/>
                </a:moveTo>
                <a:lnTo>
                  <a:pt x="0" y="14838"/>
                </a:lnTo>
                <a:lnTo>
                  <a:pt x="285299" y="14838"/>
                </a:lnTo>
                <a:lnTo>
                  <a:pt x="285299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3" name="Google Shape;213;p14"/>
          <p:cNvGrpSpPr/>
          <p:nvPr/>
        </p:nvGrpSpPr>
        <p:grpSpPr>
          <a:xfrm>
            <a:off x="-118816" y="1154546"/>
            <a:ext cx="919967" cy="1399508"/>
            <a:chOff x="-147716" y="1154546"/>
            <a:chExt cx="919967" cy="1399508"/>
          </a:xfrm>
        </p:grpSpPr>
        <p:sp>
          <p:nvSpPr>
            <p:cNvPr id="214" name="Google Shape;214;p14"/>
            <p:cNvSpPr/>
            <p:nvPr/>
          </p:nvSpPr>
          <p:spPr>
            <a:xfrm>
              <a:off x="-147716" y="1154546"/>
              <a:ext cx="919967" cy="1399508"/>
            </a:xfrm>
            <a:custGeom>
              <a:rect b="b" l="l" r="r" t="t"/>
              <a:pathLst>
                <a:path extrusionOk="0" h="42933" w="28222">
                  <a:moveTo>
                    <a:pt x="0" y="0"/>
                  </a:moveTo>
                  <a:lnTo>
                    <a:pt x="0" y="42932"/>
                  </a:lnTo>
                  <a:lnTo>
                    <a:pt x="28222" y="42932"/>
                  </a:lnTo>
                  <a:lnTo>
                    <a:pt x="2822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14"/>
            <p:cNvSpPr/>
            <p:nvPr/>
          </p:nvSpPr>
          <p:spPr>
            <a:xfrm>
              <a:off x="-110228" y="1203833"/>
              <a:ext cx="841211" cy="1301455"/>
            </a:xfrm>
            <a:custGeom>
              <a:rect b="b" l="l" r="r" t="t"/>
              <a:pathLst>
                <a:path extrusionOk="0" h="39925" w="25806">
                  <a:moveTo>
                    <a:pt x="1" y="0"/>
                  </a:moveTo>
                  <a:lnTo>
                    <a:pt x="1" y="39925"/>
                  </a:lnTo>
                  <a:lnTo>
                    <a:pt x="25806" y="39925"/>
                  </a:lnTo>
                  <a:lnTo>
                    <a:pt x="258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14"/>
            <p:cNvSpPr/>
            <p:nvPr/>
          </p:nvSpPr>
          <p:spPr>
            <a:xfrm>
              <a:off x="196775" y="1642628"/>
              <a:ext cx="231507" cy="424387"/>
            </a:xfrm>
            <a:custGeom>
              <a:rect b="b" l="l" r="r" t="t"/>
              <a:pathLst>
                <a:path extrusionOk="0" h="13019" w="7102">
                  <a:moveTo>
                    <a:pt x="1" y="1"/>
                  </a:moveTo>
                  <a:lnTo>
                    <a:pt x="1" y="13018"/>
                  </a:lnTo>
                  <a:lnTo>
                    <a:pt x="7101" y="13018"/>
                  </a:lnTo>
                  <a:lnTo>
                    <a:pt x="710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7" name="Google Shape;217;p14"/>
          <p:cNvGrpSpPr/>
          <p:nvPr/>
        </p:nvGrpSpPr>
        <p:grpSpPr>
          <a:xfrm>
            <a:off x="7102066" y="3464861"/>
            <a:ext cx="1313777" cy="1210378"/>
            <a:chOff x="7102066" y="3464861"/>
            <a:chExt cx="1313777" cy="1210378"/>
          </a:xfrm>
        </p:grpSpPr>
        <p:sp>
          <p:nvSpPr>
            <p:cNvPr id="218" name="Google Shape;218;p14"/>
            <p:cNvSpPr/>
            <p:nvPr/>
          </p:nvSpPr>
          <p:spPr>
            <a:xfrm>
              <a:off x="7102066" y="4393923"/>
              <a:ext cx="70769" cy="281316"/>
            </a:xfrm>
            <a:custGeom>
              <a:rect b="b" l="l" r="r" t="t"/>
              <a:pathLst>
                <a:path extrusionOk="0" h="8630" w="2171">
                  <a:moveTo>
                    <a:pt x="0" y="0"/>
                  </a:moveTo>
                  <a:lnTo>
                    <a:pt x="0" y="8630"/>
                  </a:lnTo>
                  <a:lnTo>
                    <a:pt x="2170" y="8630"/>
                  </a:lnTo>
                  <a:lnTo>
                    <a:pt x="217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14"/>
            <p:cNvSpPr/>
            <p:nvPr/>
          </p:nvSpPr>
          <p:spPr>
            <a:xfrm>
              <a:off x="7995238" y="4393923"/>
              <a:ext cx="70737" cy="281316"/>
            </a:xfrm>
            <a:custGeom>
              <a:rect b="b" l="l" r="r" t="t"/>
              <a:pathLst>
                <a:path extrusionOk="0" h="8630" w="2170">
                  <a:moveTo>
                    <a:pt x="0" y="0"/>
                  </a:moveTo>
                  <a:lnTo>
                    <a:pt x="0" y="8630"/>
                  </a:lnTo>
                  <a:lnTo>
                    <a:pt x="2170" y="8630"/>
                  </a:lnTo>
                  <a:lnTo>
                    <a:pt x="217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14"/>
            <p:cNvSpPr/>
            <p:nvPr/>
          </p:nvSpPr>
          <p:spPr>
            <a:xfrm>
              <a:off x="7573035" y="4393923"/>
              <a:ext cx="70737" cy="281316"/>
            </a:xfrm>
            <a:custGeom>
              <a:rect b="b" l="l" r="r" t="t"/>
              <a:pathLst>
                <a:path extrusionOk="0" h="8630" w="2170">
                  <a:moveTo>
                    <a:pt x="0" y="0"/>
                  </a:moveTo>
                  <a:lnTo>
                    <a:pt x="0" y="8630"/>
                  </a:lnTo>
                  <a:lnTo>
                    <a:pt x="2170" y="8630"/>
                  </a:lnTo>
                  <a:lnTo>
                    <a:pt x="217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14"/>
            <p:cNvSpPr/>
            <p:nvPr/>
          </p:nvSpPr>
          <p:spPr>
            <a:xfrm>
              <a:off x="8332231" y="4393923"/>
              <a:ext cx="70769" cy="281316"/>
            </a:xfrm>
            <a:custGeom>
              <a:rect b="b" l="l" r="r" t="t"/>
              <a:pathLst>
                <a:path extrusionOk="0" h="8630" w="2171">
                  <a:moveTo>
                    <a:pt x="1" y="0"/>
                  </a:moveTo>
                  <a:lnTo>
                    <a:pt x="1" y="8630"/>
                  </a:lnTo>
                  <a:lnTo>
                    <a:pt x="2170" y="8630"/>
                  </a:lnTo>
                  <a:lnTo>
                    <a:pt x="217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14"/>
            <p:cNvSpPr/>
            <p:nvPr/>
          </p:nvSpPr>
          <p:spPr>
            <a:xfrm>
              <a:off x="7102066" y="3745069"/>
              <a:ext cx="965538" cy="648886"/>
            </a:xfrm>
            <a:custGeom>
              <a:rect b="b" l="l" r="r" t="t"/>
              <a:pathLst>
                <a:path extrusionOk="0" h="19906" w="29620">
                  <a:moveTo>
                    <a:pt x="0" y="1"/>
                  </a:moveTo>
                  <a:lnTo>
                    <a:pt x="0" y="19905"/>
                  </a:lnTo>
                  <a:lnTo>
                    <a:pt x="29619" y="19905"/>
                  </a:lnTo>
                  <a:lnTo>
                    <a:pt x="2961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4"/>
            <p:cNvSpPr/>
            <p:nvPr/>
          </p:nvSpPr>
          <p:spPr>
            <a:xfrm>
              <a:off x="8067572" y="3745069"/>
              <a:ext cx="348272" cy="648886"/>
            </a:xfrm>
            <a:custGeom>
              <a:rect b="b" l="l" r="r" t="t"/>
              <a:pathLst>
                <a:path extrusionOk="0" h="19906" w="10684">
                  <a:moveTo>
                    <a:pt x="0" y="1"/>
                  </a:moveTo>
                  <a:lnTo>
                    <a:pt x="0" y="19905"/>
                  </a:lnTo>
                  <a:lnTo>
                    <a:pt x="10684" y="19905"/>
                  </a:lnTo>
                  <a:lnTo>
                    <a:pt x="1068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14"/>
            <p:cNvSpPr/>
            <p:nvPr/>
          </p:nvSpPr>
          <p:spPr>
            <a:xfrm>
              <a:off x="7196371" y="3860269"/>
              <a:ext cx="781753" cy="211688"/>
            </a:xfrm>
            <a:custGeom>
              <a:rect b="b" l="l" r="r" t="t"/>
              <a:pathLst>
                <a:path extrusionOk="0" h="6494" w="23982">
                  <a:moveTo>
                    <a:pt x="82" y="1"/>
                  </a:moveTo>
                  <a:cubicBezTo>
                    <a:pt x="76" y="11"/>
                    <a:pt x="75" y="14"/>
                    <a:pt x="77" y="14"/>
                  </a:cubicBezTo>
                  <a:cubicBezTo>
                    <a:pt x="78" y="14"/>
                    <a:pt x="78" y="14"/>
                    <a:pt x="79" y="13"/>
                  </a:cubicBezTo>
                  <a:lnTo>
                    <a:pt x="79" y="13"/>
                  </a:lnTo>
                  <a:cubicBezTo>
                    <a:pt x="67" y="24"/>
                    <a:pt x="43" y="44"/>
                    <a:pt x="0" y="83"/>
                  </a:cubicBezTo>
                  <a:lnTo>
                    <a:pt x="0" y="1710"/>
                  </a:lnTo>
                  <a:lnTo>
                    <a:pt x="0" y="3304"/>
                  </a:lnTo>
                  <a:cubicBezTo>
                    <a:pt x="17" y="4356"/>
                    <a:pt x="17" y="5408"/>
                    <a:pt x="17" y="6411"/>
                  </a:cubicBezTo>
                  <a:lnTo>
                    <a:pt x="17" y="6493"/>
                  </a:lnTo>
                  <a:lnTo>
                    <a:pt x="82" y="6493"/>
                  </a:lnTo>
                  <a:lnTo>
                    <a:pt x="17144" y="6460"/>
                  </a:lnTo>
                  <a:cubicBezTo>
                    <a:pt x="19264" y="6444"/>
                    <a:pt x="20957" y="6444"/>
                    <a:pt x="22140" y="6444"/>
                  </a:cubicBezTo>
                  <a:cubicBezTo>
                    <a:pt x="22716" y="6427"/>
                    <a:pt x="23159" y="6427"/>
                    <a:pt x="23472" y="6427"/>
                  </a:cubicBezTo>
                  <a:lnTo>
                    <a:pt x="23817" y="6427"/>
                  </a:lnTo>
                  <a:cubicBezTo>
                    <a:pt x="23850" y="6427"/>
                    <a:pt x="23883" y="6427"/>
                    <a:pt x="23932" y="6411"/>
                  </a:cubicBezTo>
                  <a:lnTo>
                    <a:pt x="23455" y="6411"/>
                  </a:lnTo>
                  <a:lnTo>
                    <a:pt x="22107" y="6394"/>
                  </a:lnTo>
                  <a:cubicBezTo>
                    <a:pt x="20924" y="6394"/>
                    <a:pt x="19215" y="6378"/>
                    <a:pt x="17094" y="6378"/>
                  </a:cubicBezTo>
                  <a:lnTo>
                    <a:pt x="165" y="6345"/>
                  </a:lnTo>
                  <a:lnTo>
                    <a:pt x="165" y="6345"/>
                  </a:lnTo>
                  <a:cubicBezTo>
                    <a:pt x="165" y="5347"/>
                    <a:pt x="165" y="4334"/>
                    <a:pt x="165" y="3304"/>
                  </a:cubicBezTo>
                  <a:lnTo>
                    <a:pt x="165" y="1710"/>
                  </a:lnTo>
                  <a:lnTo>
                    <a:pt x="165" y="165"/>
                  </a:lnTo>
                  <a:lnTo>
                    <a:pt x="165" y="165"/>
                  </a:lnTo>
                  <a:cubicBezTo>
                    <a:pt x="9849" y="149"/>
                    <a:pt x="18455" y="148"/>
                    <a:pt x="23883" y="132"/>
                  </a:cubicBezTo>
                  <a:lnTo>
                    <a:pt x="23883" y="132"/>
                  </a:lnTo>
                  <a:cubicBezTo>
                    <a:pt x="23883" y="2098"/>
                    <a:pt x="23899" y="3659"/>
                    <a:pt x="23899" y="4734"/>
                  </a:cubicBezTo>
                  <a:cubicBezTo>
                    <a:pt x="23915" y="5277"/>
                    <a:pt x="23915" y="5688"/>
                    <a:pt x="23915" y="5983"/>
                  </a:cubicBezTo>
                  <a:cubicBezTo>
                    <a:pt x="23915" y="6115"/>
                    <a:pt x="23915" y="6230"/>
                    <a:pt x="23915" y="6312"/>
                  </a:cubicBezTo>
                  <a:cubicBezTo>
                    <a:pt x="23915" y="6345"/>
                    <a:pt x="23915" y="6378"/>
                    <a:pt x="23932" y="6411"/>
                  </a:cubicBezTo>
                  <a:cubicBezTo>
                    <a:pt x="23932" y="6378"/>
                    <a:pt x="23932" y="6345"/>
                    <a:pt x="23932" y="6312"/>
                  </a:cubicBezTo>
                  <a:cubicBezTo>
                    <a:pt x="23932" y="6246"/>
                    <a:pt x="23932" y="6131"/>
                    <a:pt x="23932" y="6000"/>
                  </a:cubicBezTo>
                  <a:cubicBezTo>
                    <a:pt x="23932" y="5720"/>
                    <a:pt x="23948" y="5310"/>
                    <a:pt x="23948" y="4767"/>
                  </a:cubicBezTo>
                  <a:cubicBezTo>
                    <a:pt x="23948" y="3682"/>
                    <a:pt x="23965" y="2088"/>
                    <a:pt x="23981" y="83"/>
                  </a:cubicBezTo>
                  <a:lnTo>
                    <a:pt x="23981" y="33"/>
                  </a:lnTo>
                  <a:lnTo>
                    <a:pt x="23932" y="33"/>
                  </a:lnTo>
                  <a:lnTo>
                    <a:pt x="8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14"/>
            <p:cNvSpPr/>
            <p:nvPr/>
          </p:nvSpPr>
          <p:spPr>
            <a:xfrm>
              <a:off x="7542491" y="3932081"/>
              <a:ext cx="79310" cy="68390"/>
            </a:xfrm>
            <a:custGeom>
              <a:rect b="b" l="l" r="r" t="t"/>
              <a:pathLst>
                <a:path extrusionOk="0" h="2098" w="2433">
                  <a:moveTo>
                    <a:pt x="1381" y="0"/>
                  </a:moveTo>
                  <a:cubicBezTo>
                    <a:pt x="461" y="0"/>
                    <a:pt x="0" y="1134"/>
                    <a:pt x="658" y="1792"/>
                  </a:cubicBezTo>
                  <a:cubicBezTo>
                    <a:pt x="869" y="2003"/>
                    <a:pt x="1128" y="2097"/>
                    <a:pt x="1382" y="2097"/>
                  </a:cubicBezTo>
                  <a:cubicBezTo>
                    <a:pt x="1918" y="2097"/>
                    <a:pt x="2433" y="1677"/>
                    <a:pt x="2433" y="1052"/>
                  </a:cubicBezTo>
                  <a:cubicBezTo>
                    <a:pt x="2433" y="477"/>
                    <a:pt x="1973" y="0"/>
                    <a:pt x="138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14"/>
            <p:cNvSpPr/>
            <p:nvPr/>
          </p:nvSpPr>
          <p:spPr>
            <a:xfrm>
              <a:off x="7199044" y="3497557"/>
              <a:ext cx="221304" cy="244872"/>
            </a:xfrm>
            <a:custGeom>
              <a:rect b="b" l="l" r="r" t="t"/>
              <a:pathLst>
                <a:path extrusionOk="0" h="7512" w="6789">
                  <a:moveTo>
                    <a:pt x="1463" y="0"/>
                  </a:moveTo>
                  <a:lnTo>
                    <a:pt x="2630" y="1677"/>
                  </a:lnTo>
                  <a:cubicBezTo>
                    <a:pt x="2630" y="1677"/>
                    <a:pt x="0" y="2400"/>
                    <a:pt x="0" y="4734"/>
                  </a:cubicBezTo>
                  <a:cubicBezTo>
                    <a:pt x="0" y="7068"/>
                    <a:pt x="1611" y="7512"/>
                    <a:pt x="3354" y="7512"/>
                  </a:cubicBezTo>
                  <a:cubicBezTo>
                    <a:pt x="5112" y="7512"/>
                    <a:pt x="6789" y="7002"/>
                    <a:pt x="6723" y="4668"/>
                  </a:cubicBezTo>
                  <a:cubicBezTo>
                    <a:pt x="6641" y="2334"/>
                    <a:pt x="4455" y="1463"/>
                    <a:pt x="4455" y="1463"/>
                  </a:cubicBezTo>
                  <a:lnTo>
                    <a:pt x="5556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14"/>
            <p:cNvSpPr/>
            <p:nvPr/>
          </p:nvSpPr>
          <p:spPr>
            <a:xfrm>
              <a:off x="7652866" y="3598283"/>
              <a:ext cx="668705" cy="139322"/>
            </a:xfrm>
            <a:custGeom>
              <a:rect b="b" l="l" r="r" t="t"/>
              <a:pathLst>
                <a:path extrusionOk="0" h="4274" w="20514">
                  <a:moveTo>
                    <a:pt x="2137" y="0"/>
                  </a:moveTo>
                  <a:cubicBezTo>
                    <a:pt x="954" y="0"/>
                    <a:pt x="0" y="953"/>
                    <a:pt x="0" y="2137"/>
                  </a:cubicBezTo>
                  <a:cubicBezTo>
                    <a:pt x="0" y="3320"/>
                    <a:pt x="954" y="4274"/>
                    <a:pt x="2137" y="4274"/>
                  </a:cubicBezTo>
                  <a:lnTo>
                    <a:pt x="20513" y="4274"/>
                  </a:lnTo>
                  <a:lnTo>
                    <a:pt x="2051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14"/>
            <p:cNvSpPr/>
            <p:nvPr/>
          </p:nvSpPr>
          <p:spPr>
            <a:xfrm>
              <a:off x="8083642" y="3627751"/>
              <a:ext cx="237929" cy="80940"/>
            </a:xfrm>
            <a:custGeom>
              <a:rect b="b" l="l" r="r" t="t"/>
              <a:pathLst>
                <a:path extrusionOk="0" h="2483" w="7299">
                  <a:moveTo>
                    <a:pt x="559" y="0"/>
                  </a:moveTo>
                  <a:cubicBezTo>
                    <a:pt x="247" y="0"/>
                    <a:pt x="0" y="247"/>
                    <a:pt x="0" y="559"/>
                  </a:cubicBezTo>
                  <a:lnTo>
                    <a:pt x="0" y="1923"/>
                  </a:lnTo>
                  <a:cubicBezTo>
                    <a:pt x="0" y="2235"/>
                    <a:pt x="247" y="2482"/>
                    <a:pt x="559" y="2482"/>
                  </a:cubicBezTo>
                  <a:lnTo>
                    <a:pt x="7298" y="2482"/>
                  </a:lnTo>
                  <a:lnTo>
                    <a:pt x="729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14"/>
            <p:cNvSpPr/>
            <p:nvPr/>
          </p:nvSpPr>
          <p:spPr>
            <a:xfrm>
              <a:off x="7652866" y="3464861"/>
              <a:ext cx="668705" cy="138800"/>
            </a:xfrm>
            <a:custGeom>
              <a:rect b="b" l="l" r="r" t="t"/>
              <a:pathLst>
                <a:path extrusionOk="0" h="4258" w="20514">
                  <a:moveTo>
                    <a:pt x="2137" y="0"/>
                  </a:moveTo>
                  <a:cubicBezTo>
                    <a:pt x="954" y="0"/>
                    <a:pt x="0" y="954"/>
                    <a:pt x="0" y="2137"/>
                  </a:cubicBezTo>
                  <a:cubicBezTo>
                    <a:pt x="0" y="3304"/>
                    <a:pt x="954" y="4257"/>
                    <a:pt x="2137" y="4257"/>
                  </a:cubicBezTo>
                  <a:lnTo>
                    <a:pt x="20513" y="4257"/>
                  </a:lnTo>
                  <a:lnTo>
                    <a:pt x="20513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14"/>
            <p:cNvSpPr/>
            <p:nvPr/>
          </p:nvSpPr>
          <p:spPr>
            <a:xfrm>
              <a:off x="8083642" y="3493775"/>
              <a:ext cx="237929" cy="80940"/>
            </a:xfrm>
            <a:custGeom>
              <a:rect b="b" l="l" r="r" t="t"/>
              <a:pathLst>
                <a:path extrusionOk="0" h="2483" w="7299">
                  <a:moveTo>
                    <a:pt x="559" y="1"/>
                  </a:moveTo>
                  <a:cubicBezTo>
                    <a:pt x="247" y="1"/>
                    <a:pt x="0" y="248"/>
                    <a:pt x="0" y="560"/>
                  </a:cubicBezTo>
                  <a:lnTo>
                    <a:pt x="0" y="1924"/>
                  </a:lnTo>
                  <a:cubicBezTo>
                    <a:pt x="0" y="2236"/>
                    <a:pt x="247" y="2483"/>
                    <a:pt x="559" y="2483"/>
                  </a:cubicBezTo>
                  <a:lnTo>
                    <a:pt x="7298" y="2483"/>
                  </a:lnTo>
                  <a:lnTo>
                    <a:pt x="729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1" name="Google Shape;231;p14"/>
          <p:cNvSpPr txBox="1"/>
          <p:nvPr>
            <p:ph type="title"/>
          </p:nvPr>
        </p:nvSpPr>
        <p:spPr>
          <a:xfrm>
            <a:off x="4941425" y="1361775"/>
            <a:ext cx="3361800" cy="4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2" name="Google Shape;232;p14"/>
          <p:cNvSpPr txBox="1"/>
          <p:nvPr>
            <p:ph idx="1" type="subTitle"/>
          </p:nvPr>
        </p:nvSpPr>
        <p:spPr>
          <a:xfrm>
            <a:off x="2571750" y="2437675"/>
            <a:ext cx="2000400" cy="39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33" name="Google Shape;233;p14"/>
          <p:cNvSpPr txBox="1"/>
          <p:nvPr>
            <p:ph idx="2" type="subTitle"/>
          </p:nvPr>
        </p:nvSpPr>
        <p:spPr>
          <a:xfrm>
            <a:off x="4941425" y="1953692"/>
            <a:ext cx="3353700" cy="117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columns">
  <p:cSld name="CUSTOM"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5"/>
          <p:cNvSpPr/>
          <p:nvPr/>
        </p:nvSpPr>
        <p:spPr>
          <a:xfrm>
            <a:off x="-731" y="4672701"/>
            <a:ext cx="9143833" cy="475558"/>
          </a:xfrm>
          <a:custGeom>
            <a:rect b="b" l="l" r="r" t="t"/>
            <a:pathLst>
              <a:path extrusionOk="0" h="14838" w="285299">
                <a:moveTo>
                  <a:pt x="0" y="1"/>
                </a:moveTo>
                <a:lnTo>
                  <a:pt x="0" y="14838"/>
                </a:lnTo>
                <a:lnTo>
                  <a:pt x="285299" y="14838"/>
                </a:lnTo>
                <a:lnTo>
                  <a:pt x="285299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15"/>
          <p:cNvSpPr txBox="1"/>
          <p:nvPr>
            <p:ph idx="1" type="subTitle"/>
          </p:nvPr>
        </p:nvSpPr>
        <p:spPr>
          <a:xfrm>
            <a:off x="2030400" y="1767600"/>
            <a:ext cx="1695600" cy="32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37" name="Google Shape;237;p15"/>
          <p:cNvSpPr txBox="1"/>
          <p:nvPr>
            <p:ph type="title"/>
          </p:nvPr>
        </p:nvSpPr>
        <p:spPr>
          <a:xfrm>
            <a:off x="720000" y="540000"/>
            <a:ext cx="7704000" cy="32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7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8" name="Google Shape;238;p15"/>
          <p:cNvSpPr txBox="1"/>
          <p:nvPr>
            <p:ph idx="2" type="subTitle"/>
          </p:nvPr>
        </p:nvSpPr>
        <p:spPr>
          <a:xfrm>
            <a:off x="2030400" y="2088000"/>
            <a:ext cx="1695600" cy="8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39" name="Google Shape;239;p15"/>
          <p:cNvSpPr txBox="1"/>
          <p:nvPr>
            <p:ph idx="3" type="subTitle"/>
          </p:nvPr>
        </p:nvSpPr>
        <p:spPr>
          <a:xfrm>
            <a:off x="5443200" y="1767600"/>
            <a:ext cx="1695600" cy="32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40" name="Google Shape;240;p15"/>
          <p:cNvSpPr txBox="1"/>
          <p:nvPr>
            <p:ph idx="4" type="subTitle"/>
          </p:nvPr>
        </p:nvSpPr>
        <p:spPr>
          <a:xfrm>
            <a:off x="5443200" y="2087950"/>
            <a:ext cx="1695600" cy="8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41" name="Google Shape;241;p15"/>
          <p:cNvSpPr txBox="1"/>
          <p:nvPr>
            <p:ph idx="5" type="subTitle"/>
          </p:nvPr>
        </p:nvSpPr>
        <p:spPr>
          <a:xfrm>
            <a:off x="2030400" y="2937550"/>
            <a:ext cx="1695600" cy="32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42" name="Google Shape;242;p15"/>
          <p:cNvSpPr txBox="1"/>
          <p:nvPr>
            <p:ph idx="6" type="subTitle"/>
          </p:nvPr>
        </p:nvSpPr>
        <p:spPr>
          <a:xfrm>
            <a:off x="2030400" y="3257900"/>
            <a:ext cx="1695600" cy="8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43" name="Google Shape;243;p15"/>
          <p:cNvSpPr txBox="1"/>
          <p:nvPr>
            <p:ph idx="7" type="subTitle"/>
          </p:nvPr>
        </p:nvSpPr>
        <p:spPr>
          <a:xfrm>
            <a:off x="5443200" y="2937550"/>
            <a:ext cx="1695600" cy="32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44" name="Google Shape;244;p15"/>
          <p:cNvSpPr txBox="1"/>
          <p:nvPr>
            <p:ph idx="8" type="subTitle"/>
          </p:nvPr>
        </p:nvSpPr>
        <p:spPr>
          <a:xfrm>
            <a:off x="5443200" y="3257900"/>
            <a:ext cx="1695600" cy="8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grpSp>
        <p:nvGrpSpPr>
          <p:cNvPr id="245" name="Google Shape;245;p15"/>
          <p:cNvGrpSpPr/>
          <p:nvPr/>
        </p:nvGrpSpPr>
        <p:grpSpPr>
          <a:xfrm>
            <a:off x="564214" y="3332756"/>
            <a:ext cx="571419" cy="1339946"/>
            <a:chOff x="564214" y="3344581"/>
            <a:chExt cx="571419" cy="1339946"/>
          </a:xfrm>
        </p:grpSpPr>
        <p:sp>
          <p:nvSpPr>
            <p:cNvPr id="246" name="Google Shape;246;p15"/>
            <p:cNvSpPr/>
            <p:nvPr/>
          </p:nvSpPr>
          <p:spPr>
            <a:xfrm>
              <a:off x="732894" y="3344581"/>
              <a:ext cx="402740" cy="986499"/>
            </a:xfrm>
            <a:custGeom>
              <a:rect b="b" l="l" r="r" t="t"/>
              <a:pathLst>
                <a:path extrusionOk="0" h="30780" w="12566">
                  <a:moveTo>
                    <a:pt x="4613" y="1"/>
                  </a:moveTo>
                  <a:cubicBezTo>
                    <a:pt x="4455" y="1"/>
                    <a:pt x="4293" y="7"/>
                    <a:pt x="4128" y="20"/>
                  </a:cubicBezTo>
                  <a:cubicBezTo>
                    <a:pt x="2357" y="304"/>
                    <a:pt x="1555" y="2493"/>
                    <a:pt x="1705" y="4297"/>
                  </a:cubicBezTo>
                  <a:cubicBezTo>
                    <a:pt x="1872" y="6085"/>
                    <a:pt x="2607" y="7856"/>
                    <a:pt x="2407" y="9644"/>
                  </a:cubicBezTo>
                  <a:cubicBezTo>
                    <a:pt x="2156" y="11916"/>
                    <a:pt x="435" y="13837"/>
                    <a:pt x="235" y="16127"/>
                  </a:cubicBezTo>
                  <a:cubicBezTo>
                    <a:pt x="1" y="18817"/>
                    <a:pt x="1906" y="21206"/>
                    <a:pt x="2474" y="23846"/>
                  </a:cubicBezTo>
                  <a:cubicBezTo>
                    <a:pt x="2741" y="25116"/>
                    <a:pt x="2708" y="26486"/>
                    <a:pt x="3192" y="27705"/>
                  </a:cubicBezTo>
                  <a:cubicBezTo>
                    <a:pt x="3901" y="29536"/>
                    <a:pt x="5835" y="30779"/>
                    <a:pt x="7774" y="30779"/>
                  </a:cubicBezTo>
                  <a:cubicBezTo>
                    <a:pt x="8030" y="30779"/>
                    <a:pt x="8286" y="30758"/>
                    <a:pt x="8539" y="30713"/>
                  </a:cubicBezTo>
                  <a:cubicBezTo>
                    <a:pt x="10728" y="30312"/>
                    <a:pt x="12482" y="28257"/>
                    <a:pt x="12532" y="26035"/>
                  </a:cubicBezTo>
                  <a:cubicBezTo>
                    <a:pt x="12566" y="23979"/>
                    <a:pt x="11296" y="22025"/>
                    <a:pt x="11446" y="19969"/>
                  </a:cubicBezTo>
                  <a:cubicBezTo>
                    <a:pt x="11563" y="18449"/>
                    <a:pt x="12449" y="16995"/>
                    <a:pt x="12265" y="15492"/>
                  </a:cubicBezTo>
                  <a:cubicBezTo>
                    <a:pt x="12031" y="13687"/>
                    <a:pt x="10360" y="12401"/>
                    <a:pt x="9775" y="10680"/>
                  </a:cubicBezTo>
                  <a:cubicBezTo>
                    <a:pt x="9190" y="8959"/>
                    <a:pt x="9742" y="7071"/>
                    <a:pt x="9541" y="5266"/>
                  </a:cubicBezTo>
                  <a:cubicBezTo>
                    <a:pt x="9192" y="2189"/>
                    <a:pt x="7564" y="1"/>
                    <a:pt x="46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15"/>
            <p:cNvSpPr/>
            <p:nvPr/>
          </p:nvSpPr>
          <p:spPr>
            <a:xfrm>
              <a:off x="564214" y="3848022"/>
              <a:ext cx="348127" cy="484436"/>
            </a:xfrm>
            <a:custGeom>
              <a:rect b="b" l="l" r="r" t="t"/>
              <a:pathLst>
                <a:path extrusionOk="0" h="15115" w="10862">
                  <a:moveTo>
                    <a:pt x="301" y="1"/>
                  </a:moveTo>
                  <a:cubicBezTo>
                    <a:pt x="1" y="3008"/>
                    <a:pt x="1321" y="6534"/>
                    <a:pt x="2874" y="9124"/>
                  </a:cubicBezTo>
                  <a:cubicBezTo>
                    <a:pt x="4428" y="11747"/>
                    <a:pt x="6784" y="13785"/>
                    <a:pt x="9591" y="14971"/>
                  </a:cubicBezTo>
                  <a:cubicBezTo>
                    <a:pt x="9775" y="15049"/>
                    <a:pt x="9981" y="15115"/>
                    <a:pt x="10174" y="15115"/>
                  </a:cubicBezTo>
                  <a:cubicBezTo>
                    <a:pt x="10314" y="15115"/>
                    <a:pt x="10448" y="15080"/>
                    <a:pt x="10560" y="14988"/>
                  </a:cubicBezTo>
                  <a:cubicBezTo>
                    <a:pt x="10778" y="14821"/>
                    <a:pt x="10811" y="14504"/>
                    <a:pt x="10811" y="14220"/>
                  </a:cubicBezTo>
                  <a:cubicBezTo>
                    <a:pt x="10861" y="7670"/>
                    <a:pt x="6567" y="1889"/>
                    <a:pt x="3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15"/>
            <p:cNvSpPr/>
            <p:nvPr/>
          </p:nvSpPr>
          <p:spPr>
            <a:xfrm>
              <a:off x="564214" y="3848022"/>
              <a:ext cx="348127" cy="484436"/>
            </a:xfrm>
            <a:custGeom>
              <a:rect b="b" l="l" r="r" t="t"/>
              <a:pathLst>
                <a:path extrusionOk="0" h="15115" w="10862">
                  <a:moveTo>
                    <a:pt x="301" y="1"/>
                  </a:moveTo>
                  <a:cubicBezTo>
                    <a:pt x="1" y="3008"/>
                    <a:pt x="1321" y="6534"/>
                    <a:pt x="2874" y="9124"/>
                  </a:cubicBezTo>
                  <a:cubicBezTo>
                    <a:pt x="4428" y="11747"/>
                    <a:pt x="6784" y="13785"/>
                    <a:pt x="9591" y="14971"/>
                  </a:cubicBezTo>
                  <a:cubicBezTo>
                    <a:pt x="9775" y="15049"/>
                    <a:pt x="9981" y="15115"/>
                    <a:pt x="10174" y="15115"/>
                  </a:cubicBezTo>
                  <a:cubicBezTo>
                    <a:pt x="10314" y="15115"/>
                    <a:pt x="10448" y="15080"/>
                    <a:pt x="10560" y="14988"/>
                  </a:cubicBezTo>
                  <a:cubicBezTo>
                    <a:pt x="10778" y="14821"/>
                    <a:pt x="10811" y="14504"/>
                    <a:pt x="10811" y="14220"/>
                  </a:cubicBezTo>
                  <a:cubicBezTo>
                    <a:pt x="10861" y="7670"/>
                    <a:pt x="6567" y="1889"/>
                    <a:pt x="301" y="1"/>
                  </a:cubicBezTo>
                  <a:close/>
                </a:path>
              </a:pathLst>
            </a:custGeom>
            <a:solidFill>
              <a:schemeClr val="lt1">
                <a:alpha val="272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15"/>
            <p:cNvSpPr/>
            <p:nvPr/>
          </p:nvSpPr>
          <p:spPr>
            <a:xfrm>
              <a:off x="696485" y="4021541"/>
              <a:ext cx="296719" cy="507159"/>
            </a:xfrm>
            <a:custGeom>
              <a:rect b="b" l="l" r="r" t="t"/>
              <a:pathLst>
                <a:path extrusionOk="0" h="15824" w="9258">
                  <a:moveTo>
                    <a:pt x="1" y="0"/>
                  </a:moveTo>
                  <a:lnTo>
                    <a:pt x="1" y="0"/>
                  </a:lnTo>
                  <a:cubicBezTo>
                    <a:pt x="34" y="67"/>
                    <a:pt x="67" y="117"/>
                    <a:pt x="118" y="167"/>
                  </a:cubicBezTo>
                  <a:lnTo>
                    <a:pt x="435" y="585"/>
                  </a:lnTo>
                  <a:cubicBezTo>
                    <a:pt x="719" y="953"/>
                    <a:pt x="1120" y="1487"/>
                    <a:pt x="1621" y="2172"/>
                  </a:cubicBezTo>
                  <a:cubicBezTo>
                    <a:pt x="2891" y="3910"/>
                    <a:pt x="4077" y="5731"/>
                    <a:pt x="5180" y="7603"/>
                  </a:cubicBezTo>
                  <a:cubicBezTo>
                    <a:pt x="6266" y="9474"/>
                    <a:pt x="7269" y="11395"/>
                    <a:pt x="8171" y="13367"/>
                  </a:cubicBezTo>
                  <a:cubicBezTo>
                    <a:pt x="8505" y="14119"/>
                    <a:pt x="8773" y="14737"/>
                    <a:pt x="8956" y="15171"/>
                  </a:cubicBezTo>
                  <a:cubicBezTo>
                    <a:pt x="9040" y="15372"/>
                    <a:pt x="9107" y="15539"/>
                    <a:pt x="9174" y="15656"/>
                  </a:cubicBezTo>
                  <a:cubicBezTo>
                    <a:pt x="9190" y="15723"/>
                    <a:pt x="9224" y="15773"/>
                    <a:pt x="9257" y="15823"/>
                  </a:cubicBezTo>
                  <a:cubicBezTo>
                    <a:pt x="9240" y="15773"/>
                    <a:pt x="9224" y="15706"/>
                    <a:pt x="9207" y="15656"/>
                  </a:cubicBezTo>
                  <a:cubicBezTo>
                    <a:pt x="9157" y="15522"/>
                    <a:pt x="9090" y="15355"/>
                    <a:pt x="9023" y="15138"/>
                  </a:cubicBezTo>
                  <a:cubicBezTo>
                    <a:pt x="8856" y="14704"/>
                    <a:pt x="8605" y="14085"/>
                    <a:pt x="8271" y="13317"/>
                  </a:cubicBezTo>
                  <a:cubicBezTo>
                    <a:pt x="7402" y="11329"/>
                    <a:pt x="6417" y="9390"/>
                    <a:pt x="5331" y="7502"/>
                  </a:cubicBezTo>
                  <a:cubicBezTo>
                    <a:pt x="4228" y="5631"/>
                    <a:pt x="3025" y="3827"/>
                    <a:pt x="1705" y="2089"/>
                  </a:cubicBezTo>
                  <a:cubicBezTo>
                    <a:pt x="1204" y="1437"/>
                    <a:pt x="786" y="903"/>
                    <a:pt x="485" y="552"/>
                  </a:cubicBezTo>
                  <a:lnTo>
                    <a:pt x="134" y="134"/>
                  </a:lnTo>
                  <a:cubicBezTo>
                    <a:pt x="101" y="84"/>
                    <a:pt x="51" y="50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15"/>
            <p:cNvSpPr/>
            <p:nvPr/>
          </p:nvSpPr>
          <p:spPr>
            <a:xfrm>
              <a:off x="931027" y="3611333"/>
              <a:ext cx="64292" cy="909867"/>
            </a:xfrm>
            <a:custGeom>
              <a:rect b="b" l="l" r="r" t="t"/>
              <a:pathLst>
                <a:path extrusionOk="0" h="28389" w="2006">
                  <a:moveTo>
                    <a:pt x="1" y="1"/>
                  </a:moveTo>
                  <a:cubicBezTo>
                    <a:pt x="1" y="101"/>
                    <a:pt x="1" y="201"/>
                    <a:pt x="1" y="301"/>
                  </a:cubicBezTo>
                  <a:cubicBezTo>
                    <a:pt x="18" y="502"/>
                    <a:pt x="18" y="769"/>
                    <a:pt x="34" y="1120"/>
                  </a:cubicBezTo>
                  <a:cubicBezTo>
                    <a:pt x="68" y="1855"/>
                    <a:pt x="118" y="2891"/>
                    <a:pt x="168" y="4178"/>
                  </a:cubicBezTo>
                  <a:cubicBezTo>
                    <a:pt x="302" y="6734"/>
                    <a:pt x="519" y="10293"/>
                    <a:pt x="786" y="14220"/>
                  </a:cubicBezTo>
                  <a:cubicBezTo>
                    <a:pt x="1070" y="18129"/>
                    <a:pt x="1354" y="21671"/>
                    <a:pt x="1588" y="24245"/>
                  </a:cubicBezTo>
                  <a:cubicBezTo>
                    <a:pt x="1705" y="25514"/>
                    <a:pt x="1805" y="26550"/>
                    <a:pt x="1872" y="27269"/>
                  </a:cubicBezTo>
                  <a:cubicBezTo>
                    <a:pt x="1906" y="27620"/>
                    <a:pt x="1939" y="27904"/>
                    <a:pt x="1956" y="28104"/>
                  </a:cubicBezTo>
                  <a:cubicBezTo>
                    <a:pt x="1973" y="28204"/>
                    <a:pt x="1989" y="28288"/>
                    <a:pt x="2006" y="28388"/>
                  </a:cubicBezTo>
                  <a:cubicBezTo>
                    <a:pt x="2006" y="28288"/>
                    <a:pt x="2006" y="28188"/>
                    <a:pt x="1989" y="28104"/>
                  </a:cubicBezTo>
                  <a:cubicBezTo>
                    <a:pt x="1973" y="27887"/>
                    <a:pt x="1956" y="27620"/>
                    <a:pt x="1939" y="27269"/>
                  </a:cubicBezTo>
                  <a:cubicBezTo>
                    <a:pt x="1889" y="26534"/>
                    <a:pt x="1805" y="25498"/>
                    <a:pt x="1705" y="24228"/>
                  </a:cubicBezTo>
                  <a:cubicBezTo>
                    <a:pt x="1505" y="21671"/>
                    <a:pt x="1237" y="18113"/>
                    <a:pt x="953" y="14203"/>
                  </a:cubicBezTo>
                  <a:cubicBezTo>
                    <a:pt x="686" y="10276"/>
                    <a:pt x="452" y="6734"/>
                    <a:pt x="302" y="4161"/>
                  </a:cubicBezTo>
                  <a:cubicBezTo>
                    <a:pt x="218" y="2891"/>
                    <a:pt x="151" y="1855"/>
                    <a:pt x="101" y="1120"/>
                  </a:cubicBezTo>
                  <a:cubicBezTo>
                    <a:pt x="68" y="769"/>
                    <a:pt x="51" y="502"/>
                    <a:pt x="34" y="301"/>
                  </a:cubicBezTo>
                  <a:cubicBezTo>
                    <a:pt x="34" y="201"/>
                    <a:pt x="18" y="101"/>
                    <a:pt x="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15"/>
            <p:cNvSpPr/>
            <p:nvPr/>
          </p:nvSpPr>
          <p:spPr>
            <a:xfrm>
              <a:off x="842697" y="4391558"/>
              <a:ext cx="240984" cy="292969"/>
            </a:xfrm>
            <a:custGeom>
              <a:rect b="b" l="l" r="r" t="t"/>
              <a:pathLst>
                <a:path extrusionOk="0" h="9141" w="7519">
                  <a:moveTo>
                    <a:pt x="0" y="1"/>
                  </a:moveTo>
                  <a:lnTo>
                    <a:pt x="301" y="5715"/>
                  </a:lnTo>
                  <a:cubicBezTo>
                    <a:pt x="401" y="7636"/>
                    <a:pt x="1988" y="9140"/>
                    <a:pt x="3910" y="9140"/>
                  </a:cubicBezTo>
                  <a:cubicBezTo>
                    <a:pt x="5898" y="9140"/>
                    <a:pt x="7519" y="7520"/>
                    <a:pt x="7519" y="5531"/>
                  </a:cubicBezTo>
                  <a:lnTo>
                    <a:pt x="751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2" name="Google Shape;252;p15"/>
          <p:cNvGrpSpPr/>
          <p:nvPr/>
        </p:nvGrpSpPr>
        <p:grpSpPr>
          <a:xfrm>
            <a:off x="7805912" y="4279127"/>
            <a:ext cx="1022844" cy="394696"/>
            <a:chOff x="7805912" y="4279127"/>
            <a:chExt cx="1022844" cy="394696"/>
          </a:xfrm>
        </p:grpSpPr>
        <p:sp>
          <p:nvSpPr>
            <p:cNvPr id="253" name="Google Shape;253;p15"/>
            <p:cNvSpPr/>
            <p:nvPr/>
          </p:nvSpPr>
          <p:spPr>
            <a:xfrm>
              <a:off x="7846071" y="4365341"/>
              <a:ext cx="949481" cy="308481"/>
            </a:xfrm>
            <a:custGeom>
              <a:rect b="b" l="l" r="r" t="t"/>
              <a:pathLst>
                <a:path extrusionOk="0" h="9625" w="29625">
                  <a:moveTo>
                    <a:pt x="1" y="0"/>
                  </a:moveTo>
                  <a:lnTo>
                    <a:pt x="1" y="9624"/>
                  </a:lnTo>
                  <a:lnTo>
                    <a:pt x="29625" y="9624"/>
                  </a:lnTo>
                  <a:lnTo>
                    <a:pt x="2962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15"/>
            <p:cNvSpPr/>
            <p:nvPr/>
          </p:nvSpPr>
          <p:spPr>
            <a:xfrm>
              <a:off x="7805912" y="4279127"/>
              <a:ext cx="1022844" cy="86247"/>
            </a:xfrm>
            <a:custGeom>
              <a:rect b="b" l="l" r="r" t="t"/>
              <a:pathLst>
                <a:path extrusionOk="0" h="2691" w="31914">
                  <a:moveTo>
                    <a:pt x="1" y="0"/>
                  </a:moveTo>
                  <a:lnTo>
                    <a:pt x="1" y="2690"/>
                  </a:lnTo>
                  <a:lnTo>
                    <a:pt x="31914" y="2690"/>
                  </a:lnTo>
                  <a:lnTo>
                    <a:pt x="3191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15"/>
            <p:cNvSpPr/>
            <p:nvPr/>
          </p:nvSpPr>
          <p:spPr>
            <a:xfrm>
              <a:off x="8297527" y="4279127"/>
              <a:ext cx="531229" cy="394696"/>
            </a:xfrm>
            <a:custGeom>
              <a:rect b="b" l="l" r="r" t="t"/>
              <a:pathLst>
                <a:path extrusionOk="0" h="12315" w="16575">
                  <a:moveTo>
                    <a:pt x="0" y="0"/>
                  </a:moveTo>
                  <a:lnTo>
                    <a:pt x="0" y="2439"/>
                  </a:lnTo>
                  <a:lnTo>
                    <a:pt x="618" y="12314"/>
                  </a:lnTo>
                  <a:lnTo>
                    <a:pt x="15539" y="12314"/>
                  </a:lnTo>
                  <a:lnTo>
                    <a:pt x="15539" y="2690"/>
                  </a:lnTo>
                  <a:lnTo>
                    <a:pt x="16575" y="2690"/>
                  </a:lnTo>
                  <a:lnTo>
                    <a:pt x="1657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15"/>
            <p:cNvSpPr/>
            <p:nvPr/>
          </p:nvSpPr>
          <p:spPr>
            <a:xfrm>
              <a:off x="7978886" y="4415115"/>
              <a:ext cx="192268" cy="46088"/>
            </a:xfrm>
            <a:custGeom>
              <a:rect b="b" l="l" r="r" t="t"/>
              <a:pathLst>
                <a:path extrusionOk="0" h="1438" w="5999">
                  <a:moveTo>
                    <a:pt x="0" y="1"/>
                  </a:moveTo>
                  <a:lnTo>
                    <a:pt x="0" y="1438"/>
                  </a:lnTo>
                  <a:lnTo>
                    <a:pt x="5999" y="1438"/>
                  </a:lnTo>
                  <a:lnTo>
                    <a:pt x="599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15"/>
            <p:cNvSpPr/>
            <p:nvPr/>
          </p:nvSpPr>
          <p:spPr>
            <a:xfrm>
              <a:off x="7953726" y="4519566"/>
              <a:ext cx="247426" cy="98009"/>
            </a:xfrm>
            <a:custGeom>
              <a:rect b="b" l="l" r="r" t="t"/>
              <a:pathLst>
                <a:path extrusionOk="0" h="3058" w="7720">
                  <a:moveTo>
                    <a:pt x="0" y="0"/>
                  </a:moveTo>
                  <a:lnTo>
                    <a:pt x="0" y="3058"/>
                  </a:lnTo>
                  <a:lnTo>
                    <a:pt x="7720" y="3058"/>
                  </a:lnTo>
                  <a:lnTo>
                    <a:pt x="77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8" name="Google Shape;258;p15"/>
          <p:cNvGrpSpPr/>
          <p:nvPr/>
        </p:nvGrpSpPr>
        <p:grpSpPr>
          <a:xfrm>
            <a:off x="8043992" y="3722915"/>
            <a:ext cx="509851" cy="559625"/>
            <a:chOff x="1203067" y="4113653"/>
            <a:chExt cx="509851" cy="559625"/>
          </a:xfrm>
        </p:grpSpPr>
        <p:sp>
          <p:nvSpPr>
            <p:cNvPr id="259" name="Google Shape;259;p15"/>
            <p:cNvSpPr/>
            <p:nvPr/>
          </p:nvSpPr>
          <p:spPr>
            <a:xfrm>
              <a:off x="1251270" y="4223424"/>
              <a:ext cx="419342" cy="149962"/>
            </a:xfrm>
            <a:custGeom>
              <a:rect b="b" l="l" r="r" t="t"/>
              <a:pathLst>
                <a:path extrusionOk="0" h="4679" w="13084">
                  <a:moveTo>
                    <a:pt x="1" y="0"/>
                  </a:moveTo>
                  <a:lnTo>
                    <a:pt x="51" y="3626"/>
                  </a:lnTo>
                  <a:lnTo>
                    <a:pt x="13083" y="4679"/>
                  </a:lnTo>
                  <a:lnTo>
                    <a:pt x="12682" y="110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15"/>
            <p:cNvSpPr/>
            <p:nvPr/>
          </p:nvSpPr>
          <p:spPr>
            <a:xfrm>
              <a:off x="1338574" y="4276435"/>
              <a:ext cx="255983" cy="42338"/>
            </a:xfrm>
            <a:custGeom>
              <a:rect b="b" l="l" r="r" t="t"/>
              <a:pathLst>
                <a:path extrusionOk="0" h="1321" w="7987">
                  <a:moveTo>
                    <a:pt x="50" y="0"/>
                  </a:moveTo>
                  <a:lnTo>
                    <a:pt x="0" y="652"/>
                  </a:lnTo>
                  <a:lnTo>
                    <a:pt x="7937" y="1320"/>
                  </a:lnTo>
                  <a:lnTo>
                    <a:pt x="7987" y="669"/>
                  </a:lnTo>
                  <a:lnTo>
                    <a:pt x="5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15"/>
            <p:cNvSpPr/>
            <p:nvPr/>
          </p:nvSpPr>
          <p:spPr>
            <a:xfrm>
              <a:off x="1204157" y="4113653"/>
              <a:ext cx="416650" cy="142462"/>
            </a:xfrm>
            <a:custGeom>
              <a:rect b="b" l="l" r="r" t="t"/>
              <a:pathLst>
                <a:path extrusionOk="0" h="4445" w="13000">
                  <a:moveTo>
                    <a:pt x="0" y="0"/>
                  </a:moveTo>
                  <a:lnTo>
                    <a:pt x="0" y="3609"/>
                  </a:lnTo>
                  <a:lnTo>
                    <a:pt x="13000" y="4445"/>
                  </a:lnTo>
                  <a:lnTo>
                    <a:pt x="13000" y="4445"/>
                  </a:lnTo>
                  <a:lnTo>
                    <a:pt x="12665" y="12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15"/>
            <p:cNvSpPr/>
            <p:nvPr/>
          </p:nvSpPr>
          <p:spPr>
            <a:xfrm>
              <a:off x="1204157" y="4129165"/>
              <a:ext cx="395753" cy="107688"/>
            </a:xfrm>
            <a:custGeom>
              <a:rect b="b" l="l" r="r" t="t"/>
              <a:pathLst>
                <a:path extrusionOk="0" h="3360" w="12348">
                  <a:moveTo>
                    <a:pt x="0" y="1"/>
                  </a:moveTo>
                  <a:lnTo>
                    <a:pt x="0" y="2440"/>
                  </a:lnTo>
                  <a:lnTo>
                    <a:pt x="12348" y="3359"/>
                  </a:lnTo>
                  <a:lnTo>
                    <a:pt x="12131" y="110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15"/>
            <p:cNvSpPr/>
            <p:nvPr/>
          </p:nvSpPr>
          <p:spPr>
            <a:xfrm>
              <a:off x="1207362" y="4157689"/>
              <a:ext cx="362582" cy="37210"/>
            </a:xfrm>
            <a:custGeom>
              <a:rect b="b" l="l" r="r" t="t"/>
              <a:pathLst>
                <a:path extrusionOk="0" h="1161" w="11313">
                  <a:moveTo>
                    <a:pt x="226" y="0"/>
                  </a:moveTo>
                  <a:cubicBezTo>
                    <a:pt x="151" y="0"/>
                    <a:pt x="76" y="5"/>
                    <a:pt x="1" y="13"/>
                  </a:cubicBezTo>
                  <a:cubicBezTo>
                    <a:pt x="134" y="46"/>
                    <a:pt x="285" y="80"/>
                    <a:pt x="435" y="80"/>
                  </a:cubicBezTo>
                  <a:lnTo>
                    <a:pt x="1655" y="230"/>
                  </a:lnTo>
                  <a:cubicBezTo>
                    <a:pt x="2674" y="347"/>
                    <a:pt x="4077" y="514"/>
                    <a:pt x="5648" y="665"/>
                  </a:cubicBezTo>
                  <a:cubicBezTo>
                    <a:pt x="7202" y="832"/>
                    <a:pt x="8622" y="949"/>
                    <a:pt x="9641" y="1049"/>
                  </a:cubicBezTo>
                  <a:lnTo>
                    <a:pt x="10861" y="1132"/>
                  </a:lnTo>
                  <a:cubicBezTo>
                    <a:pt x="10949" y="1152"/>
                    <a:pt x="11037" y="1160"/>
                    <a:pt x="11125" y="1160"/>
                  </a:cubicBezTo>
                  <a:cubicBezTo>
                    <a:pt x="11188" y="1160"/>
                    <a:pt x="11250" y="1156"/>
                    <a:pt x="11312" y="1149"/>
                  </a:cubicBezTo>
                  <a:cubicBezTo>
                    <a:pt x="11162" y="1116"/>
                    <a:pt x="11011" y="1082"/>
                    <a:pt x="10861" y="1066"/>
                  </a:cubicBezTo>
                  <a:lnTo>
                    <a:pt x="9658" y="932"/>
                  </a:lnTo>
                  <a:cubicBezTo>
                    <a:pt x="8639" y="798"/>
                    <a:pt x="7219" y="648"/>
                    <a:pt x="5665" y="497"/>
                  </a:cubicBezTo>
                  <a:cubicBezTo>
                    <a:pt x="4094" y="330"/>
                    <a:pt x="2691" y="197"/>
                    <a:pt x="1655" y="113"/>
                  </a:cubicBezTo>
                  <a:lnTo>
                    <a:pt x="452" y="13"/>
                  </a:lnTo>
                  <a:cubicBezTo>
                    <a:pt x="376" y="5"/>
                    <a:pt x="301" y="0"/>
                    <a:pt x="2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15"/>
            <p:cNvSpPr/>
            <p:nvPr/>
          </p:nvSpPr>
          <p:spPr>
            <a:xfrm>
              <a:off x="1203067" y="4178586"/>
              <a:ext cx="365787" cy="26121"/>
            </a:xfrm>
            <a:custGeom>
              <a:rect b="b" l="l" r="r" t="t"/>
              <a:pathLst>
                <a:path extrusionOk="0" h="815" w="11413">
                  <a:moveTo>
                    <a:pt x="226" y="0"/>
                  </a:moveTo>
                  <a:cubicBezTo>
                    <a:pt x="151" y="0"/>
                    <a:pt x="76" y="4"/>
                    <a:pt x="1" y="13"/>
                  </a:cubicBezTo>
                  <a:cubicBezTo>
                    <a:pt x="135" y="46"/>
                    <a:pt x="285" y="63"/>
                    <a:pt x="435" y="79"/>
                  </a:cubicBezTo>
                  <a:lnTo>
                    <a:pt x="1655" y="196"/>
                  </a:lnTo>
                  <a:cubicBezTo>
                    <a:pt x="2691" y="280"/>
                    <a:pt x="4128" y="380"/>
                    <a:pt x="5698" y="497"/>
                  </a:cubicBezTo>
                  <a:cubicBezTo>
                    <a:pt x="7269" y="597"/>
                    <a:pt x="8706" y="698"/>
                    <a:pt x="9742" y="748"/>
                  </a:cubicBezTo>
                  <a:lnTo>
                    <a:pt x="10962" y="815"/>
                  </a:lnTo>
                  <a:lnTo>
                    <a:pt x="11413" y="815"/>
                  </a:lnTo>
                  <a:cubicBezTo>
                    <a:pt x="11262" y="764"/>
                    <a:pt x="11112" y="748"/>
                    <a:pt x="10962" y="748"/>
                  </a:cubicBezTo>
                  <a:lnTo>
                    <a:pt x="9742" y="631"/>
                  </a:lnTo>
                  <a:cubicBezTo>
                    <a:pt x="8706" y="547"/>
                    <a:pt x="7286" y="430"/>
                    <a:pt x="5715" y="330"/>
                  </a:cubicBezTo>
                  <a:cubicBezTo>
                    <a:pt x="4128" y="213"/>
                    <a:pt x="2708" y="130"/>
                    <a:pt x="1672" y="63"/>
                  </a:cubicBezTo>
                  <a:lnTo>
                    <a:pt x="452" y="13"/>
                  </a:lnTo>
                  <a:cubicBezTo>
                    <a:pt x="377" y="4"/>
                    <a:pt x="302" y="0"/>
                    <a:pt x="2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15"/>
            <p:cNvSpPr/>
            <p:nvPr/>
          </p:nvSpPr>
          <p:spPr>
            <a:xfrm>
              <a:off x="1256110" y="4330535"/>
              <a:ext cx="418252" cy="138168"/>
            </a:xfrm>
            <a:custGeom>
              <a:rect b="b" l="l" r="r" t="t"/>
              <a:pathLst>
                <a:path extrusionOk="0" h="4311" w="13050">
                  <a:moveTo>
                    <a:pt x="0" y="0"/>
                  </a:moveTo>
                  <a:lnTo>
                    <a:pt x="33" y="3626"/>
                  </a:lnTo>
                  <a:lnTo>
                    <a:pt x="13049" y="4311"/>
                  </a:lnTo>
                  <a:lnTo>
                    <a:pt x="12682" y="10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15"/>
            <p:cNvSpPr/>
            <p:nvPr/>
          </p:nvSpPr>
          <p:spPr>
            <a:xfrm>
              <a:off x="1296268" y="4334798"/>
              <a:ext cx="7532" cy="114098"/>
            </a:xfrm>
            <a:custGeom>
              <a:rect b="b" l="l" r="r" t="t"/>
              <a:pathLst>
                <a:path extrusionOk="0" h="3560" w="235">
                  <a:moveTo>
                    <a:pt x="52" y="0"/>
                  </a:moveTo>
                  <a:cubicBezTo>
                    <a:pt x="51" y="0"/>
                    <a:pt x="51" y="1"/>
                    <a:pt x="50" y="1"/>
                  </a:cubicBezTo>
                  <a:cubicBezTo>
                    <a:pt x="0" y="1"/>
                    <a:pt x="0" y="803"/>
                    <a:pt x="34" y="1788"/>
                  </a:cubicBezTo>
                  <a:cubicBezTo>
                    <a:pt x="67" y="2764"/>
                    <a:pt x="132" y="3560"/>
                    <a:pt x="182" y="3560"/>
                  </a:cubicBezTo>
                  <a:cubicBezTo>
                    <a:pt x="183" y="3560"/>
                    <a:pt x="183" y="3560"/>
                    <a:pt x="184" y="3560"/>
                  </a:cubicBezTo>
                  <a:cubicBezTo>
                    <a:pt x="234" y="3560"/>
                    <a:pt x="234" y="2758"/>
                    <a:pt x="201" y="1772"/>
                  </a:cubicBezTo>
                  <a:cubicBezTo>
                    <a:pt x="168" y="796"/>
                    <a:pt x="102" y="0"/>
                    <a:pt x="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15"/>
            <p:cNvSpPr/>
            <p:nvPr/>
          </p:nvSpPr>
          <p:spPr>
            <a:xfrm>
              <a:off x="1315530" y="4335887"/>
              <a:ext cx="6474" cy="114066"/>
            </a:xfrm>
            <a:custGeom>
              <a:rect b="b" l="l" r="r" t="t"/>
              <a:pathLst>
                <a:path extrusionOk="0" h="3559" w="202">
                  <a:moveTo>
                    <a:pt x="68" y="0"/>
                  </a:moveTo>
                  <a:cubicBezTo>
                    <a:pt x="17" y="0"/>
                    <a:pt x="1" y="802"/>
                    <a:pt x="17" y="1788"/>
                  </a:cubicBezTo>
                  <a:cubicBezTo>
                    <a:pt x="34" y="2774"/>
                    <a:pt x="84" y="3559"/>
                    <a:pt x="134" y="3559"/>
                  </a:cubicBezTo>
                  <a:cubicBezTo>
                    <a:pt x="184" y="3559"/>
                    <a:pt x="201" y="2757"/>
                    <a:pt x="184" y="1771"/>
                  </a:cubicBezTo>
                  <a:cubicBezTo>
                    <a:pt x="168" y="802"/>
                    <a:pt x="101" y="0"/>
                    <a:pt x="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15"/>
            <p:cNvSpPr/>
            <p:nvPr/>
          </p:nvSpPr>
          <p:spPr>
            <a:xfrm>
              <a:off x="1354631" y="4386751"/>
              <a:ext cx="226017" cy="18781"/>
            </a:xfrm>
            <a:custGeom>
              <a:rect b="b" l="l" r="r" t="t"/>
              <a:pathLst>
                <a:path extrusionOk="0" h="586" w="7052">
                  <a:moveTo>
                    <a:pt x="0" y="0"/>
                  </a:moveTo>
                  <a:lnTo>
                    <a:pt x="0" y="0"/>
                  </a:lnTo>
                  <a:cubicBezTo>
                    <a:pt x="1810" y="206"/>
                    <a:pt x="3890" y="333"/>
                    <a:pt x="5815" y="483"/>
                  </a:cubicBezTo>
                  <a:lnTo>
                    <a:pt x="5815" y="483"/>
                  </a:lnTo>
                  <a:lnTo>
                    <a:pt x="0" y="0"/>
                  </a:lnTo>
                  <a:close/>
                  <a:moveTo>
                    <a:pt x="5815" y="483"/>
                  </a:moveTo>
                  <a:lnTo>
                    <a:pt x="7051" y="585"/>
                  </a:lnTo>
                  <a:cubicBezTo>
                    <a:pt x="6650" y="549"/>
                    <a:pt x="6236" y="515"/>
                    <a:pt x="5815" y="48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15"/>
            <p:cNvSpPr/>
            <p:nvPr/>
          </p:nvSpPr>
          <p:spPr>
            <a:xfrm>
              <a:off x="1354631" y="4386751"/>
              <a:ext cx="226017" cy="19134"/>
            </a:xfrm>
            <a:custGeom>
              <a:rect b="b" l="l" r="r" t="t"/>
              <a:pathLst>
                <a:path extrusionOk="0" h="597" w="7052">
                  <a:moveTo>
                    <a:pt x="0" y="0"/>
                  </a:moveTo>
                  <a:cubicBezTo>
                    <a:pt x="335" y="101"/>
                    <a:pt x="669" y="151"/>
                    <a:pt x="1020" y="167"/>
                  </a:cubicBezTo>
                  <a:cubicBezTo>
                    <a:pt x="1655" y="251"/>
                    <a:pt x="2540" y="335"/>
                    <a:pt x="3526" y="401"/>
                  </a:cubicBezTo>
                  <a:cubicBezTo>
                    <a:pt x="4495" y="468"/>
                    <a:pt x="5381" y="535"/>
                    <a:pt x="6015" y="568"/>
                  </a:cubicBezTo>
                  <a:cubicBezTo>
                    <a:pt x="6221" y="588"/>
                    <a:pt x="6427" y="596"/>
                    <a:pt x="6629" y="596"/>
                  </a:cubicBezTo>
                  <a:cubicBezTo>
                    <a:pt x="6772" y="596"/>
                    <a:pt x="6913" y="592"/>
                    <a:pt x="7051" y="585"/>
                  </a:cubicBezTo>
                  <a:cubicBezTo>
                    <a:pt x="6717" y="518"/>
                    <a:pt x="6366" y="468"/>
                    <a:pt x="6032" y="452"/>
                  </a:cubicBezTo>
                  <a:cubicBezTo>
                    <a:pt x="5397" y="385"/>
                    <a:pt x="4512" y="301"/>
                    <a:pt x="3526" y="234"/>
                  </a:cubicBezTo>
                  <a:lnTo>
                    <a:pt x="1036" y="51"/>
                  </a:lnTo>
                  <a:cubicBezTo>
                    <a:pt x="685" y="17"/>
                    <a:pt x="351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15"/>
            <p:cNvSpPr/>
            <p:nvPr/>
          </p:nvSpPr>
          <p:spPr>
            <a:xfrm>
              <a:off x="1603628" y="4361591"/>
              <a:ext cx="8621" cy="103906"/>
            </a:xfrm>
            <a:custGeom>
              <a:rect b="b" l="l" r="r" t="t"/>
              <a:pathLst>
                <a:path extrusionOk="0" h="3242" w="269">
                  <a:moveTo>
                    <a:pt x="51" y="0"/>
                  </a:moveTo>
                  <a:cubicBezTo>
                    <a:pt x="1" y="0"/>
                    <a:pt x="1" y="719"/>
                    <a:pt x="51" y="1621"/>
                  </a:cubicBezTo>
                  <a:cubicBezTo>
                    <a:pt x="101" y="2523"/>
                    <a:pt x="168" y="3242"/>
                    <a:pt x="218" y="3242"/>
                  </a:cubicBezTo>
                  <a:cubicBezTo>
                    <a:pt x="268" y="3242"/>
                    <a:pt x="268" y="2506"/>
                    <a:pt x="218" y="1621"/>
                  </a:cubicBezTo>
                  <a:cubicBezTo>
                    <a:pt x="185" y="719"/>
                    <a:pt x="101" y="0"/>
                    <a:pt x="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15"/>
            <p:cNvSpPr/>
            <p:nvPr/>
          </p:nvSpPr>
          <p:spPr>
            <a:xfrm>
              <a:off x="1623980" y="4362649"/>
              <a:ext cx="12884" cy="103906"/>
            </a:xfrm>
            <a:custGeom>
              <a:rect b="b" l="l" r="r" t="t"/>
              <a:pathLst>
                <a:path extrusionOk="0" h="3242" w="402">
                  <a:moveTo>
                    <a:pt x="34" y="1"/>
                  </a:moveTo>
                  <a:cubicBezTo>
                    <a:pt x="1" y="1"/>
                    <a:pt x="34" y="736"/>
                    <a:pt x="118" y="1638"/>
                  </a:cubicBezTo>
                  <a:cubicBezTo>
                    <a:pt x="201" y="2523"/>
                    <a:pt x="318" y="3242"/>
                    <a:pt x="368" y="3242"/>
                  </a:cubicBezTo>
                  <a:cubicBezTo>
                    <a:pt x="402" y="3242"/>
                    <a:pt x="368" y="2507"/>
                    <a:pt x="285" y="1621"/>
                  </a:cubicBezTo>
                  <a:cubicBezTo>
                    <a:pt x="201" y="719"/>
                    <a:pt x="84" y="1"/>
                    <a:pt x="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15"/>
            <p:cNvSpPr/>
            <p:nvPr/>
          </p:nvSpPr>
          <p:spPr>
            <a:xfrm>
              <a:off x="1414597" y="4413000"/>
              <a:ext cx="115188" cy="5897"/>
            </a:xfrm>
            <a:custGeom>
              <a:rect b="b" l="l" r="r" t="t"/>
              <a:pathLst>
                <a:path extrusionOk="0" h="184" w="3594">
                  <a:moveTo>
                    <a:pt x="1" y="0"/>
                  </a:moveTo>
                  <a:lnTo>
                    <a:pt x="1" y="0"/>
                  </a:lnTo>
                  <a:cubicBezTo>
                    <a:pt x="1404" y="100"/>
                    <a:pt x="2474" y="167"/>
                    <a:pt x="3593" y="184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15"/>
            <p:cNvSpPr/>
            <p:nvPr/>
          </p:nvSpPr>
          <p:spPr>
            <a:xfrm>
              <a:off x="1414597" y="4411846"/>
              <a:ext cx="115188" cy="8269"/>
            </a:xfrm>
            <a:custGeom>
              <a:rect b="b" l="l" r="r" t="t"/>
              <a:pathLst>
                <a:path extrusionOk="0" h="258" w="3594">
                  <a:moveTo>
                    <a:pt x="471" y="0"/>
                  </a:moveTo>
                  <a:cubicBezTo>
                    <a:pt x="185" y="0"/>
                    <a:pt x="9" y="13"/>
                    <a:pt x="1" y="36"/>
                  </a:cubicBezTo>
                  <a:cubicBezTo>
                    <a:pt x="1" y="86"/>
                    <a:pt x="803" y="170"/>
                    <a:pt x="1789" y="220"/>
                  </a:cubicBezTo>
                  <a:cubicBezTo>
                    <a:pt x="2281" y="245"/>
                    <a:pt x="2728" y="257"/>
                    <a:pt x="3054" y="257"/>
                  </a:cubicBezTo>
                  <a:cubicBezTo>
                    <a:pt x="3380" y="257"/>
                    <a:pt x="3585" y="245"/>
                    <a:pt x="3593" y="220"/>
                  </a:cubicBezTo>
                  <a:cubicBezTo>
                    <a:pt x="3593" y="186"/>
                    <a:pt x="2791" y="103"/>
                    <a:pt x="1805" y="53"/>
                  </a:cubicBezTo>
                  <a:cubicBezTo>
                    <a:pt x="1277" y="17"/>
                    <a:pt x="801" y="0"/>
                    <a:pt x="4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15"/>
            <p:cNvSpPr/>
            <p:nvPr/>
          </p:nvSpPr>
          <p:spPr>
            <a:xfrm>
              <a:off x="1276974" y="4557577"/>
              <a:ext cx="425239" cy="115700"/>
            </a:xfrm>
            <a:custGeom>
              <a:rect b="b" l="l" r="r" t="t"/>
              <a:pathLst>
                <a:path extrusionOk="0" h="3610" w="13268">
                  <a:moveTo>
                    <a:pt x="1" y="0"/>
                  </a:moveTo>
                  <a:lnTo>
                    <a:pt x="235" y="3609"/>
                  </a:lnTo>
                  <a:lnTo>
                    <a:pt x="13267" y="3609"/>
                  </a:lnTo>
                  <a:lnTo>
                    <a:pt x="12733" y="40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15"/>
            <p:cNvSpPr/>
            <p:nvPr/>
          </p:nvSpPr>
          <p:spPr>
            <a:xfrm>
              <a:off x="1293576" y="4573634"/>
              <a:ext cx="404343" cy="85189"/>
            </a:xfrm>
            <a:custGeom>
              <a:rect b="b" l="l" r="r" t="t"/>
              <a:pathLst>
                <a:path extrusionOk="0" h="2658" w="12616">
                  <a:moveTo>
                    <a:pt x="1" y="1"/>
                  </a:moveTo>
                  <a:lnTo>
                    <a:pt x="235" y="2657"/>
                  </a:lnTo>
                  <a:lnTo>
                    <a:pt x="12616" y="2473"/>
                  </a:lnTo>
                  <a:lnTo>
                    <a:pt x="12265" y="23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15"/>
            <p:cNvSpPr/>
            <p:nvPr/>
          </p:nvSpPr>
          <p:spPr>
            <a:xfrm>
              <a:off x="1291974" y="4444056"/>
              <a:ext cx="420945" cy="129610"/>
            </a:xfrm>
            <a:custGeom>
              <a:rect b="b" l="l" r="r" t="t"/>
              <a:pathLst>
                <a:path extrusionOk="0" h="4044" w="13134">
                  <a:moveTo>
                    <a:pt x="0" y="0"/>
                  </a:moveTo>
                  <a:lnTo>
                    <a:pt x="117" y="3609"/>
                  </a:lnTo>
                  <a:lnTo>
                    <a:pt x="13133" y="4044"/>
                  </a:lnTo>
                  <a:lnTo>
                    <a:pt x="12716" y="8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15"/>
            <p:cNvSpPr/>
            <p:nvPr/>
          </p:nvSpPr>
          <p:spPr>
            <a:xfrm>
              <a:off x="1380880" y="4494375"/>
              <a:ext cx="255983" cy="37531"/>
            </a:xfrm>
            <a:custGeom>
              <a:rect b="b" l="l" r="r" t="t"/>
              <a:pathLst>
                <a:path extrusionOk="0" h="1171" w="7987">
                  <a:moveTo>
                    <a:pt x="34" y="1"/>
                  </a:moveTo>
                  <a:lnTo>
                    <a:pt x="0" y="652"/>
                  </a:lnTo>
                  <a:lnTo>
                    <a:pt x="7937" y="1170"/>
                  </a:lnTo>
                  <a:lnTo>
                    <a:pt x="7987" y="519"/>
                  </a:lnTo>
                  <a:lnTo>
                    <a:pt x="3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15"/>
            <p:cNvSpPr/>
            <p:nvPr/>
          </p:nvSpPr>
          <p:spPr>
            <a:xfrm>
              <a:off x="1294666" y="4608441"/>
              <a:ext cx="396298" cy="5929"/>
            </a:xfrm>
            <a:custGeom>
              <a:rect b="b" l="l" r="r" t="t"/>
              <a:pathLst>
                <a:path extrusionOk="0" h="185" w="12365">
                  <a:moveTo>
                    <a:pt x="6182" y="1"/>
                  </a:moveTo>
                  <a:cubicBezTo>
                    <a:pt x="4461" y="17"/>
                    <a:pt x="2924" y="34"/>
                    <a:pt x="1805" y="51"/>
                  </a:cubicBezTo>
                  <a:lnTo>
                    <a:pt x="485" y="84"/>
                  </a:lnTo>
                  <a:cubicBezTo>
                    <a:pt x="318" y="84"/>
                    <a:pt x="150" y="84"/>
                    <a:pt x="0" y="118"/>
                  </a:cubicBezTo>
                  <a:cubicBezTo>
                    <a:pt x="150" y="151"/>
                    <a:pt x="318" y="151"/>
                    <a:pt x="485" y="151"/>
                  </a:cubicBezTo>
                  <a:lnTo>
                    <a:pt x="1805" y="168"/>
                  </a:lnTo>
                  <a:cubicBezTo>
                    <a:pt x="2924" y="184"/>
                    <a:pt x="4478" y="184"/>
                    <a:pt x="6182" y="184"/>
                  </a:cubicBezTo>
                  <a:cubicBezTo>
                    <a:pt x="7886" y="168"/>
                    <a:pt x="9424" y="151"/>
                    <a:pt x="10543" y="134"/>
                  </a:cubicBezTo>
                  <a:lnTo>
                    <a:pt x="11880" y="101"/>
                  </a:lnTo>
                  <a:cubicBezTo>
                    <a:pt x="12030" y="101"/>
                    <a:pt x="12197" y="101"/>
                    <a:pt x="12364" y="67"/>
                  </a:cubicBezTo>
                  <a:cubicBezTo>
                    <a:pt x="12197" y="51"/>
                    <a:pt x="12030" y="34"/>
                    <a:pt x="11880" y="34"/>
                  </a:cubicBezTo>
                  <a:lnTo>
                    <a:pt x="10543" y="17"/>
                  </a:lnTo>
                  <a:cubicBezTo>
                    <a:pt x="9424" y="1"/>
                    <a:pt x="7886" y="1"/>
                    <a:pt x="618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15"/>
            <p:cNvSpPr/>
            <p:nvPr/>
          </p:nvSpPr>
          <p:spPr>
            <a:xfrm>
              <a:off x="1296268" y="4626645"/>
              <a:ext cx="399503" cy="7532"/>
            </a:xfrm>
            <a:custGeom>
              <a:rect b="b" l="l" r="r" t="t"/>
              <a:pathLst>
                <a:path extrusionOk="0" h="235" w="12465">
                  <a:moveTo>
                    <a:pt x="501" y="1"/>
                  </a:moveTo>
                  <a:cubicBezTo>
                    <a:pt x="334" y="1"/>
                    <a:pt x="167" y="1"/>
                    <a:pt x="0" y="34"/>
                  </a:cubicBezTo>
                  <a:cubicBezTo>
                    <a:pt x="167" y="68"/>
                    <a:pt x="334" y="68"/>
                    <a:pt x="501" y="68"/>
                  </a:cubicBezTo>
                  <a:lnTo>
                    <a:pt x="1821" y="118"/>
                  </a:lnTo>
                  <a:cubicBezTo>
                    <a:pt x="2958" y="151"/>
                    <a:pt x="4511" y="185"/>
                    <a:pt x="6232" y="201"/>
                  </a:cubicBezTo>
                  <a:cubicBezTo>
                    <a:pt x="7953" y="235"/>
                    <a:pt x="9507" y="235"/>
                    <a:pt x="10627" y="235"/>
                  </a:cubicBezTo>
                  <a:lnTo>
                    <a:pt x="11964" y="235"/>
                  </a:lnTo>
                  <a:cubicBezTo>
                    <a:pt x="12131" y="235"/>
                    <a:pt x="12298" y="235"/>
                    <a:pt x="12465" y="201"/>
                  </a:cubicBezTo>
                  <a:cubicBezTo>
                    <a:pt x="12298" y="168"/>
                    <a:pt x="12131" y="168"/>
                    <a:pt x="11964" y="168"/>
                  </a:cubicBezTo>
                  <a:lnTo>
                    <a:pt x="10627" y="118"/>
                  </a:lnTo>
                  <a:cubicBezTo>
                    <a:pt x="9507" y="84"/>
                    <a:pt x="7953" y="51"/>
                    <a:pt x="6232" y="34"/>
                  </a:cubicBezTo>
                  <a:cubicBezTo>
                    <a:pt x="4511" y="1"/>
                    <a:pt x="2958" y="1"/>
                    <a:pt x="182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0" name="Google Shape;280;p15"/>
          <p:cNvGrpSpPr/>
          <p:nvPr/>
        </p:nvGrpSpPr>
        <p:grpSpPr>
          <a:xfrm>
            <a:off x="1203067" y="4113653"/>
            <a:ext cx="509851" cy="559625"/>
            <a:chOff x="1203067" y="4113653"/>
            <a:chExt cx="509851" cy="559625"/>
          </a:xfrm>
        </p:grpSpPr>
        <p:sp>
          <p:nvSpPr>
            <p:cNvPr id="281" name="Google Shape;281;p15"/>
            <p:cNvSpPr/>
            <p:nvPr/>
          </p:nvSpPr>
          <p:spPr>
            <a:xfrm>
              <a:off x="1251270" y="4223424"/>
              <a:ext cx="419342" cy="149962"/>
            </a:xfrm>
            <a:custGeom>
              <a:rect b="b" l="l" r="r" t="t"/>
              <a:pathLst>
                <a:path extrusionOk="0" h="4679" w="13084">
                  <a:moveTo>
                    <a:pt x="1" y="0"/>
                  </a:moveTo>
                  <a:lnTo>
                    <a:pt x="51" y="3626"/>
                  </a:lnTo>
                  <a:lnTo>
                    <a:pt x="13083" y="4679"/>
                  </a:lnTo>
                  <a:lnTo>
                    <a:pt x="12682" y="110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15"/>
            <p:cNvSpPr/>
            <p:nvPr/>
          </p:nvSpPr>
          <p:spPr>
            <a:xfrm>
              <a:off x="1338574" y="4276435"/>
              <a:ext cx="255983" cy="42338"/>
            </a:xfrm>
            <a:custGeom>
              <a:rect b="b" l="l" r="r" t="t"/>
              <a:pathLst>
                <a:path extrusionOk="0" h="1321" w="7987">
                  <a:moveTo>
                    <a:pt x="50" y="0"/>
                  </a:moveTo>
                  <a:lnTo>
                    <a:pt x="0" y="652"/>
                  </a:lnTo>
                  <a:lnTo>
                    <a:pt x="7937" y="1320"/>
                  </a:lnTo>
                  <a:lnTo>
                    <a:pt x="7987" y="669"/>
                  </a:lnTo>
                  <a:lnTo>
                    <a:pt x="5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15"/>
            <p:cNvSpPr/>
            <p:nvPr/>
          </p:nvSpPr>
          <p:spPr>
            <a:xfrm>
              <a:off x="1204157" y="4113653"/>
              <a:ext cx="416650" cy="142462"/>
            </a:xfrm>
            <a:custGeom>
              <a:rect b="b" l="l" r="r" t="t"/>
              <a:pathLst>
                <a:path extrusionOk="0" h="4445" w="13000">
                  <a:moveTo>
                    <a:pt x="0" y="0"/>
                  </a:moveTo>
                  <a:lnTo>
                    <a:pt x="0" y="3609"/>
                  </a:lnTo>
                  <a:lnTo>
                    <a:pt x="13000" y="4445"/>
                  </a:lnTo>
                  <a:lnTo>
                    <a:pt x="13000" y="4445"/>
                  </a:lnTo>
                  <a:lnTo>
                    <a:pt x="12665" y="12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15"/>
            <p:cNvSpPr/>
            <p:nvPr/>
          </p:nvSpPr>
          <p:spPr>
            <a:xfrm>
              <a:off x="1204157" y="4129165"/>
              <a:ext cx="395753" cy="107688"/>
            </a:xfrm>
            <a:custGeom>
              <a:rect b="b" l="l" r="r" t="t"/>
              <a:pathLst>
                <a:path extrusionOk="0" h="3360" w="12348">
                  <a:moveTo>
                    <a:pt x="0" y="1"/>
                  </a:moveTo>
                  <a:lnTo>
                    <a:pt x="0" y="2440"/>
                  </a:lnTo>
                  <a:lnTo>
                    <a:pt x="12348" y="3359"/>
                  </a:lnTo>
                  <a:lnTo>
                    <a:pt x="12131" y="110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15"/>
            <p:cNvSpPr/>
            <p:nvPr/>
          </p:nvSpPr>
          <p:spPr>
            <a:xfrm>
              <a:off x="1207362" y="4157689"/>
              <a:ext cx="362582" cy="37210"/>
            </a:xfrm>
            <a:custGeom>
              <a:rect b="b" l="l" r="r" t="t"/>
              <a:pathLst>
                <a:path extrusionOk="0" h="1161" w="11313">
                  <a:moveTo>
                    <a:pt x="226" y="0"/>
                  </a:moveTo>
                  <a:cubicBezTo>
                    <a:pt x="151" y="0"/>
                    <a:pt x="76" y="5"/>
                    <a:pt x="1" y="13"/>
                  </a:cubicBezTo>
                  <a:cubicBezTo>
                    <a:pt x="134" y="46"/>
                    <a:pt x="285" y="80"/>
                    <a:pt x="435" y="80"/>
                  </a:cubicBezTo>
                  <a:lnTo>
                    <a:pt x="1655" y="230"/>
                  </a:lnTo>
                  <a:cubicBezTo>
                    <a:pt x="2674" y="347"/>
                    <a:pt x="4077" y="514"/>
                    <a:pt x="5648" y="665"/>
                  </a:cubicBezTo>
                  <a:cubicBezTo>
                    <a:pt x="7202" y="832"/>
                    <a:pt x="8622" y="949"/>
                    <a:pt x="9641" y="1049"/>
                  </a:cubicBezTo>
                  <a:lnTo>
                    <a:pt x="10861" y="1132"/>
                  </a:lnTo>
                  <a:cubicBezTo>
                    <a:pt x="10949" y="1152"/>
                    <a:pt x="11037" y="1160"/>
                    <a:pt x="11125" y="1160"/>
                  </a:cubicBezTo>
                  <a:cubicBezTo>
                    <a:pt x="11188" y="1160"/>
                    <a:pt x="11250" y="1156"/>
                    <a:pt x="11312" y="1149"/>
                  </a:cubicBezTo>
                  <a:cubicBezTo>
                    <a:pt x="11162" y="1116"/>
                    <a:pt x="11011" y="1082"/>
                    <a:pt x="10861" y="1066"/>
                  </a:cubicBezTo>
                  <a:lnTo>
                    <a:pt x="9658" y="932"/>
                  </a:lnTo>
                  <a:cubicBezTo>
                    <a:pt x="8639" y="798"/>
                    <a:pt x="7219" y="648"/>
                    <a:pt x="5665" y="497"/>
                  </a:cubicBezTo>
                  <a:cubicBezTo>
                    <a:pt x="4094" y="330"/>
                    <a:pt x="2691" y="197"/>
                    <a:pt x="1655" y="113"/>
                  </a:cubicBezTo>
                  <a:lnTo>
                    <a:pt x="452" y="13"/>
                  </a:lnTo>
                  <a:cubicBezTo>
                    <a:pt x="376" y="5"/>
                    <a:pt x="301" y="0"/>
                    <a:pt x="2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15"/>
            <p:cNvSpPr/>
            <p:nvPr/>
          </p:nvSpPr>
          <p:spPr>
            <a:xfrm>
              <a:off x="1203067" y="4178586"/>
              <a:ext cx="365787" cy="26121"/>
            </a:xfrm>
            <a:custGeom>
              <a:rect b="b" l="l" r="r" t="t"/>
              <a:pathLst>
                <a:path extrusionOk="0" h="815" w="11413">
                  <a:moveTo>
                    <a:pt x="226" y="0"/>
                  </a:moveTo>
                  <a:cubicBezTo>
                    <a:pt x="151" y="0"/>
                    <a:pt x="76" y="4"/>
                    <a:pt x="1" y="13"/>
                  </a:cubicBezTo>
                  <a:cubicBezTo>
                    <a:pt x="135" y="46"/>
                    <a:pt x="285" y="63"/>
                    <a:pt x="435" y="79"/>
                  </a:cubicBezTo>
                  <a:lnTo>
                    <a:pt x="1655" y="196"/>
                  </a:lnTo>
                  <a:cubicBezTo>
                    <a:pt x="2691" y="280"/>
                    <a:pt x="4128" y="380"/>
                    <a:pt x="5698" y="497"/>
                  </a:cubicBezTo>
                  <a:cubicBezTo>
                    <a:pt x="7269" y="597"/>
                    <a:pt x="8706" y="698"/>
                    <a:pt x="9742" y="748"/>
                  </a:cubicBezTo>
                  <a:lnTo>
                    <a:pt x="10962" y="815"/>
                  </a:lnTo>
                  <a:lnTo>
                    <a:pt x="11413" y="815"/>
                  </a:lnTo>
                  <a:cubicBezTo>
                    <a:pt x="11262" y="764"/>
                    <a:pt x="11112" y="748"/>
                    <a:pt x="10962" y="748"/>
                  </a:cubicBezTo>
                  <a:lnTo>
                    <a:pt x="9742" y="631"/>
                  </a:lnTo>
                  <a:cubicBezTo>
                    <a:pt x="8706" y="547"/>
                    <a:pt x="7286" y="430"/>
                    <a:pt x="5715" y="330"/>
                  </a:cubicBezTo>
                  <a:cubicBezTo>
                    <a:pt x="4128" y="213"/>
                    <a:pt x="2708" y="130"/>
                    <a:pt x="1672" y="63"/>
                  </a:cubicBezTo>
                  <a:lnTo>
                    <a:pt x="452" y="13"/>
                  </a:lnTo>
                  <a:cubicBezTo>
                    <a:pt x="377" y="4"/>
                    <a:pt x="302" y="0"/>
                    <a:pt x="2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15"/>
            <p:cNvSpPr/>
            <p:nvPr/>
          </p:nvSpPr>
          <p:spPr>
            <a:xfrm>
              <a:off x="1256110" y="4330535"/>
              <a:ext cx="418252" cy="138168"/>
            </a:xfrm>
            <a:custGeom>
              <a:rect b="b" l="l" r="r" t="t"/>
              <a:pathLst>
                <a:path extrusionOk="0" h="4311" w="13050">
                  <a:moveTo>
                    <a:pt x="0" y="0"/>
                  </a:moveTo>
                  <a:lnTo>
                    <a:pt x="33" y="3626"/>
                  </a:lnTo>
                  <a:lnTo>
                    <a:pt x="13049" y="4311"/>
                  </a:lnTo>
                  <a:lnTo>
                    <a:pt x="12682" y="10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15"/>
            <p:cNvSpPr/>
            <p:nvPr/>
          </p:nvSpPr>
          <p:spPr>
            <a:xfrm>
              <a:off x="1296268" y="4334798"/>
              <a:ext cx="7532" cy="114098"/>
            </a:xfrm>
            <a:custGeom>
              <a:rect b="b" l="l" r="r" t="t"/>
              <a:pathLst>
                <a:path extrusionOk="0" h="3560" w="235">
                  <a:moveTo>
                    <a:pt x="52" y="0"/>
                  </a:moveTo>
                  <a:cubicBezTo>
                    <a:pt x="51" y="0"/>
                    <a:pt x="51" y="1"/>
                    <a:pt x="50" y="1"/>
                  </a:cubicBezTo>
                  <a:cubicBezTo>
                    <a:pt x="0" y="1"/>
                    <a:pt x="0" y="803"/>
                    <a:pt x="34" y="1788"/>
                  </a:cubicBezTo>
                  <a:cubicBezTo>
                    <a:pt x="67" y="2764"/>
                    <a:pt x="132" y="3560"/>
                    <a:pt x="182" y="3560"/>
                  </a:cubicBezTo>
                  <a:cubicBezTo>
                    <a:pt x="183" y="3560"/>
                    <a:pt x="183" y="3560"/>
                    <a:pt x="184" y="3560"/>
                  </a:cubicBezTo>
                  <a:cubicBezTo>
                    <a:pt x="234" y="3560"/>
                    <a:pt x="234" y="2758"/>
                    <a:pt x="201" y="1772"/>
                  </a:cubicBezTo>
                  <a:cubicBezTo>
                    <a:pt x="168" y="796"/>
                    <a:pt x="102" y="0"/>
                    <a:pt x="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15"/>
            <p:cNvSpPr/>
            <p:nvPr/>
          </p:nvSpPr>
          <p:spPr>
            <a:xfrm>
              <a:off x="1315530" y="4335887"/>
              <a:ext cx="6474" cy="114066"/>
            </a:xfrm>
            <a:custGeom>
              <a:rect b="b" l="l" r="r" t="t"/>
              <a:pathLst>
                <a:path extrusionOk="0" h="3559" w="202">
                  <a:moveTo>
                    <a:pt x="68" y="0"/>
                  </a:moveTo>
                  <a:cubicBezTo>
                    <a:pt x="17" y="0"/>
                    <a:pt x="1" y="802"/>
                    <a:pt x="17" y="1788"/>
                  </a:cubicBezTo>
                  <a:cubicBezTo>
                    <a:pt x="34" y="2774"/>
                    <a:pt x="84" y="3559"/>
                    <a:pt x="134" y="3559"/>
                  </a:cubicBezTo>
                  <a:cubicBezTo>
                    <a:pt x="184" y="3559"/>
                    <a:pt x="201" y="2757"/>
                    <a:pt x="184" y="1771"/>
                  </a:cubicBezTo>
                  <a:cubicBezTo>
                    <a:pt x="168" y="802"/>
                    <a:pt x="101" y="0"/>
                    <a:pt x="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15"/>
            <p:cNvSpPr/>
            <p:nvPr/>
          </p:nvSpPr>
          <p:spPr>
            <a:xfrm>
              <a:off x="1354631" y="4386751"/>
              <a:ext cx="226017" cy="18781"/>
            </a:xfrm>
            <a:custGeom>
              <a:rect b="b" l="l" r="r" t="t"/>
              <a:pathLst>
                <a:path extrusionOk="0" h="586" w="7052">
                  <a:moveTo>
                    <a:pt x="0" y="0"/>
                  </a:moveTo>
                  <a:lnTo>
                    <a:pt x="0" y="0"/>
                  </a:lnTo>
                  <a:cubicBezTo>
                    <a:pt x="1810" y="206"/>
                    <a:pt x="3890" y="333"/>
                    <a:pt x="5815" y="483"/>
                  </a:cubicBezTo>
                  <a:lnTo>
                    <a:pt x="5815" y="483"/>
                  </a:lnTo>
                  <a:lnTo>
                    <a:pt x="0" y="0"/>
                  </a:lnTo>
                  <a:close/>
                  <a:moveTo>
                    <a:pt x="5815" y="483"/>
                  </a:moveTo>
                  <a:lnTo>
                    <a:pt x="7051" y="585"/>
                  </a:lnTo>
                  <a:cubicBezTo>
                    <a:pt x="6650" y="549"/>
                    <a:pt x="6236" y="515"/>
                    <a:pt x="5815" y="48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15"/>
            <p:cNvSpPr/>
            <p:nvPr/>
          </p:nvSpPr>
          <p:spPr>
            <a:xfrm>
              <a:off x="1354631" y="4386751"/>
              <a:ext cx="226017" cy="19134"/>
            </a:xfrm>
            <a:custGeom>
              <a:rect b="b" l="l" r="r" t="t"/>
              <a:pathLst>
                <a:path extrusionOk="0" h="597" w="7052">
                  <a:moveTo>
                    <a:pt x="0" y="0"/>
                  </a:moveTo>
                  <a:cubicBezTo>
                    <a:pt x="335" y="101"/>
                    <a:pt x="669" y="151"/>
                    <a:pt x="1020" y="167"/>
                  </a:cubicBezTo>
                  <a:cubicBezTo>
                    <a:pt x="1655" y="251"/>
                    <a:pt x="2540" y="335"/>
                    <a:pt x="3526" y="401"/>
                  </a:cubicBezTo>
                  <a:cubicBezTo>
                    <a:pt x="4495" y="468"/>
                    <a:pt x="5381" y="535"/>
                    <a:pt x="6015" y="568"/>
                  </a:cubicBezTo>
                  <a:cubicBezTo>
                    <a:pt x="6221" y="588"/>
                    <a:pt x="6427" y="596"/>
                    <a:pt x="6629" y="596"/>
                  </a:cubicBezTo>
                  <a:cubicBezTo>
                    <a:pt x="6772" y="596"/>
                    <a:pt x="6913" y="592"/>
                    <a:pt x="7051" y="585"/>
                  </a:cubicBezTo>
                  <a:cubicBezTo>
                    <a:pt x="6717" y="518"/>
                    <a:pt x="6366" y="468"/>
                    <a:pt x="6032" y="452"/>
                  </a:cubicBezTo>
                  <a:cubicBezTo>
                    <a:pt x="5397" y="385"/>
                    <a:pt x="4512" y="301"/>
                    <a:pt x="3526" y="234"/>
                  </a:cubicBezTo>
                  <a:lnTo>
                    <a:pt x="1036" y="51"/>
                  </a:lnTo>
                  <a:cubicBezTo>
                    <a:pt x="685" y="17"/>
                    <a:pt x="351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15"/>
            <p:cNvSpPr/>
            <p:nvPr/>
          </p:nvSpPr>
          <p:spPr>
            <a:xfrm>
              <a:off x="1603628" y="4361591"/>
              <a:ext cx="8621" cy="103906"/>
            </a:xfrm>
            <a:custGeom>
              <a:rect b="b" l="l" r="r" t="t"/>
              <a:pathLst>
                <a:path extrusionOk="0" h="3242" w="269">
                  <a:moveTo>
                    <a:pt x="51" y="0"/>
                  </a:moveTo>
                  <a:cubicBezTo>
                    <a:pt x="1" y="0"/>
                    <a:pt x="1" y="719"/>
                    <a:pt x="51" y="1621"/>
                  </a:cubicBezTo>
                  <a:cubicBezTo>
                    <a:pt x="101" y="2523"/>
                    <a:pt x="168" y="3242"/>
                    <a:pt x="218" y="3242"/>
                  </a:cubicBezTo>
                  <a:cubicBezTo>
                    <a:pt x="268" y="3242"/>
                    <a:pt x="268" y="2506"/>
                    <a:pt x="218" y="1621"/>
                  </a:cubicBezTo>
                  <a:cubicBezTo>
                    <a:pt x="185" y="719"/>
                    <a:pt x="101" y="0"/>
                    <a:pt x="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15"/>
            <p:cNvSpPr/>
            <p:nvPr/>
          </p:nvSpPr>
          <p:spPr>
            <a:xfrm>
              <a:off x="1623980" y="4362649"/>
              <a:ext cx="12884" cy="103906"/>
            </a:xfrm>
            <a:custGeom>
              <a:rect b="b" l="l" r="r" t="t"/>
              <a:pathLst>
                <a:path extrusionOk="0" h="3242" w="402">
                  <a:moveTo>
                    <a:pt x="34" y="1"/>
                  </a:moveTo>
                  <a:cubicBezTo>
                    <a:pt x="1" y="1"/>
                    <a:pt x="34" y="736"/>
                    <a:pt x="118" y="1638"/>
                  </a:cubicBezTo>
                  <a:cubicBezTo>
                    <a:pt x="201" y="2523"/>
                    <a:pt x="318" y="3242"/>
                    <a:pt x="368" y="3242"/>
                  </a:cubicBezTo>
                  <a:cubicBezTo>
                    <a:pt x="402" y="3242"/>
                    <a:pt x="368" y="2507"/>
                    <a:pt x="285" y="1621"/>
                  </a:cubicBezTo>
                  <a:cubicBezTo>
                    <a:pt x="201" y="719"/>
                    <a:pt x="84" y="1"/>
                    <a:pt x="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15"/>
            <p:cNvSpPr/>
            <p:nvPr/>
          </p:nvSpPr>
          <p:spPr>
            <a:xfrm>
              <a:off x="1414597" y="4413000"/>
              <a:ext cx="115188" cy="5897"/>
            </a:xfrm>
            <a:custGeom>
              <a:rect b="b" l="l" r="r" t="t"/>
              <a:pathLst>
                <a:path extrusionOk="0" h="184" w="3594">
                  <a:moveTo>
                    <a:pt x="1" y="0"/>
                  </a:moveTo>
                  <a:lnTo>
                    <a:pt x="1" y="0"/>
                  </a:lnTo>
                  <a:cubicBezTo>
                    <a:pt x="1404" y="100"/>
                    <a:pt x="2474" y="167"/>
                    <a:pt x="3593" y="184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15"/>
            <p:cNvSpPr/>
            <p:nvPr/>
          </p:nvSpPr>
          <p:spPr>
            <a:xfrm>
              <a:off x="1414597" y="4411846"/>
              <a:ext cx="115188" cy="8269"/>
            </a:xfrm>
            <a:custGeom>
              <a:rect b="b" l="l" r="r" t="t"/>
              <a:pathLst>
                <a:path extrusionOk="0" h="258" w="3594">
                  <a:moveTo>
                    <a:pt x="471" y="0"/>
                  </a:moveTo>
                  <a:cubicBezTo>
                    <a:pt x="185" y="0"/>
                    <a:pt x="9" y="13"/>
                    <a:pt x="1" y="36"/>
                  </a:cubicBezTo>
                  <a:cubicBezTo>
                    <a:pt x="1" y="86"/>
                    <a:pt x="803" y="170"/>
                    <a:pt x="1789" y="220"/>
                  </a:cubicBezTo>
                  <a:cubicBezTo>
                    <a:pt x="2281" y="245"/>
                    <a:pt x="2728" y="257"/>
                    <a:pt x="3054" y="257"/>
                  </a:cubicBezTo>
                  <a:cubicBezTo>
                    <a:pt x="3380" y="257"/>
                    <a:pt x="3585" y="245"/>
                    <a:pt x="3593" y="220"/>
                  </a:cubicBezTo>
                  <a:cubicBezTo>
                    <a:pt x="3593" y="186"/>
                    <a:pt x="2791" y="103"/>
                    <a:pt x="1805" y="53"/>
                  </a:cubicBezTo>
                  <a:cubicBezTo>
                    <a:pt x="1277" y="17"/>
                    <a:pt x="801" y="0"/>
                    <a:pt x="4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15"/>
            <p:cNvSpPr/>
            <p:nvPr/>
          </p:nvSpPr>
          <p:spPr>
            <a:xfrm>
              <a:off x="1276974" y="4557577"/>
              <a:ext cx="425239" cy="115700"/>
            </a:xfrm>
            <a:custGeom>
              <a:rect b="b" l="l" r="r" t="t"/>
              <a:pathLst>
                <a:path extrusionOk="0" h="3610" w="13268">
                  <a:moveTo>
                    <a:pt x="1" y="0"/>
                  </a:moveTo>
                  <a:lnTo>
                    <a:pt x="235" y="3609"/>
                  </a:lnTo>
                  <a:lnTo>
                    <a:pt x="13267" y="3609"/>
                  </a:lnTo>
                  <a:lnTo>
                    <a:pt x="12733" y="40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15"/>
            <p:cNvSpPr/>
            <p:nvPr/>
          </p:nvSpPr>
          <p:spPr>
            <a:xfrm>
              <a:off x="1293576" y="4573634"/>
              <a:ext cx="404343" cy="85189"/>
            </a:xfrm>
            <a:custGeom>
              <a:rect b="b" l="l" r="r" t="t"/>
              <a:pathLst>
                <a:path extrusionOk="0" h="2658" w="12616">
                  <a:moveTo>
                    <a:pt x="1" y="1"/>
                  </a:moveTo>
                  <a:lnTo>
                    <a:pt x="235" y="2657"/>
                  </a:lnTo>
                  <a:lnTo>
                    <a:pt x="12616" y="2473"/>
                  </a:lnTo>
                  <a:lnTo>
                    <a:pt x="12265" y="23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15"/>
            <p:cNvSpPr/>
            <p:nvPr/>
          </p:nvSpPr>
          <p:spPr>
            <a:xfrm>
              <a:off x="1291974" y="4444056"/>
              <a:ext cx="420945" cy="129610"/>
            </a:xfrm>
            <a:custGeom>
              <a:rect b="b" l="l" r="r" t="t"/>
              <a:pathLst>
                <a:path extrusionOk="0" h="4044" w="13134">
                  <a:moveTo>
                    <a:pt x="0" y="0"/>
                  </a:moveTo>
                  <a:lnTo>
                    <a:pt x="117" y="3609"/>
                  </a:lnTo>
                  <a:lnTo>
                    <a:pt x="13133" y="4044"/>
                  </a:lnTo>
                  <a:lnTo>
                    <a:pt x="12716" y="8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15"/>
            <p:cNvSpPr/>
            <p:nvPr/>
          </p:nvSpPr>
          <p:spPr>
            <a:xfrm>
              <a:off x="1380880" y="4494375"/>
              <a:ext cx="255983" cy="37531"/>
            </a:xfrm>
            <a:custGeom>
              <a:rect b="b" l="l" r="r" t="t"/>
              <a:pathLst>
                <a:path extrusionOk="0" h="1171" w="7987">
                  <a:moveTo>
                    <a:pt x="34" y="1"/>
                  </a:moveTo>
                  <a:lnTo>
                    <a:pt x="0" y="652"/>
                  </a:lnTo>
                  <a:lnTo>
                    <a:pt x="7937" y="1170"/>
                  </a:lnTo>
                  <a:lnTo>
                    <a:pt x="7987" y="519"/>
                  </a:lnTo>
                  <a:lnTo>
                    <a:pt x="3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15"/>
            <p:cNvSpPr/>
            <p:nvPr/>
          </p:nvSpPr>
          <p:spPr>
            <a:xfrm>
              <a:off x="1294666" y="4608441"/>
              <a:ext cx="396298" cy="5929"/>
            </a:xfrm>
            <a:custGeom>
              <a:rect b="b" l="l" r="r" t="t"/>
              <a:pathLst>
                <a:path extrusionOk="0" h="185" w="12365">
                  <a:moveTo>
                    <a:pt x="6182" y="1"/>
                  </a:moveTo>
                  <a:cubicBezTo>
                    <a:pt x="4461" y="17"/>
                    <a:pt x="2924" y="34"/>
                    <a:pt x="1805" y="51"/>
                  </a:cubicBezTo>
                  <a:lnTo>
                    <a:pt x="485" y="84"/>
                  </a:lnTo>
                  <a:cubicBezTo>
                    <a:pt x="318" y="84"/>
                    <a:pt x="150" y="84"/>
                    <a:pt x="0" y="118"/>
                  </a:cubicBezTo>
                  <a:cubicBezTo>
                    <a:pt x="150" y="151"/>
                    <a:pt x="318" y="151"/>
                    <a:pt x="485" y="151"/>
                  </a:cubicBezTo>
                  <a:lnTo>
                    <a:pt x="1805" y="168"/>
                  </a:lnTo>
                  <a:cubicBezTo>
                    <a:pt x="2924" y="184"/>
                    <a:pt x="4478" y="184"/>
                    <a:pt x="6182" y="184"/>
                  </a:cubicBezTo>
                  <a:cubicBezTo>
                    <a:pt x="7886" y="168"/>
                    <a:pt x="9424" y="151"/>
                    <a:pt x="10543" y="134"/>
                  </a:cubicBezTo>
                  <a:lnTo>
                    <a:pt x="11880" y="101"/>
                  </a:lnTo>
                  <a:cubicBezTo>
                    <a:pt x="12030" y="101"/>
                    <a:pt x="12197" y="101"/>
                    <a:pt x="12364" y="67"/>
                  </a:cubicBezTo>
                  <a:cubicBezTo>
                    <a:pt x="12197" y="51"/>
                    <a:pt x="12030" y="34"/>
                    <a:pt x="11880" y="34"/>
                  </a:cubicBezTo>
                  <a:lnTo>
                    <a:pt x="10543" y="17"/>
                  </a:lnTo>
                  <a:cubicBezTo>
                    <a:pt x="9424" y="1"/>
                    <a:pt x="7886" y="1"/>
                    <a:pt x="618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15"/>
            <p:cNvSpPr/>
            <p:nvPr/>
          </p:nvSpPr>
          <p:spPr>
            <a:xfrm>
              <a:off x="1296268" y="4626645"/>
              <a:ext cx="399503" cy="7532"/>
            </a:xfrm>
            <a:custGeom>
              <a:rect b="b" l="l" r="r" t="t"/>
              <a:pathLst>
                <a:path extrusionOk="0" h="235" w="12465">
                  <a:moveTo>
                    <a:pt x="501" y="1"/>
                  </a:moveTo>
                  <a:cubicBezTo>
                    <a:pt x="334" y="1"/>
                    <a:pt x="167" y="1"/>
                    <a:pt x="0" y="34"/>
                  </a:cubicBezTo>
                  <a:cubicBezTo>
                    <a:pt x="167" y="68"/>
                    <a:pt x="334" y="68"/>
                    <a:pt x="501" y="68"/>
                  </a:cubicBezTo>
                  <a:lnTo>
                    <a:pt x="1821" y="118"/>
                  </a:lnTo>
                  <a:cubicBezTo>
                    <a:pt x="2958" y="151"/>
                    <a:pt x="4511" y="185"/>
                    <a:pt x="6232" y="201"/>
                  </a:cubicBezTo>
                  <a:cubicBezTo>
                    <a:pt x="7953" y="235"/>
                    <a:pt x="9507" y="235"/>
                    <a:pt x="10627" y="235"/>
                  </a:cubicBezTo>
                  <a:lnTo>
                    <a:pt x="11964" y="235"/>
                  </a:lnTo>
                  <a:cubicBezTo>
                    <a:pt x="12131" y="235"/>
                    <a:pt x="12298" y="235"/>
                    <a:pt x="12465" y="201"/>
                  </a:cubicBezTo>
                  <a:cubicBezTo>
                    <a:pt x="12298" y="168"/>
                    <a:pt x="12131" y="168"/>
                    <a:pt x="11964" y="168"/>
                  </a:cubicBezTo>
                  <a:lnTo>
                    <a:pt x="10627" y="118"/>
                  </a:lnTo>
                  <a:cubicBezTo>
                    <a:pt x="9507" y="84"/>
                    <a:pt x="7953" y="51"/>
                    <a:pt x="6232" y="34"/>
                  </a:cubicBezTo>
                  <a:cubicBezTo>
                    <a:pt x="4511" y="1"/>
                    <a:pt x="2958" y="1"/>
                    <a:pt x="182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9"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16"/>
          <p:cNvSpPr/>
          <p:nvPr/>
        </p:nvSpPr>
        <p:spPr>
          <a:xfrm>
            <a:off x="-731" y="4672701"/>
            <a:ext cx="9143833" cy="475558"/>
          </a:xfrm>
          <a:custGeom>
            <a:rect b="b" l="l" r="r" t="t"/>
            <a:pathLst>
              <a:path extrusionOk="0" h="14838" w="285299">
                <a:moveTo>
                  <a:pt x="0" y="1"/>
                </a:moveTo>
                <a:lnTo>
                  <a:pt x="0" y="14838"/>
                </a:lnTo>
                <a:lnTo>
                  <a:pt x="285299" y="14838"/>
                </a:lnTo>
                <a:lnTo>
                  <a:pt x="285299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16"/>
          <p:cNvSpPr txBox="1"/>
          <p:nvPr>
            <p:ph type="title"/>
          </p:nvPr>
        </p:nvSpPr>
        <p:spPr>
          <a:xfrm>
            <a:off x="3726000" y="2667600"/>
            <a:ext cx="3380400" cy="88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 sz="27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5" name="Google Shape;305;p16"/>
          <p:cNvSpPr txBox="1"/>
          <p:nvPr>
            <p:ph idx="1" type="subTitle"/>
          </p:nvPr>
        </p:nvSpPr>
        <p:spPr>
          <a:xfrm>
            <a:off x="3726100" y="1712900"/>
            <a:ext cx="3380400" cy="94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grpSp>
        <p:nvGrpSpPr>
          <p:cNvPr id="306" name="Google Shape;306;p16"/>
          <p:cNvGrpSpPr/>
          <p:nvPr/>
        </p:nvGrpSpPr>
        <p:grpSpPr>
          <a:xfrm>
            <a:off x="1980709" y="594611"/>
            <a:ext cx="656880" cy="622850"/>
            <a:chOff x="1980709" y="594611"/>
            <a:chExt cx="656880" cy="622850"/>
          </a:xfrm>
        </p:grpSpPr>
        <p:sp>
          <p:nvSpPr>
            <p:cNvPr id="307" name="Google Shape;307;p16"/>
            <p:cNvSpPr/>
            <p:nvPr/>
          </p:nvSpPr>
          <p:spPr>
            <a:xfrm>
              <a:off x="1980709" y="594611"/>
              <a:ext cx="656880" cy="622850"/>
            </a:xfrm>
            <a:custGeom>
              <a:rect b="b" l="l" r="r" t="t"/>
              <a:pathLst>
                <a:path extrusionOk="0" h="18651" w="19670">
                  <a:moveTo>
                    <a:pt x="9650" y="1"/>
                  </a:moveTo>
                  <a:cubicBezTo>
                    <a:pt x="8645" y="1"/>
                    <a:pt x="7630" y="164"/>
                    <a:pt x="6643" y="500"/>
                  </a:cubicBezTo>
                  <a:cubicBezTo>
                    <a:pt x="3081" y="1703"/>
                    <a:pt x="594" y="4960"/>
                    <a:pt x="337" y="8714"/>
                  </a:cubicBezTo>
                  <a:cubicBezTo>
                    <a:pt x="1" y="13848"/>
                    <a:pt x="3899" y="18292"/>
                    <a:pt x="9033" y="18629"/>
                  </a:cubicBezTo>
                  <a:cubicBezTo>
                    <a:pt x="9245" y="18644"/>
                    <a:pt x="9456" y="18651"/>
                    <a:pt x="9666" y="18651"/>
                  </a:cubicBezTo>
                  <a:cubicBezTo>
                    <a:pt x="13194" y="18651"/>
                    <a:pt x="16427" y="16642"/>
                    <a:pt x="18001" y="13447"/>
                  </a:cubicBezTo>
                  <a:cubicBezTo>
                    <a:pt x="19670" y="10078"/>
                    <a:pt x="19140" y="6019"/>
                    <a:pt x="16654" y="3179"/>
                  </a:cubicBezTo>
                  <a:cubicBezTo>
                    <a:pt x="14853" y="1123"/>
                    <a:pt x="12287" y="1"/>
                    <a:pt x="965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16"/>
            <p:cNvSpPr/>
            <p:nvPr/>
          </p:nvSpPr>
          <p:spPr>
            <a:xfrm>
              <a:off x="2298429" y="732365"/>
              <a:ext cx="145769" cy="185943"/>
            </a:xfrm>
            <a:custGeom>
              <a:rect b="b" l="l" r="r" t="t"/>
              <a:pathLst>
                <a:path extrusionOk="0" h="5568" w="4365">
                  <a:moveTo>
                    <a:pt x="81" y="1"/>
                  </a:moveTo>
                  <a:cubicBezTo>
                    <a:pt x="48" y="113"/>
                    <a:pt x="48" y="242"/>
                    <a:pt x="48" y="386"/>
                  </a:cubicBezTo>
                  <a:cubicBezTo>
                    <a:pt x="48" y="659"/>
                    <a:pt x="32" y="1012"/>
                    <a:pt x="16" y="1429"/>
                  </a:cubicBezTo>
                  <a:cubicBezTo>
                    <a:pt x="16" y="2311"/>
                    <a:pt x="0" y="3530"/>
                    <a:pt x="0" y="4878"/>
                  </a:cubicBezTo>
                  <a:lnTo>
                    <a:pt x="0" y="5488"/>
                  </a:lnTo>
                  <a:lnTo>
                    <a:pt x="0" y="5568"/>
                  </a:lnTo>
                  <a:lnTo>
                    <a:pt x="81" y="5568"/>
                  </a:lnTo>
                  <a:cubicBezTo>
                    <a:pt x="1284" y="5568"/>
                    <a:pt x="2359" y="5552"/>
                    <a:pt x="3129" y="5536"/>
                  </a:cubicBezTo>
                  <a:lnTo>
                    <a:pt x="4043" y="5520"/>
                  </a:lnTo>
                  <a:cubicBezTo>
                    <a:pt x="4139" y="5520"/>
                    <a:pt x="4252" y="5520"/>
                    <a:pt x="4364" y="5488"/>
                  </a:cubicBezTo>
                  <a:cubicBezTo>
                    <a:pt x="4252" y="5472"/>
                    <a:pt x="4156" y="5456"/>
                    <a:pt x="4043" y="5456"/>
                  </a:cubicBezTo>
                  <a:lnTo>
                    <a:pt x="3129" y="5440"/>
                  </a:lnTo>
                  <a:cubicBezTo>
                    <a:pt x="2376" y="5424"/>
                    <a:pt x="1332" y="5408"/>
                    <a:pt x="161" y="5408"/>
                  </a:cubicBezTo>
                  <a:lnTo>
                    <a:pt x="161" y="5408"/>
                  </a:lnTo>
                  <a:lnTo>
                    <a:pt x="161" y="4878"/>
                  </a:lnTo>
                  <a:cubicBezTo>
                    <a:pt x="161" y="3530"/>
                    <a:pt x="145" y="2311"/>
                    <a:pt x="145" y="1429"/>
                  </a:cubicBezTo>
                  <a:cubicBezTo>
                    <a:pt x="129" y="1012"/>
                    <a:pt x="113" y="659"/>
                    <a:pt x="113" y="386"/>
                  </a:cubicBezTo>
                  <a:cubicBezTo>
                    <a:pt x="113" y="242"/>
                    <a:pt x="113" y="113"/>
                    <a:pt x="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16"/>
            <p:cNvSpPr/>
            <p:nvPr/>
          </p:nvSpPr>
          <p:spPr>
            <a:xfrm>
              <a:off x="2299497" y="646106"/>
              <a:ext cx="5377" cy="52029"/>
            </a:xfrm>
            <a:custGeom>
              <a:rect b="b" l="l" r="r" t="t"/>
              <a:pathLst>
                <a:path extrusionOk="0" h="1558" w="161">
                  <a:moveTo>
                    <a:pt x="81" y="1"/>
                  </a:moveTo>
                  <a:cubicBezTo>
                    <a:pt x="32" y="1"/>
                    <a:pt x="0" y="338"/>
                    <a:pt x="0" y="771"/>
                  </a:cubicBezTo>
                  <a:cubicBezTo>
                    <a:pt x="0" y="1204"/>
                    <a:pt x="32" y="1557"/>
                    <a:pt x="81" y="1557"/>
                  </a:cubicBezTo>
                  <a:cubicBezTo>
                    <a:pt x="113" y="1557"/>
                    <a:pt x="161" y="1204"/>
                    <a:pt x="161" y="771"/>
                  </a:cubicBezTo>
                  <a:cubicBezTo>
                    <a:pt x="161" y="338"/>
                    <a:pt x="129" y="1"/>
                    <a:pt x="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16"/>
            <p:cNvSpPr/>
            <p:nvPr/>
          </p:nvSpPr>
          <p:spPr>
            <a:xfrm>
              <a:off x="2406662" y="687816"/>
              <a:ext cx="38605" cy="36668"/>
            </a:xfrm>
            <a:custGeom>
              <a:rect b="b" l="l" r="r" t="t"/>
              <a:pathLst>
                <a:path extrusionOk="0" h="1098" w="1156">
                  <a:moveTo>
                    <a:pt x="1114" y="0"/>
                  </a:moveTo>
                  <a:cubicBezTo>
                    <a:pt x="1056" y="0"/>
                    <a:pt x="799" y="214"/>
                    <a:pt x="513" y="485"/>
                  </a:cubicBezTo>
                  <a:cubicBezTo>
                    <a:pt x="209" y="789"/>
                    <a:pt x="0" y="1062"/>
                    <a:pt x="32" y="1094"/>
                  </a:cubicBezTo>
                  <a:cubicBezTo>
                    <a:pt x="33" y="1096"/>
                    <a:pt x="35" y="1097"/>
                    <a:pt x="38" y="1097"/>
                  </a:cubicBezTo>
                  <a:cubicBezTo>
                    <a:pt x="83" y="1097"/>
                    <a:pt x="340" y="883"/>
                    <a:pt x="626" y="613"/>
                  </a:cubicBezTo>
                  <a:cubicBezTo>
                    <a:pt x="931" y="308"/>
                    <a:pt x="1155" y="35"/>
                    <a:pt x="1123" y="3"/>
                  </a:cubicBezTo>
                  <a:cubicBezTo>
                    <a:pt x="1121" y="1"/>
                    <a:pt x="1118" y="0"/>
                    <a:pt x="11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16"/>
            <p:cNvSpPr/>
            <p:nvPr/>
          </p:nvSpPr>
          <p:spPr>
            <a:xfrm>
              <a:off x="2482202" y="778283"/>
              <a:ext cx="45551" cy="27117"/>
            </a:xfrm>
            <a:custGeom>
              <a:rect b="b" l="l" r="r" t="t"/>
              <a:pathLst>
                <a:path extrusionOk="0" h="812" w="1364">
                  <a:moveTo>
                    <a:pt x="1315" y="0"/>
                  </a:moveTo>
                  <a:cubicBezTo>
                    <a:pt x="1243" y="0"/>
                    <a:pt x="953" y="111"/>
                    <a:pt x="626" y="310"/>
                  </a:cubicBezTo>
                  <a:cubicBezTo>
                    <a:pt x="257" y="535"/>
                    <a:pt x="0" y="776"/>
                    <a:pt x="16" y="808"/>
                  </a:cubicBezTo>
                  <a:cubicBezTo>
                    <a:pt x="19" y="811"/>
                    <a:pt x="24" y="812"/>
                    <a:pt x="30" y="812"/>
                  </a:cubicBezTo>
                  <a:cubicBezTo>
                    <a:pt x="101" y="812"/>
                    <a:pt x="383" y="660"/>
                    <a:pt x="706" y="455"/>
                  </a:cubicBezTo>
                  <a:cubicBezTo>
                    <a:pt x="1075" y="230"/>
                    <a:pt x="1364" y="54"/>
                    <a:pt x="1332" y="6"/>
                  </a:cubicBezTo>
                  <a:cubicBezTo>
                    <a:pt x="1330" y="2"/>
                    <a:pt x="1324" y="0"/>
                    <a:pt x="13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16"/>
            <p:cNvSpPr/>
            <p:nvPr/>
          </p:nvSpPr>
          <p:spPr>
            <a:xfrm>
              <a:off x="2504142" y="910260"/>
              <a:ext cx="71298" cy="5377"/>
            </a:xfrm>
            <a:custGeom>
              <a:rect b="b" l="l" r="r" t="t"/>
              <a:pathLst>
                <a:path extrusionOk="0" h="161" w="2135">
                  <a:moveTo>
                    <a:pt x="1076" y="0"/>
                  </a:moveTo>
                  <a:cubicBezTo>
                    <a:pt x="482" y="0"/>
                    <a:pt x="1" y="32"/>
                    <a:pt x="1" y="80"/>
                  </a:cubicBezTo>
                  <a:cubicBezTo>
                    <a:pt x="1" y="129"/>
                    <a:pt x="482" y="161"/>
                    <a:pt x="1076" y="161"/>
                  </a:cubicBezTo>
                  <a:cubicBezTo>
                    <a:pt x="1653" y="161"/>
                    <a:pt x="2135" y="129"/>
                    <a:pt x="2135" y="80"/>
                  </a:cubicBezTo>
                  <a:cubicBezTo>
                    <a:pt x="2135" y="32"/>
                    <a:pt x="1653" y="0"/>
                    <a:pt x="10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16"/>
            <p:cNvSpPr/>
            <p:nvPr/>
          </p:nvSpPr>
          <p:spPr>
            <a:xfrm>
              <a:off x="2013402" y="905418"/>
              <a:ext cx="67525" cy="5410"/>
            </a:xfrm>
            <a:custGeom>
              <a:rect b="b" l="l" r="r" t="t"/>
              <a:pathLst>
                <a:path extrusionOk="0" h="162" w="2022">
                  <a:moveTo>
                    <a:pt x="1011" y="1"/>
                  </a:moveTo>
                  <a:cubicBezTo>
                    <a:pt x="449" y="1"/>
                    <a:pt x="0" y="33"/>
                    <a:pt x="0" y="81"/>
                  </a:cubicBezTo>
                  <a:cubicBezTo>
                    <a:pt x="0" y="129"/>
                    <a:pt x="449" y="161"/>
                    <a:pt x="1011" y="161"/>
                  </a:cubicBezTo>
                  <a:cubicBezTo>
                    <a:pt x="1572" y="161"/>
                    <a:pt x="2022" y="129"/>
                    <a:pt x="2022" y="81"/>
                  </a:cubicBezTo>
                  <a:cubicBezTo>
                    <a:pt x="2022" y="33"/>
                    <a:pt x="1572" y="1"/>
                    <a:pt x="10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16"/>
            <p:cNvSpPr/>
            <p:nvPr/>
          </p:nvSpPr>
          <p:spPr>
            <a:xfrm>
              <a:off x="2061625" y="1008208"/>
              <a:ext cx="55202" cy="43180"/>
            </a:xfrm>
            <a:custGeom>
              <a:rect b="b" l="l" r="r" t="t"/>
              <a:pathLst>
                <a:path extrusionOk="0" h="1293" w="1653">
                  <a:moveTo>
                    <a:pt x="1612" y="0"/>
                  </a:moveTo>
                  <a:cubicBezTo>
                    <a:pt x="1546" y="0"/>
                    <a:pt x="1194" y="248"/>
                    <a:pt x="770" y="581"/>
                  </a:cubicBezTo>
                  <a:cubicBezTo>
                    <a:pt x="337" y="934"/>
                    <a:pt x="0" y="1255"/>
                    <a:pt x="16" y="1287"/>
                  </a:cubicBezTo>
                  <a:cubicBezTo>
                    <a:pt x="19" y="1290"/>
                    <a:pt x="23" y="1292"/>
                    <a:pt x="30" y="1292"/>
                  </a:cubicBezTo>
                  <a:cubicBezTo>
                    <a:pt x="108" y="1292"/>
                    <a:pt x="468" y="1035"/>
                    <a:pt x="882" y="709"/>
                  </a:cubicBezTo>
                  <a:cubicBezTo>
                    <a:pt x="1316" y="356"/>
                    <a:pt x="1653" y="35"/>
                    <a:pt x="1620" y="3"/>
                  </a:cubicBezTo>
                  <a:cubicBezTo>
                    <a:pt x="1619" y="1"/>
                    <a:pt x="1616" y="0"/>
                    <a:pt x="16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16"/>
            <p:cNvSpPr/>
            <p:nvPr/>
          </p:nvSpPr>
          <p:spPr>
            <a:xfrm>
              <a:off x="2165016" y="1085918"/>
              <a:ext cx="38605" cy="59577"/>
            </a:xfrm>
            <a:custGeom>
              <a:rect b="b" l="l" r="r" t="t"/>
              <a:pathLst>
                <a:path extrusionOk="0" h="1784" w="1156">
                  <a:moveTo>
                    <a:pt x="1102" y="0"/>
                  </a:moveTo>
                  <a:cubicBezTo>
                    <a:pt x="1050" y="0"/>
                    <a:pt x="758" y="344"/>
                    <a:pt x="466" y="821"/>
                  </a:cubicBezTo>
                  <a:cubicBezTo>
                    <a:pt x="177" y="1318"/>
                    <a:pt x="0" y="1751"/>
                    <a:pt x="49" y="1783"/>
                  </a:cubicBezTo>
                  <a:cubicBezTo>
                    <a:pt x="49" y="1784"/>
                    <a:pt x="50" y="1784"/>
                    <a:pt x="51" y="1784"/>
                  </a:cubicBezTo>
                  <a:cubicBezTo>
                    <a:pt x="90" y="1784"/>
                    <a:pt x="327" y="1389"/>
                    <a:pt x="610" y="901"/>
                  </a:cubicBezTo>
                  <a:cubicBezTo>
                    <a:pt x="899" y="420"/>
                    <a:pt x="1156" y="19"/>
                    <a:pt x="1107" y="2"/>
                  </a:cubicBezTo>
                  <a:cubicBezTo>
                    <a:pt x="1106" y="1"/>
                    <a:pt x="1104" y="0"/>
                    <a:pt x="11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16"/>
            <p:cNvSpPr/>
            <p:nvPr/>
          </p:nvSpPr>
          <p:spPr>
            <a:xfrm>
              <a:off x="2299497" y="1114370"/>
              <a:ext cx="5377" cy="71298"/>
            </a:xfrm>
            <a:custGeom>
              <a:rect b="b" l="l" r="r" t="t"/>
              <a:pathLst>
                <a:path extrusionOk="0" h="2135" w="161">
                  <a:moveTo>
                    <a:pt x="81" y="1"/>
                  </a:moveTo>
                  <a:cubicBezTo>
                    <a:pt x="32" y="1"/>
                    <a:pt x="0" y="482"/>
                    <a:pt x="0" y="1076"/>
                  </a:cubicBezTo>
                  <a:cubicBezTo>
                    <a:pt x="0" y="1653"/>
                    <a:pt x="32" y="2135"/>
                    <a:pt x="81" y="2135"/>
                  </a:cubicBezTo>
                  <a:cubicBezTo>
                    <a:pt x="113" y="2135"/>
                    <a:pt x="161" y="1653"/>
                    <a:pt x="161" y="1076"/>
                  </a:cubicBezTo>
                  <a:cubicBezTo>
                    <a:pt x="161" y="482"/>
                    <a:pt x="113" y="1"/>
                    <a:pt x="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16"/>
            <p:cNvSpPr/>
            <p:nvPr/>
          </p:nvSpPr>
          <p:spPr>
            <a:xfrm>
              <a:off x="2401285" y="1091328"/>
              <a:ext cx="55235" cy="46853"/>
            </a:xfrm>
            <a:custGeom>
              <a:rect b="b" l="l" r="r" t="t"/>
              <a:pathLst>
                <a:path extrusionOk="0" h="1403" w="1654">
                  <a:moveTo>
                    <a:pt x="36" y="0"/>
                  </a:moveTo>
                  <a:cubicBezTo>
                    <a:pt x="34" y="0"/>
                    <a:pt x="33" y="1"/>
                    <a:pt x="33" y="1"/>
                  </a:cubicBezTo>
                  <a:cubicBezTo>
                    <a:pt x="1" y="33"/>
                    <a:pt x="289" y="418"/>
                    <a:pt x="739" y="819"/>
                  </a:cubicBezTo>
                  <a:cubicBezTo>
                    <a:pt x="1150" y="1171"/>
                    <a:pt x="1534" y="1403"/>
                    <a:pt x="1621" y="1403"/>
                  </a:cubicBezTo>
                  <a:cubicBezTo>
                    <a:pt x="1629" y="1403"/>
                    <a:pt x="1634" y="1401"/>
                    <a:pt x="1637" y="1397"/>
                  </a:cubicBezTo>
                  <a:cubicBezTo>
                    <a:pt x="1653" y="1365"/>
                    <a:pt x="1284" y="1076"/>
                    <a:pt x="851" y="691"/>
                  </a:cubicBezTo>
                  <a:cubicBezTo>
                    <a:pt x="413" y="315"/>
                    <a:pt x="81" y="0"/>
                    <a:pt x="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16"/>
            <p:cNvSpPr/>
            <p:nvPr/>
          </p:nvSpPr>
          <p:spPr>
            <a:xfrm>
              <a:off x="2482736" y="1015722"/>
              <a:ext cx="46085" cy="44649"/>
            </a:xfrm>
            <a:custGeom>
              <a:rect b="b" l="l" r="r" t="t"/>
              <a:pathLst>
                <a:path extrusionOk="0" h="1337" w="1380">
                  <a:moveTo>
                    <a:pt x="40" y="0"/>
                  </a:moveTo>
                  <a:cubicBezTo>
                    <a:pt x="37" y="0"/>
                    <a:pt x="34" y="1"/>
                    <a:pt x="32" y="3"/>
                  </a:cubicBezTo>
                  <a:cubicBezTo>
                    <a:pt x="0" y="35"/>
                    <a:pt x="273" y="372"/>
                    <a:pt x="626" y="725"/>
                  </a:cubicBezTo>
                  <a:cubicBezTo>
                    <a:pt x="975" y="1074"/>
                    <a:pt x="1281" y="1337"/>
                    <a:pt x="1340" y="1337"/>
                  </a:cubicBezTo>
                  <a:cubicBezTo>
                    <a:pt x="1344" y="1337"/>
                    <a:pt x="1346" y="1336"/>
                    <a:pt x="1348" y="1334"/>
                  </a:cubicBezTo>
                  <a:cubicBezTo>
                    <a:pt x="1380" y="1302"/>
                    <a:pt x="1107" y="981"/>
                    <a:pt x="754" y="612"/>
                  </a:cubicBezTo>
                  <a:cubicBezTo>
                    <a:pt x="405" y="263"/>
                    <a:pt x="99" y="0"/>
                    <a:pt x="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16"/>
            <p:cNvSpPr/>
            <p:nvPr/>
          </p:nvSpPr>
          <p:spPr>
            <a:xfrm>
              <a:off x="2072846" y="773541"/>
              <a:ext cx="40775" cy="38805"/>
            </a:xfrm>
            <a:custGeom>
              <a:rect b="b" l="l" r="r" t="t"/>
              <a:pathLst>
                <a:path extrusionOk="0" h="1162" w="1221">
                  <a:moveTo>
                    <a:pt x="42" y="0"/>
                  </a:moveTo>
                  <a:cubicBezTo>
                    <a:pt x="38" y="0"/>
                    <a:pt x="35" y="1"/>
                    <a:pt x="33" y="3"/>
                  </a:cubicBezTo>
                  <a:cubicBezTo>
                    <a:pt x="1" y="35"/>
                    <a:pt x="226" y="324"/>
                    <a:pt x="546" y="645"/>
                  </a:cubicBezTo>
                  <a:cubicBezTo>
                    <a:pt x="847" y="945"/>
                    <a:pt x="1119" y="1161"/>
                    <a:pt x="1179" y="1161"/>
                  </a:cubicBezTo>
                  <a:cubicBezTo>
                    <a:pt x="1183" y="1161"/>
                    <a:pt x="1186" y="1160"/>
                    <a:pt x="1188" y="1158"/>
                  </a:cubicBezTo>
                  <a:cubicBezTo>
                    <a:pt x="1220" y="1126"/>
                    <a:pt x="980" y="837"/>
                    <a:pt x="659" y="517"/>
                  </a:cubicBezTo>
                  <a:cubicBezTo>
                    <a:pt x="358" y="216"/>
                    <a:pt x="100" y="0"/>
                    <a:pt x="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16"/>
            <p:cNvSpPr/>
            <p:nvPr/>
          </p:nvSpPr>
          <p:spPr>
            <a:xfrm>
              <a:off x="2162344" y="680302"/>
              <a:ext cx="40208" cy="38271"/>
            </a:xfrm>
            <a:custGeom>
              <a:rect b="b" l="l" r="r" t="t"/>
              <a:pathLst>
                <a:path extrusionOk="0" h="1146" w="1204">
                  <a:moveTo>
                    <a:pt x="41" y="1"/>
                  </a:moveTo>
                  <a:cubicBezTo>
                    <a:pt x="37" y="1"/>
                    <a:pt x="34" y="2"/>
                    <a:pt x="32" y="4"/>
                  </a:cubicBezTo>
                  <a:cubicBezTo>
                    <a:pt x="0" y="36"/>
                    <a:pt x="241" y="325"/>
                    <a:pt x="546" y="629"/>
                  </a:cubicBezTo>
                  <a:cubicBezTo>
                    <a:pt x="846" y="930"/>
                    <a:pt x="1104" y="1146"/>
                    <a:pt x="1162" y="1146"/>
                  </a:cubicBezTo>
                  <a:cubicBezTo>
                    <a:pt x="1166" y="1146"/>
                    <a:pt x="1169" y="1145"/>
                    <a:pt x="1171" y="1143"/>
                  </a:cubicBezTo>
                  <a:cubicBezTo>
                    <a:pt x="1204" y="1111"/>
                    <a:pt x="979" y="838"/>
                    <a:pt x="658" y="517"/>
                  </a:cubicBezTo>
                  <a:cubicBezTo>
                    <a:pt x="372" y="231"/>
                    <a:pt x="99" y="1"/>
                    <a:pt x="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1" name="Google Shape;321;p16"/>
          <p:cNvGrpSpPr/>
          <p:nvPr/>
        </p:nvGrpSpPr>
        <p:grpSpPr>
          <a:xfrm>
            <a:off x="-94857" y="1618000"/>
            <a:ext cx="906006" cy="595800"/>
            <a:chOff x="-94857" y="1618000"/>
            <a:chExt cx="906006" cy="595800"/>
          </a:xfrm>
        </p:grpSpPr>
        <p:sp>
          <p:nvSpPr>
            <p:cNvPr id="322" name="Google Shape;322;p16"/>
            <p:cNvSpPr/>
            <p:nvPr/>
          </p:nvSpPr>
          <p:spPr>
            <a:xfrm>
              <a:off x="-94857" y="1618000"/>
              <a:ext cx="906006" cy="595800"/>
            </a:xfrm>
            <a:custGeom>
              <a:rect b="b" l="l" r="r" t="t"/>
              <a:pathLst>
                <a:path extrusionOk="0" h="17841" w="27130">
                  <a:moveTo>
                    <a:pt x="0" y="1"/>
                  </a:moveTo>
                  <a:lnTo>
                    <a:pt x="0" y="17841"/>
                  </a:lnTo>
                  <a:lnTo>
                    <a:pt x="27130" y="17841"/>
                  </a:lnTo>
                  <a:lnTo>
                    <a:pt x="2713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16"/>
            <p:cNvSpPr/>
            <p:nvPr/>
          </p:nvSpPr>
          <p:spPr>
            <a:xfrm>
              <a:off x="-63266" y="1642646"/>
              <a:ext cx="842289" cy="544372"/>
            </a:xfrm>
            <a:custGeom>
              <a:rect b="b" l="l" r="r" t="t"/>
              <a:pathLst>
                <a:path extrusionOk="0" h="16301" w="25222">
                  <a:moveTo>
                    <a:pt x="1" y="1"/>
                  </a:moveTo>
                  <a:lnTo>
                    <a:pt x="1" y="16301"/>
                  </a:lnTo>
                  <a:lnTo>
                    <a:pt x="25221" y="16301"/>
                  </a:lnTo>
                  <a:lnTo>
                    <a:pt x="252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16"/>
            <p:cNvSpPr/>
            <p:nvPr/>
          </p:nvSpPr>
          <p:spPr>
            <a:xfrm>
              <a:off x="220692" y="1840879"/>
              <a:ext cx="274908" cy="150044"/>
            </a:xfrm>
            <a:custGeom>
              <a:rect b="b" l="l" r="r" t="t"/>
              <a:pathLst>
                <a:path extrusionOk="0" h="4493" w="8232">
                  <a:moveTo>
                    <a:pt x="1" y="1"/>
                  </a:moveTo>
                  <a:lnTo>
                    <a:pt x="1" y="4493"/>
                  </a:lnTo>
                  <a:lnTo>
                    <a:pt x="8231" y="4493"/>
                  </a:lnTo>
                  <a:lnTo>
                    <a:pt x="823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5" name="Google Shape;325;p16"/>
          <p:cNvGrpSpPr/>
          <p:nvPr/>
        </p:nvGrpSpPr>
        <p:grpSpPr>
          <a:xfrm>
            <a:off x="7881171" y="2280917"/>
            <a:ext cx="978340" cy="2392217"/>
            <a:chOff x="7881171" y="2278620"/>
            <a:chExt cx="978340" cy="2392217"/>
          </a:xfrm>
        </p:grpSpPr>
        <p:sp>
          <p:nvSpPr>
            <p:cNvPr id="326" name="Google Shape;326;p16"/>
            <p:cNvSpPr/>
            <p:nvPr/>
          </p:nvSpPr>
          <p:spPr>
            <a:xfrm>
              <a:off x="8442641" y="2530953"/>
              <a:ext cx="373456" cy="90567"/>
            </a:xfrm>
            <a:custGeom>
              <a:rect b="b" l="l" r="r" t="t"/>
              <a:pathLst>
                <a:path extrusionOk="0" h="2712" w="11183">
                  <a:moveTo>
                    <a:pt x="1" y="0"/>
                  </a:moveTo>
                  <a:lnTo>
                    <a:pt x="241" y="2712"/>
                  </a:lnTo>
                  <a:lnTo>
                    <a:pt x="11183" y="2712"/>
                  </a:lnTo>
                  <a:lnTo>
                    <a:pt x="11183" y="81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16"/>
            <p:cNvSpPr/>
            <p:nvPr/>
          </p:nvSpPr>
          <p:spPr>
            <a:xfrm>
              <a:off x="8463547" y="2479525"/>
              <a:ext cx="347208" cy="78244"/>
            </a:xfrm>
            <a:custGeom>
              <a:rect b="b" l="l" r="r" t="t"/>
              <a:pathLst>
                <a:path extrusionOk="0" h="2343" w="10397">
                  <a:moveTo>
                    <a:pt x="0" y="0"/>
                  </a:moveTo>
                  <a:lnTo>
                    <a:pt x="0" y="1589"/>
                  </a:lnTo>
                  <a:lnTo>
                    <a:pt x="10188" y="2343"/>
                  </a:lnTo>
                  <a:lnTo>
                    <a:pt x="1039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16"/>
            <p:cNvSpPr/>
            <p:nvPr/>
          </p:nvSpPr>
          <p:spPr>
            <a:xfrm>
              <a:off x="8429250" y="2431302"/>
              <a:ext cx="349879" cy="48256"/>
            </a:xfrm>
            <a:custGeom>
              <a:rect b="b" l="l" r="r" t="t"/>
              <a:pathLst>
                <a:path extrusionOk="0" h="1445" w="10477">
                  <a:moveTo>
                    <a:pt x="1" y="0"/>
                  </a:moveTo>
                  <a:lnTo>
                    <a:pt x="209" y="1444"/>
                  </a:lnTo>
                  <a:lnTo>
                    <a:pt x="10477" y="1444"/>
                  </a:lnTo>
                  <a:lnTo>
                    <a:pt x="1047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16"/>
            <p:cNvSpPr/>
            <p:nvPr/>
          </p:nvSpPr>
          <p:spPr>
            <a:xfrm>
              <a:off x="8463547" y="2479525"/>
              <a:ext cx="335419" cy="11822"/>
            </a:xfrm>
            <a:custGeom>
              <a:rect b="b" l="l" r="r" t="t"/>
              <a:pathLst>
                <a:path extrusionOk="0" h="354" w="10044">
                  <a:moveTo>
                    <a:pt x="0" y="0"/>
                  </a:moveTo>
                  <a:lnTo>
                    <a:pt x="0" y="353"/>
                  </a:lnTo>
                  <a:lnTo>
                    <a:pt x="1004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16"/>
            <p:cNvSpPr/>
            <p:nvPr/>
          </p:nvSpPr>
          <p:spPr>
            <a:xfrm>
              <a:off x="8463547" y="2532556"/>
              <a:ext cx="341297" cy="25213"/>
            </a:xfrm>
            <a:custGeom>
              <a:rect b="b" l="l" r="r" t="t"/>
              <a:pathLst>
                <a:path extrusionOk="0" h="755" w="10220">
                  <a:moveTo>
                    <a:pt x="0" y="1"/>
                  </a:moveTo>
                  <a:lnTo>
                    <a:pt x="10188" y="755"/>
                  </a:lnTo>
                  <a:lnTo>
                    <a:pt x="10220" y="37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16"/>
            <p:cNvSpPr/>
            <p:nvPr/>
          </p:nvSpPr>
          <p:spPr>
            <a:xfrm>
              <a:off x="8650525" y="2504705"/>
              <a:ext cx="148441" cy="7514"/>
            </a:xfrm>
            <a:custGeom>
              <a:rect b="b" l="l" r="r" t="t"/>
              <a:pathLst>
                <a:path extrusionOk="0" h="225" w="4445">
                  <a:moveTo>
                    <a:pt x="1765" y="0"/>
                  </a:moveTo>
                  <a:lnTo>
                    <a:pt x="1" y="225"/>
                  </a:lnTo>
                  <a:lnTo>
                    <a:pt x="4445" y="225"/>
                  </a:lnTo>
                  <a:lnTo>
                    <a:pt x="176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16"/>
            <p:cNvSpPr/>
            <p:nvPr/>
          </p:nvSpPr>
          <p:spPr>
            <a:xfrm>
              <a:off x="8447484" y="2583984"/>
              <a:ext cx="110938" cy="8082"/>
            </a:xfrm>
            <a:custGeom>
              <a:rect b="b" l="l" r="r" t="t"/>
              <a:pathLst>
                <a:path extrusionOk="0" h="242" w="3322">
                  <a:moveTo>
                    <a:pt x="0" y="1"/>
                  </a:moveTo>
                  <a:lnTo>
                    <a:pt x="16" y="241"/>
                  </a:lnTo>
                  <a:lnTo>
                    <a:pt x="332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16"/>
            <p:cNvSpPr/>
            <p:nvPr/>
          </p:nvSpPr>
          <p:spPr>
            <a:xfrm>
              <a:off x="8550874" y="2448434"/>
              <a:ext cx="228789" cy="7013"/>
            </a:xfrm>
            <a:custGeom>
              <a:rect b="b" l="l" r="r" t="t"/>
              <a:pathLst>
                <a:path extrusionOk="0" h="210" w="6851">
                  <a:moveTo>
                    <a:pt x="6835" y="1"/>
                  </a:moveTo>
                  <a:lnTo>
                    <a:pt x="0" y="209"/>
                  </a:lnTo>
                  <a:cubicBezTo>
                    <a:pt x="0" y="209"/>
                    <a:pt x="6851" y="161"/>
                    <a:pt x="683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16"/>
            <p:cNvSpPr/>
            <p:nvPr/>
          </p:nvSpPr>
          <p:spPr>
            <a:xfrm>
              <a:off x="7992076" y="2278620"/>
              <a:ext cx="390588" cy="52530"/>
            </a:xfrm>
            <a:custGeom>
              <a:rect b="b" l="l" r="r" t="t"/>
              <a:pathLst>
                <a:path extrusionOk="0" h="1573" w="11696">
                  <a:moveTo>
                    <a:pt x="0" y="0"/>
                  </a:moveTo>
                  <a:lnTo>
                    <a:pt x="0" y="1572"/>
                  </a:lnTo>
                  <a:lnTo>
                    <a:pt x="11696" y="1572"/>
                  </a:lnTo>
                  <a:lnTo>
                    <a:pt x="1169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16"/>
            <p:cNvSpPr/>
            <p:nvPr/>
          </p:nvSpPr>
          <p:spPr>
            <a:xfrm>
              <a:off x="8042970" y="2280758"/>
              <a:ext cx="4842" cy="49324"/>
            </a:xfrm>
            <a:custGeom>
              <a:rect b="b" l="l" r="r" t="t"/>
              <a:pathLst>
                <a:path extrusionOk="0" h="1477" w="145">
                  <a:moveTo>
                    <a:pt x="64" y="0"/>
                  </a:moveTo>
                  <a:cubicBezTo>
                    <a:pt x="32" y="0"/>
                    <a:pt x="0" y="337"/>
                    <a:pt x="0" y="738"/>
                  </a:cubicBezTo>
                  <a:cubicBezTo>
                    <a:pt x="0" y="1139"/>
                    <a:pt x="32" y="1476"/>
                    <a:pt x="64" y="1476"/>
                  </a:cubicBezTo>
                  <a:cubicBezTo>
                    <a:pt x="113" y="1476"/>
                    <a:pt x="145" y="1139"/>
                    <a:pt x="145" y="738"/>
                  </a:cubicBezTo>
                  <a:cubicBezTo>
                    <a:pt x="145" y="337"/>
                    <a:pt x="113" y="0"/>
                    <a:pt x="6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16"/>
            <p:cNvSpPr/>
            <p:nvPr/>
          </p:nvSpPr>
          <p:spPr>
            <a:xfrm>
              <a:off x="8034387" y="2279689"/>
              <a:ext cx="4842" cy="49324"/>
            </a:xfrm>
            <a:custGeom>
              <a:rect b="b" l="l" r="r" t="t"/>
              <a:pathLst>
                <a:path extrusionOk="0" h="1477" w="145">
                  <a:moveTo>
                    <a:pt x="65" y="0"/>
                  </a:moveTo>
                  <a:cubicBezTo>
                    <a:pt x="33" y="0"/>
                    <a:pt x="1" y="337"/>
                    <a:pt x="1" y="738"/>
                  </a:cubicBezTo>
                  <a:cubicBezTo>
                    <a:pt x="1" y="1139"/>
                    <a:pt x="33" y="1476"/>
                    <a:pt x="65" y="1476"/>
                  </a:cubicBezTo>
                  <a:cubicBezTo>
                    <a:pt x="113" y="1476"/>
                    <a:pt x="145" y="1139"/>
                    <a:pt x="145" y="738"/>
                  </a:cubicBezTo>
                  <a:cubicBezTo>
                    <a:pt x="145" y="337"/>
                    <a:pt x="113" y="0"/>
                    <a:pt x="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16"/>
            <p:cNvSpPr/>
            <p:nvPr/>
          </p:nvSpPr>
          <p:spPr>
            <a:xfrm>
              <a:off x="8349970" y="2280758"/>
              <a:ext cx="4842" cy="49324"/>
            </a:xfrm>
            <a:custGeom>
              <a:rect b="b" l="l" r="r" t="t"/>
              <a:pathLst>
                <a:path extrusionOk="0" h="1477" w="145">
                  <a:moveTo>
                    <a:pt x="64" y="0"/>
                  </a:moveTo>
                  <a:cubicBezTo>
                    <a:pt x="32" y="0"/>
                    <a:pt x="0" y="337"/>
                    <a:pt x="0" y="738"/>
                  </a:cubicBezTo>
                  <a:cubicBezTo>
                    <a:pt x="0" y="1139"/>
                    <a:pt x="32" y="1476"/>
                    <a:pt x="64" y="1476"/>
                  </a:cubicBezTo>
                  <a:cubicBezTo>
                    <a:pt x="112" y="1476"/>
                    <a:pt x="145" y="1139"/>
                    <a:pt x="145" y="738"/>
                  </a:cubicBezTo>
                  <a:cubicBezTo>
                    <a:pt x="145" y="337"/>
                    <a:pt x="112" y="0"/>
                    <a:pt x="6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16"/>
            <p:cNvSpPr/>
            <p:nvPr/>
          </p:nvSpPr>
          <p:spPr>
            <a:xfrm>
              <a:off x="8341388" y="2279689"/>
              <a:ext cx="4842" cy="49324"/>
            </a:xfrm>
            <a:custGeom>
              <a:rect b="b" l="l" r="r" t="t"/>
              <a:pathLst>
                <a:path extrusionOk="0" h="1477" w="145">
                  <a:moveTo>
                    <a:pt x="81" y="0"/>
                  </a:moveTo>
                  <a:cubicBezTo>
                    <a:pt x="33" y="0"/>
                    <a:pt x="0" y="337"/>
                    <a:pt x="0" y="738"/>
                  </a:cubicBezTo>
                  <a:cubicBezTo>
                    <a:pt x="0" y="1139"/>
                    <a:pt x="33" y="1476"/>
                    <a:pt x="81" y="1476"/>
                  </a:cubicBezTo>
                  <a:cubicBezTo>
                    <a:pt x="113" y="1476"/>
                    <a:pt x="145" y="1139"/>
                    <a:pt x="145" y="738"/>
                  </a:cubicBezTo>
                  <a:cubicBezTo>
                    <a:pt x="145" y="337"/>
                    <a:pt x="113" y="0"/>
                    <a:pt x="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16"/>
            <p:cNvSpPr/>
            <p:nvPr/>
          </p:nvSpPr>
          <p:spPr>
            <a:xfrm>
              <a:off x="8093330" y="2303800"/>
              <a:ext cx="199335" cy="4842"/>
            </a:xfrm>
            <a:custGeom>
              <a:rect b="b" l="l" r="r" t="t"/>
              <a:pathLst>
                <a:path extrusionOk="0" h="145" w="5969">
                  <a:moveTo>
                    <a:pt x="2984" y="0"/>
                  </a:moveTo>
                  <a:cubicBezTo>
                    <a:pt x="1332" y="0"/>
                    <a:pt x="0" y="32"/>
                    <a:pt x="0" y="80"/>
                  </a:cubicBezTo>
                  <a:cubicBezTo>
                    <a:pt x="0" y="112"/>
                    <a:pt x="1332" y="144"/>
                    <a:pt x="2984" y="144"/>
                  </a:cubicBezTo>
                  <a:cubicBezTo>
                    <a:pt x="4637" y="144"/>
                    <a:pt x="5968" y="112"/>
                    <a:pt x="5968" y="80"/>
                  </a:cubicBezTo>
                  <a:cubicBezTo>
                    <a:pt x="5968" y="32"/>
                    <a:pt x="4637" y="0"/>
                    <a:pt x="29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16"/>
            <p:cNvSpPr/>
            <p:nvPr/>
          </p:nvSpPr>
          <p:spPr>
            <a:xfrm>
              <a:off x="7990440" y="2513821"/>
              <a:ext cx="390621" cy="103959"/>
            </a:xfrm>
            <a:custGeom>
              <a:rect b="b" l="l" r="r" t="t"/>
              <a:pathLst>
                <a:path extrusionOk="0" h="3113" w="11697">
                  <a:moveTo>
                    <a:pt x="1" y="0"/>
                  </a:moveTo>
                  <a:lnTo>
                    <a:pt x="1" y="3112"/>
                  </a:lnTo>
                  <a:lnTo>
                    <a:pt x="11697" y="3112"/>
                  </a:lnTo>
                  <a:lnTo>
                    <a:pt x="116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16"/>
            <p:cNvSpPr/>
            <p:nvPr/>
          </p:nvSpPr>
          <p:spPr>
            <a:xfrm>
              <a:off x="7991542" y="2522370"/>
              <a:ext cx="394362" cy="90634"/>
            </a:xfrm>
            <a:custGeom>
              <a:rect b="b" l="l" r="r" t="t"/>
              <a:pathLst>
                <a:path extrusionOk="0" h="2714" w="11809">
                  <a:moveTo>
                    <a:pt x="6494" y="154"/>
                  </a:moveTo>
                  <a:cubicBezTo>
                    <a:pt x="6583" y="154"/>
                    <a:pt x="6674" y="183"/>
                    <a:pt x="6754" y="241"/>
                  </a:cubicBezTo>
                  <a:cubicBezTo>
                    <a:pt x="6947" y="354"/>
                    <a:pt x="7075" y="546"/>
                    <a:pt x="7123" y="771"/>
                  </a:cubicBezTo>
                  <a:cubicBezTo>
                    <a:pt x="7198" y="1203"/>
                    <a:pt x="7078" y="1636"/>
                    <a:pt x="6778" y="1940"/>
                  </a:cubicBezTo>
                  <a:lnTo>
                    <a:pt x="6778" y="1940"/>
                  </a:lnTo>
                  <a:cubicBezTo>
                    <a:pt x="6568" y="1811"/>
                    <a:pt x="6381" y="1646"/>
                    <a:pt x="6225" y="1445"/>
                  </a:cubicBezTo>
                  <a:cubicBezTo>
                    <a:pt x="6081" y="1284"/>
                    <a:pt x="6000" y="1076"/>
                    <a:pt x="5984" y="851"/>
                  </a:cubicBezTo>
                  <a:cubicBezTo>
                    <a:pt x="5968" y="643"/>
                    <a:pt x="6032" y="418"/>
                    <a:pt x="6193" y="274"/>
                  </a:cubicBezTo>
                  <a:cubicBezTo>
                    <a:pt x="6280" y="195"/>
                    <a:pt x="6386" y="154"/>
                    <a:pt x="6494" y="154"/>
                  </a:cubicBezTo>
                  <a:close/>
                  <a:moveTo>
                    <a:pt x="9312" y="127"/>
                  </a:moveTo>
                  <a:cubicBezTo>
                    <a:pt x="9326" y="127"/>
                    <a:pt x="9340" y="128"/>
                    <a:pt x="9353" y="129"/>
                  </a:cubicBezTo>
                  <a:cubicBezTo>
                    <a:pt x="9658" y="145"/>
                    <a:pt x="9931" y="482"/>
                    <a:pt x="9963" y="819"/>
                  </a:cubicBezTo>
                  <a:cubicBezTo>
                    <a:pt x="9979" y="1204"/>
                    <a:pt x="9851" y="1557"/>
                    <a:pt x="9578" y="1830"/>
                  </a:cubicBezTo>
                  <a:cubicBezTo>
                    <a:pt x="9517" y="1894"/>
                    <a:pt x="9451" y="1953"/>
                    <a:pt x="9381" y="2006"/>
                  </a:cubicBezTo>
                  <a:lnTo>
                    <a:pt x="9381" y="2006"/>
                  </a:lnTo>
                  <a:cubicBezTo>
                    <a:pt x="9201" y="1884"/>
                    <a:pt x="9053" y="1726"/>
                    <a:pt x="8936" y="1557"/>
                  </a:cubicBezTo>
                  <a:cubicBezTo>
                    <a:pt x="8776" y="1300"/>
                    <a:pt x="8712" y="1012"/>
                    <a:pt x="8744" y="723"/>
                  </a:cubicBezTo>
                  <a:cubicBezTo>
                    <a:pt x="8776" y="562"/>
                    <a:pt x="8840" y="418"/>
                    <a:pt x="8936" y="306"/>
                  </a:cubicBezTo>
                  <a:cubicBezTo>
                    <a:pt x="9039" y="203"/>
                    <a:pt x="9168" y="127"/>
                    <a:pt x="9312" y="127"/>
                  </a:cubicBezTo>
                  <a:close/>
                  <a:moveTo>
                    <a:pt x="3584" y="182"/>
                  </a:moveTo>
                  <a:cubicBezTo>
                    <a:pt x="3710" y="182"/>
                    <a:pt x="3837" y="221"/>
                    <a:pt x="3947" y="306"/>
                  </a:cubicBezTo>
                  <a:cubicBezTo>
                    <a:pt x="4203" y="530"/>
                    <a:pt x="4300" y="899"/>
                    <a:pt x="4187" y="1236"/>
                  </a:cubicBezTo>
                  <a:cubicBezTo>
                    <a:pt x="4091" y="1541"/>
                    <a:pt x="3899" y="1814"/>
                    <a:pt x="3642" y="2006"/>
                  </a:cubicBezTo>
                  <a:cubicBezTo>
                    <a:pt x="3620" y="2024"/>
                    <a:pt x="3599" y="2042"/>
                    <a:pt x="3577" y="2060"/>
                  </a:cubicBezTo>
                  <a:lnTo>
                    <a:pt x="3577" y="2060"/>
                  </a:lnTo>
                  <a:cubicBezTo>
                    <a:pt x="3434" y="1939"/>
                    <a:pt x="3310" y="1796"/>
                    <a:pt x="3209" y="1637"/>
                  </a:cubicBezTo>
                  <a:cubicBezTo>
                    <a:pt x="2984" y="1316"/>
                    <a:pt x="2936" y="899"/>
                    <a:pt x="3080" y="530"/>
                  </a:cubicBezTo>
                  <a:cubicBezTo>
                    <a:pt x="3145" y="354"/>
                    <a:pt x="3289" y="225"/>
                    <a:pt x="3465" y="193"/>
                  </a:cubicBezTo>
                  <a:cubicBezTo>
                    <a:pt x="3504" y="186"/>
                    <a:pt x="3544" y="182"/>
                    <a:pt x="3584" y="182"/>
                  </a:cubicBezTo>
                  <a:close/>
                  <a:moveTo>
                    <a:pt x="6450" y="1"/>
                  </a:moveTo>
                  <a:cubicBezTo>
                    <a:pt x="6321" y="17"/>
                    <a:pt x="6193" y="65"/>
                    <a:pt x="6097" y="161"/>
                  </a:cubicBezTo>
                  <a:cubicBezTo>
                    <a:pt x="5904" y="354"/>
                    <a:pt x="5808" y="610"/>
                    <a:pt x="5840" y="867"/>
                  </a:cubicBezTo>
                  <a:cubicBezTo>
                    <a:pt x="5856" y="1108"/>
                    <a:pt x="5952" y="1348"/>
                    <a:pt x="6113" y="1541"/>
                  </a:cubicBezTo>
                  <a:cubicBezTo>
                    <a:pt x="6269" y="1732"/>
                    <a:pt x="6458" y="1899"/>
                    <a:pt x="6670" y="2036"/>
                  </a:cubicBezTo>
                  <a:lnTo>
                    <a:pt x="6670" y="2036"/>
                  </a:lnTo>
                  <a:cubicBezTo>
                    <a:pt x="6323" y="2307"/>
                    <a:pt x="5905" y="2473"/>
                    <a:pt x="5471" y="2504"/>
                  </a:cubicBezTo>
                  <a:cubicBezTo>
                    <a:pt x="5342" y="2523"/>
                    <a:pt x="5211" y="2532"/>
                    <a:pt x="5080" y="2532"/>
                  </a:cubicBezTo>
                  <a:cubicBezTo>
                    <a:pt x="4772" y="2532"/>
                    <a:pt x="4464" y="2481"/>
                    <a:pt x="4171" y="2391"/>
                  </a:cubicBezTo>
                  <a:cubicBezTo>
                    <a:pt x="3985" y="2332"/>
                    <a:pt x="3813" y="2241"/>
                    <a:pt x="3659" y="2126"/>
                  </a:cubicBezTo>
                  <a:lnTo>
                    <a:pt x="3659" y="2126"/>
                  </a:lnTo>
                  <a:cubicBezTo>
                    <a:pt x="3675" y="2113"/>
                    <a:pt x="3691" y="2100"/>
                    <a:pt x="3706" y="2086"/>
                  </a:cubicBezTo>
                  <a:cubicBezTo>
                    <a:pt x="3979" y="1878"/>
                    <a:pt x="4187" y="1589"/>
                    <a:pt x="4300" y="1268"/>
                  </a:cubicBezTo>
                  <a:cubicBezTo>
                    <a:pt x="4428" y="883"/>
                    <a:pt x="4316" y="466"/>
                    <a:pt x="4027" y="209"/>
                  </a:cubicBezTo>
                  <a:cubicBezTo>
                    <a:pt x="3886" y="107"/>
                    <a:pt x="3724" y="55"/>
                    <a:pt x="3558" y="55"/>
                  </a:cubicBezTo>
                  <a:cubicBezTo>
                    <a:pt x="3517" y="55"/>
                    <a:pt x="3475" y="59"/>
                    <a:pt x="3433" y="65"/>
                  </a:cubicBezTo>
                  <a:cubicBezTo>
                    <a:pt x="3225" y="113"/>
                    <a:pt x="3032" y="257"/>
                    <a:pt x="2952" y="466"/>
                  </a:cubicBezTo>
                  <a:cubicBezTo>
                    <a:pt x="2808" y="883"/>
                    <a:pt x="2856" y="1348"/>
                    <a:pt x="3080" y="1717"/>
                  </a:cubicBezTo>
                  <a:cubicBezTo>
                    <a:pt x="3184" y="1883"/>
                    <a:pt x="3311" y="2028"/>
                    <a:pt x="3457" y="2151"/>
                  </a:cubicBezTo>
                  <a:lnTo>
                    <a:pt x="3457" y="2151"/>
                  </a:lnTo>
                  <a:cubicBezTo>
                    <a:pt x="3062" y="2434"/>
                    <a:pt x="2600" y="2604"/>
                    <a:pt x="2102" y="2632"/>
                  </a:cubicBezTo>
                  <a:cubicBezTo>
                    <a:pt x="2066" y="2633"/>
                    <a:pt x="2030" y="2634"/>
                    <a:pt x="1995" y="2634"/>
                  </a:cubicBezTo>
                  <a:cubicBezTo>
                    <a:pt x="1600" y="2634"/>
                    <a:pt x="1220" y="2552"/>
                    <a:pt x="866" y="2375"/>
                  </a:cubicBezTo>
                  <a:cubicBezTo>
                    <a:pt x="529" y="2215"/>
                    <a:pt x="241" y="1990"/>
                    <a:pt x="0" y="1717"/>
                  </a:cubicBezTo>
                  <a:lnTo>
                    <a:pt x="0" y="1717"/>
                  </a:lnTo>
                  <a:cubicBezTo>
                    <a:pt x="0" y="1733"/>
                    <a:pt x="16" y="1750"/>
                    <a:pt x="32" y="1766"/>
                  </a:cubicBezTo>
                  <a:cubicBezTo>
                    <a:pt x="80" y="1830"/>
                    <a:pt x="128" y="1878"/>
                    <a:pt x="177" y="1926"/>
                  </a:cubicBezTo>
                  <a:cubicBezTo>
                    <a:pt x="369" y="2135"/>
                    <a:pt x="594" y="2295"/>
                    <a:pt x="834" y="2423"/>
                  </a:cubicBezTo>
                  <a:cubicBezTo>
                    <a:pt x="1207" y="2617"/>
                    <a:pt x="1607" y="2714"/>
                    <a:pt x="2009" y="2714"/>
                  </a:cubicBezTo>
                  <a:cubicBezTo>
                    <a:pt x="2040" y="2714"/>
                    <a:pt x="2071" y="2713"/>
                    <a:pt x="2102" y="2712"/>
                  </a:cubicBezTo>
                  <a:cubicBezTo>
                    <a:pt x="2625" y="2698"/>
                    <a:pt x="3123" y="2522"/>
                    <a:pt x="3541" y="2217"/>
                  </a:cubicBezTo>
                  <a:lnTo>
                    <a:pt x="3541" y="2217"/>
                  </a:lnTo>
                  <a:cubicBezTo>
                    <a:pt x="3715" y="2347"/>
                    <a:pt x="3911" y="2449"/>
                    <a:pt x="4123" y="2520"/>
                  </a:cubicBezTo>
                  <a:cubicBezTo>
                    <a:pt x="4441" y="2622"/>
                    <a:pt x="4768" y="2676"/>
                    <a:pt x="5090" y="2676"/>
                  </a:cubicBezTo>
                  <a:cubicBezTo>
                    <a:pt x="5223" y="2676"/>
                    <a:pt x="5356" y="2667"/>
                    <a:pt x="5487" y="2648"/>
                  </a:cubicBezTo>
                  <a:cubicBezTo>
                    <a:pt x="5968" y="2616"/>
                    <a:pt x="6433" y="2423"/>
                    <a:pt x="6802" y="2119"/>
                  </a:cubicBezTo>
                  <a:cubicBezTo>
                    <a:pt x="6803" y="2118"/>
                    <a:pt x="6804" y="2117"/>
                    <a:pt x="6805" y="2117"/>
                  </a:cubicBezTo>
                  <a:lnTo>
                    <a:pt x="6805" y="2117"/>
                  </a:lnTo>
                  <a:cubicBezTo>
                    <a:pt x="6946" y="2195"/>
                    <a:pt x="7096" y="2261"/>
                    <a:pt x="7252" y="2311"/>
                  </a:cubicBezTo>
                  <a:cubicBezTo>
                    <a:pt x="7587" y="2427"/>
                    <a:pt x="7933" y="2481"/>
                    <a:pt x="8289" y="2481"/>
                  </a:cubicBezTo>
                  <a:cubicBezTo>
                    <a:pt x="8376" y="2481"/>
                    <a:pt x="8463" y="2478"/>
                    <a:pt x="8551" y="2471"/>
                  </a:cubicBezTo>
                  <a:cubicBezTo>
                    <a:pt x="8873" y="2436"/>
                    <a:pt x="9177" y="2320"/>
                    <a:pt x="9431" y="2131"/>
                  </a:cubicBezTo>
                  <a:lnTo>
                    <a:pt x="9431" y="2131"/>
                  </a:lnTo>
                  <a:cubicBezTo>
                    <a:pt x="9442" y="2138"/>
                    <a:pt x="9454" y="2144"/>
                    <a:pt x="9466" y="2151"/>
                  </a:cubicBezTo>
                  <a:cubicBezTo>
                    <a:pt x="9767" y="2295"/>
                    <a:pt x="10094" y="2367"/>
                    <a:pt x="10422" y="2367"/>
                  </a:cubicBezTo>
                  <a:cubicBezTo>
                    <a:pt x="10532" y="2367"/>
                    <a:pt x="10641" y="2359"/>
                    <a:pt x="10749" y="2343"/>
                  </a:cubicBezTo>
                  <a:cubicBezTo>
                    <a:pt x="11022" y="2295"/>
                    <a:pt x="11295" y="2215"/>
                    <a:pt x="11551" y="2102"/>
                  </a:cubicBezTo>
                  <a:cubicBezTo>
                    <a:pt x="11632" y="2070"/>
                    <a:pt x="11696" y="2038"/>
                    <a:pt x="11744" y="2022"/>
                  </a:cubicBezTo>
                  <a:cubicBezTo>
                    <a:pt x="11760" y="2006"/>
                    <a:pt x="11792" y="2006"/>
                    <a:pt x="11808" y="1990"/>
                  </a:cubicBezTo>
                  <a:cubicBezTo>
                    <a:pt x="11808" y="1988"/>
                    <a:pt x="11806" y="1987"/>
                    <a:pt x="11803" y="1987"/>
                  </a:cubicBezTo>
                  <a:cubicBezTo>
                    <a:pt x="11781" y="1987"/>
                    <a:pt x="11689" y="2031"/>
                    <a:pt x="11535" y="2086"/>
                  </a:cubicBezTo>
                  <a:cubicBezTo>
                    <a:pt x="11279" y="2183"/>
                    <a:pt x="11022" y="2247"/>
                    <a:pt x="10749" y="2279"/>
                  </a:cubicBezTo>
                  <a:cubicBezTo>
                    <a:pt x="10645" y="2295"/>
                    <a:pt x="10540" y="2303"/>
                    <a:pt x="10434" y="2303"/>
                  </a:cubicBezTo>
                  <a:cubicBezTo>
                    <a:pt x="10118" y="2303"/>
                    <a:pt x="9803" y="2231"/>
                    <a:pt x="9514" y="2086"/>
                  </a:cubicBezTo>
                  <a:cubicBezTo>
                    <a:pt x="9509" y="2084"/>
                    <a:pt x="9504" y="2081"/>
                    <a:pt x="9499" y="2078"/>
                  </a:cubicBezTo>
                  <a:lnTo>
                    <a:pt x="9499" y="2078"/>
                  </a:lnTo>
                  <a:cubicBezTo>
                    <a:pt x="9561" y="2027"/>
                    <a:pt x="9620" y="1971"/>
                    <a:pt x="9674" y="1910"/>
                  </a:cubicBezTo>
                  <a:cubicBezTo>
                    <a:pt x="9963" y="1621"/>
                    <a:pt x="10107" y="1220"/>
                    <a:pt x="10075" y="803"/>
                  </a:cubicBezTo>
                  <a:cubicBezTo>
                    <a:pt x="10059" y="610"/>
                    <a:pt x="9979" y="434"/>
                    <a:pt x="9851" y="274"/>
                  </a:cubicBezTo>
                  <a:cubicBezTo>
                    <a:pt x="9722" y="129"/>
                    <a:pt x="9546" y="33"/>
                    <a:pt x="9353" y="17"/>
                  </a:cubicBezTo>
                  <a:cubicBezTo>
                    <a:pt x="9337" y="15"/>
                    <a:pt x="9321" y="15"/>
                    <a:pt x="9305" y="15"/>
                  </a:cubicBezTo>
                  <a:cubicBezTo>
                    <a:pt x="9132" y="15"/>
                    <a:pt x="8974" y="94"/>
                    <a:pt x="8856" y="241"/>
                  </a:cubicBezTo>
                  <a:cubicBezTo>
                    <a:pt x="8744" y="370"/>
                    <a:pt x="8680" y="530"/>
                    <a:pt x="8647" y="707"/>
                  </a:cubicBezTo>
                  <a:cubicBezTo>
                    <a:pt x="8599" y="1012"/>
                    <a:pt x="8680" y="1332"/>
                    <a:pt x="8856" y="1605"/>
                  </a:cubicBezTo>
                  <a:cubicBezTo>
                    <a:pt x="8981" y="1780"/>
                    <a:pt x="9135" y="1936"/>
                    <a:pt x="9311" y="2057"/>
                  </a:cubicBezTo>
                  <a:lnTo>
                    <a:pt x="9311" y="2057"/>
                  </a:lnTo>
                  <a:cubicBezTo>
                    <a:pt x="9083" y="2211"/>
                    <a:pt x="8817" y="2305"/>
                    <a:pt x="8535" y="2327"/>
                  </a:cubicBezTo>
                  <a:cubicBezTo>
                    <a:pt x="8443" y="2338"/>
                    <a:pt x="8350" y="2343"/>
                    <a:pt x="8256" y="2343"/>
                  </a:cubicBezTo>
                  <a:cubicBezTo>
                    <a:pt x="7928" y="2343"/>
                    <a:pt x="7596" y="2279"/>
                    <a:pt x="7284" y="2167"/>
                  </a:cubicBezTo>
                  <a:cubicBezTo>
                    <a:pt x="7153" y="2126"/>
                    <a:pt x="7027" y="2075"/>
                    <a:pt x="6907" y="2013"/>
                  </a:cubicBezTo>
                  <a:lnTo>
                    <a:pt x="6907" y="2013"/>
                  </a:lnTo>
                  <a:cubicBezTo>
                    <a:pt x="7219" y="1667"/>
                    <a:pt x="7355" y="1203"/>
                    <a:pt x="7268" y="739"/>
                  </a:cubicBezTo>
                  <a:cubicBezTo>
                    <a:pt x="7220" y="482"/>
                    <a:pt x="7059" y="257"/>
                    <a:pt x="6835" y="113"/>
                  </a:cubicBezTo>
                  <a:cubicBezTo>
                    <a:pt x="6722" y="33"/>
                    <a:pt x="6594" y="1"/>
                    <a:pt x="64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16"/>
            <p:cNvSpPr/>
            <p:nvPr/>
          </p:nvSpPr>
          <p:spPr>
            <a:xfrm>
              <a:off x="8025271" y="2332186"/>
              <a:ext cx="355790" cy="181134"/>
            </a:xfrm>
            <a:custGeom>
              <a:rect b="b" l="l" r="r" t="t"/>
              <a:pathLst>
                <a:path extrusionOk="0" h="5424" w="10654">
                  <a:moveTo>
                    <a:pt x="1" y="0"/>
                  </a:moveTo>
                  <a:lnTo>
                    <a:pt x="1" y="5423"/>
                  </a:lnTo>
                  <a:lnTo>
                    <a:pt x="10654" y="5423"/>
                  </a:lnTo>
                  <a:lnTo>
                    <a:pt x="1065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16"/>
            <p:cNvSpPr/>
            <p:nvPr/>
          </p:nvSpPr>
          <p:spPr>
            <a:xfrm>
              <a:off x="8082075" y="2338598"/>
              <a:ext cx="4842" cy="175257"/>
            </a:xfrm>
            <a:custGeom>
              <a:rect b="b" l="l" r="r" t="t"/>
              <a:pathLst>
                <a:path extrusionOk="0" h="5248" w="145">
                  <a:moveTo>
                    <a:pt x="65" y="1"/>
                  </a:moveTo>
                  <a:cubicBezTo>
                    <a:pt x="32" y="1"/>
                    <a:pt x="0" y="1172"/>
                    <a:pt x="0" y="2632"/>
                  </a:cubicBezTo>
                  <a:cubicBezTo>
                    <a:pt x="0" y="4076"/>
                    <a:pt x="32" y="5247"/>
                    <a:pt x="65" y="5247"/>
                  </a:cubicBezTo>
                  <a:cubicBezTo>
                    <a:pt x="113" y="5247"/>
                    <a:pt x="145" y="4076"/>
                    <a:pt x="145" y="2632"/>
                  </a:cubicBezTo>
                  <a:cubicBezTo>
                    <a:pt x="145" y="1172"/>
                    <a:pt x="113" y="1"/>
                    <a:pt x="6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16"/>
            <p:cNvSpPr/>
            <p:nvPr/>
          </p:nvSpPr>
          <p:spPr>
            <a:xfrm>
              <a:off x="8108858" y="2336461"/>
              <a:ext cx="4842" cy="173086"/>
            </a:xfrm>
            <a:custGeom>
              <a:rect b="b" l="l" r="r" t="t"/>
              <a:pathLst>
                <a:path extrusionOk="0" h="5183" w="145">
                  <a:moveTo>
                    <a:pt x="81" y="1"/>
                  </a:moveTo>
                  <a:cubicBezTo>
                    <a:pt x="33" y="1"/>
                    <a:pt x="1" y="1156"/>
                    <a:pt x="1" y="2584"/>
                  </a:cubicBezTo>
                  <a:cubicBezTo>
                    <a:pt x="1" y="4012"/>
                    <a:pt x="33" y="5183"/>
                    <a:pt x="81" y="5183"/>
                  </a:cubicBezTo>
                  <a:cubicBezTo>
                    <a:pt x="113" y="5183"/>
                    <a:pt x="145" y="4012"/>
                    <a:pt x="145" y="2584"/>
                  </a:cubicBezTo>
                  <a:cubicBezTo>
                    <a:pt x="145" y="1156"/>
                    <a:pt x="113" y="1"/>
                    <a:pt x="8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16"/>
            <p:cNvSpPr/>
            <p:nvPr/>
          </p:nvSpPr>
          <p:spPr>
            <a:xfrm>
              <a:off x="8338182" y="2330583"/>
              <a:ext cx="4842" cy="182170"/>
            </a:xfrm>
            <a:custGeom>
              <a:rect b="b" l="l" r="r" t="t"/>
              <a:pathLst>
                <a:path extrusionOk="0" h="5455" w="145">
                  <a:moveTo>
                    <a:pt x="80" y="0"/>
                  </a:moveTo>
                  <a:cubicBezTo>
                    <a:pt x="32" y="0"/>
                    <a:pt x="0" y="1220"/>
                    <a:pt x="0" y="2728"/>
                  </a:cubicBezTo>
                  <a:cubicBezTo>
                    <a:pt x="0" y="4236"/>
                    <a:pt x="32" y="5455"/>
                    <a:pt x="80" y="5455"/>
                  </a:cubicBezTo>
                  <a:cubicBezTo>
                    <a:pt x="112" y="5455"/>
                    <a:pt x="145" y="4236"/>
                    <a:pt x="145" y="2728"/>
                  </a:cubicBezTo>
                  <a:cubicBezTo>
                    <a:pt x="145" y="1220"/>
                    <a:pt x="112" y="0"/>
                    <a:pt x="8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16"/>
            <p:cNvSpPr/>
            <p:nvPr/>
          </p:nvSpPr>
          <p:spPr>
            <a:xfrm>
              <a:off x="8306557" y="2333255"/>
              <a:ext cx="4842" cy="177361"/>
            </a:xfrm>
            <a:custGeom>
              <a:rect b="b" l="l" r="r" t="t"/>
              <a:pathLst>
                <a:path extrusionOk="0" h="5311" w="145">
                  <a:moveTo>
                    <a:pt x="65" y="0"/>
                  </a:moveTo>
                  <a:cubicBezTo>
                    <a:pt x="33" y="0"/>
                    <a:pt x="1" y="1188"/>
                    <a:pt x="1" y="2648"/>
                  </a:cubicBezTo>
                  <a:cubicBezTo>
                    <a:pt x="1" y="4124"/>
                    <a:pt x="33" y="5311"/>
                    <a:pt x="65" y="5311"/>
                  </a:cubicBezTo>
                  <a:cubicBezTo>
                    <a:pt x="113" y="5311"/>
                    <a:pt x="145" y="4124"/>
                    <a:pt x="145" y="2648"/>
                  </a:cubicBezTo>
                  <a:cubicBezTo>
                    <a:pt x="145" y="1188"/>
                    <a:pt x="113" y="0"/>
                    <a:pt x="6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16"/>
            <p:cNvSpPr/>
            <p:nvPr/>
          </p:nvSpPr>
          <p:spPr>
            <a:xfrm>
              <a:off x="7881171" y="2615075"/>
              <a:ext cx="529378" cy="1712329"/>
            </a:xfrm>
            <a:custGeom>
              <a:rect b="b" l="l" r="r" t="t"/>
              <a:pathLst>
                <a:path extrusionOk="0" h="51275" w="15852">
                  <a:moveTo>
                    <a:pt x="0" y="0"/>
                  </a:moveTo>
                  <a:lnTo>
                    <a:pt x="0" y="51275"/>
                  </a:lnTo>
                  <a:lnTo>
                    <a:pt x="15851" y="51275"/>
                  </a:lnTo>
                  <a:lnTo>
                    <a:pt x="15851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16"/>
            <p:cNvSpPr/>
            <p:nvPr/>
          </p:nvSpPr>
          <p:spPr>
            <a:xfrm>
              <a:off x="8410515" y="2615609"/>
              <a:ext cx="448996" cy="1711794"/>
            </a:xfrm>
            <a:custGeom>
              <a:rect b="b" l="l" r="r" t="t"/>
              <a:pathLst>
                <a:path extrusionOk="0" h="51259" w="13445">
                  <a:moveTo>
                    <a:pt x="0" y="0"/>
                  </a:moveTo>
                  <a:lnTo>
                    <a:pt x="0" y="51259"/>
                  </a:lnTo>
                  <a:lnTo>
                    <a:pt x="13444" y="51259"/>
                  </a:lnTo>
                  <a:lnTo>
                    <a:pt x="1344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16"/>
            <p:cNvSpPr/>
            <p:nvPr/>
          </p:nvSpPr>
          <p:spPr>
            <a:xfrm>
              <a:off x="7922414" y="2684704"/>
              <a:ext cx="424885" cy="368647"/>
            </a:xfrm>
            <a:custGeom>
              <a:rect b="b" l="l" r="r" t="t"/>
              <a:pathLst>
                <a:path extrusionOk="0" h="11039" w="12723">
                  <a:moveTo>
                    <a:pt x="0" y="1"/>
                  </a:moveTo>
                  <a:lnTo>
                    <a:pt x="0" y="11039"/>
                  </a:lnTo>
                  <a:lnTo>
                    <a:pt x="12723" y="11039"/>
                  </a:lnTo>
                  <a:lnTo>
                    <a:pt x="1272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16"/>
            <p:cNvSpPr/>
            <p:nvPr/>
          </p:nvSpPr>
          <p:spPr>
            <a:xfrm>
              <a:off x="7922414" y="3095128"/>
              <a:ext cx="424885" cy="369182"/>
            </a:xfrm>
            <a:custGeom>
              <a:rect b="b" l="l" r="r" t="t"/>
              <a:pathLst>
                <a:path extrusionOk="0" h="11055" w="12723">
                  <a:moveTo>
                    <a:pt x="0" y="0"/>
                  </a:moveTo>
                  <a:lnTo>
                    <a:pt x="0" y="11054"/>
                  </a:lnTo>
                  <a:lnTo>
                    <a:pt x="12723" y="11054"/>
                  </a:lnTo>
                  <a:lnTo>
                    <a:pt x="1272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16"/>
            <p:cNvSpPr/>
            <p:nvPr/>
          </p:nvSpPr>
          <p:spPr>
            <a:xfrm>
              <a:off x="7922414" y="3506054"/>
              <a:ext cx="424885" cy="368647"/>
            </a:xfrm>
            <a:custGeom>
              <a:rect b="b" l="l" r="r" t="t"/>
              <a:pathLst>
                <a:path extrusionOk="0" h="11039" w="12723">
                  <a:moveTo>
                    <a:pt x="0" y="0"/>
                  </a:moveTo>
                  <a:lnTo>
                    <a:pt x="0" y="11038"/>
                  </a:lnTo>
                  <a:lnTo>
                    <a:pt x="12723" y="11038"/>
                  </a:lnTo>
                  <a:lnTo>
                    <a:pt x="1272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16"/>
            <p:cNvSpPr/>
            <p:nvPr/>
          </p:nvSpPr>
          <p:spPr>
            <a:xfrm>
              <a:off x="7922414" y="3916445"/>
              <a:ext cx="424885" cy="369182"/>
            </a:xfrm>
            <a:custGeom>
              <a:rect b="b" l="l" r="r" t="t"/>
              <a:pathLst>
                <a:path extrusionOk="0" h="11055" w="12723">
                  <a:moveTo>
                    <a:pt x="0" y="1"/>
                  </a:moveTo>
                  <a:lnTo>
                    <a:pt x="0" y="11055"/>
                  </a:lnTo>
                  <a:lnTo>
                    <a:pt x="12723" y="11055"/>
                  </a:lnTo>
                  <a:lnTo>
                    <a:pt x="1272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16"/>
            <p:cNvSpPr/>
            <p:nvPr/>
          </p:nvSpPr>
          <p:spPr>
            <a:xfrm>
              <a:off x="8100276" y="2737768"/>
              <a:ext cx="34330" cy="29722"/>
            </a:xfrm>
            <a:custGeom>
              <a:rect b="b" l="l" r="r" t="t"/>
              <a:pathLst>
                <a:path extrusionOk="0" h="890" w="1028">
                  <a:moveTo>
                    <a:pt x="594" y="0"/>
                  </a:moveTo>
                  <a:cubicBezTo>
                    <a:pt x="193" y="0"/>
                    <a:pt x="1" y="482"/>
                    <a:pt x="290" y="754"/>
                  </a:cubicBezTo>
                  <a:cubicBezTo>
                    <a:pt x="378" y="848"/>
                    <a:pt x="487" y="889"/>
                    <a:pt x="593" y="889"/>
                  </a:cubicBezTo>
                  <a:cubicBezTo>
                    <a:pt x="815" y="889"/>
                    <a:pt x="1028" y="710"/>
                    <a:pt x="1028" y="449"/>
                  </a:cubicBezTo>
                  <a:cubicBezTo>
                    <a:pt x="1028" y="209"/>
                    <a:pt x="835" y="0"/>
                    <a:pt x="5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16"/>
            <p:cNvSpPr/>
            <p:nvPr/>
          </p:nvSpPr>
          <p:spPr>
            <a:xfrm>
              <a:off x="8100276" y="3153503"/>
              <a:ext cx="34330" cy="29488"/>
            </a:xfrm>
            <a:custGeom>
              <a:rect b="b" l="l" r="r" t="t"/>
              <a:pathLst>
                <a:path extrusionOk="0" h="883" w="1028">
                  <a:moveTo>
                    <a:pt x="594" y="1"/>
                  </a:moveTo>
                  <a:cubicBezTo>
                    <a:pt x="193" y="1"/>
                    <a:pt x="1" y="466"/>
                    <a:pt x="290" y="755"/>
                  </a:cubicBezTo>
                  <a:cubicBezTo>
                    <a:pt x="377" y="843"/>
                    <a:pt x="485" y="882"/>
                    <a:pt x="591" y="882"/>
                  </a:cubicBezTo>
                  <a:cubicBezTo>
                    <a:pt x="814" y="882"/>
                    <a:pt x="1028" y="706"/>
                    <a:pt x="1028" y="434"/>
                  </a:cubicBezTo>
                  <a:cubicBezTo>
                    <a:pt x="1028" y="193"/>
                    <a:pt x="835" y="1"/>
                    <a:pt x="59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16"/>
            <p:cNvSpPr/>
            <p:nvPr/>
          </p:nvSpPr>
          <p:spPr>
            <a:xfrm>
              <a:off x="8100276" y="3568736"/>
              <a:ext cx="34330" cy="29488"/>
            </a:xfrm>
            <a:custGeom>
              <a:rect b="b" l="l" r="r" t="t"/>
              <a:pathLst>
                <a:path extrusionOk="0" h="883" w="1028">
                  <a:moveTo>
                    <a:pt x="594" y="0"/>
                  </a:moveTo>
                  <a:cubicBezTo>
                    <a:pt x="193" y="0"/>
                    <a:pt x="1" y="482"/>
                    <a:pt x="290" y="755"/>
                  </a:cubicBezTo>
                  <a:cubicBezTo>
                    <a:pt x="378" y="843"/>
                    <a:pt x="487" y="882"/>
                    <a:pt x="593" y="882"/>
                  </a:cubicBezTo>
                  <a:cubicBezTo>
                    <a:pt x="815" y="882"/>
                    <a:pt x="1028" y="710"/>
                    <a:pt x="1028" y="450"/>
                  </a:cubicBezTo>
                  <a:cubicBezTo>
                    <a:pt x="1028" y="193"/>
                    <a:pt x="835" y="0"/>
                    <a:pt x="5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16"/>
            <p:cNvSpPr/>
            <p:nvPr/>
          </p:nvSpPr>
          <p:spPr>
            <a:xfrm>
              <a:off x="8100276" y="3984504"/>
              <a:ext cx="34330" cy="29287"/>
            </a:xfrm>
            <a:custGeom>
              <a:rect b="b" l="l" r="r" t="t"/>
              <a:pathLst>
                <a:path extrusionOk="0" h="877" w="1028">
                  <a:moveTo>
                    <a:pt x="594" y="0"/>
                  </a:moveTo>
                  <a:cubicBezTo>
                    <a:pt x="193" y="0"/>
                    <a:pt x="1" y="465"/>
                    <a:pt x="290" y="738"/>
                  </a:cubicBezTo>
                  <a:cubicBezTo>
                    <a:pt x="380" y="834"/>
                    <a:pt x="491" y="877"/>
                    <a:pt x="600" y="877"/>
                  </a:cubicBezTo>
                  <a:cubicBezTo>
                    <a:pt x="819" y="877"/>
                    <a:pt x="1028" y="702"/>
                    <a:pt x="1028" y="433"/>
                  </a:cubicBezTo>
                  <a:cubicBezTo>
                    <a:pt x="1028" y="193"/>
                    <a:pt x="835" y="0"/>
                    <a:pt x="5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16"/>
            <p:cNvSpPr/>
            <p:nvPr/>
          </p:nvSpPr>
          <p:spPr>
            <a:xfrm>
              <a:off x="7881171" y="4327370"/>
              <a:ext cx="61113" cy="343468"/>
            </a:xfrm>
            <a:custGeom>
              <a:rect b="b" l="l" r="r" t="t"/>
              <a:pathLst>
                <a:path extrusionOk="0" h="10285" w="1830">
                  <a:moveTo>
                    <a:pt x="0" y="1"/>
                  </a:moveTo>
                  <a:lnTo>
                    <a:pt x="0" y="10285"/>
                  </a:lnTo>
                  <a:lnTo>
                    <a:pt x="1829" y="10285"/>
                  </a:lnTo>
                  <a:lnTo>
                    <a:pt x="182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16"/>
            <p:cNvSpPr/>
            <p:nvPr/>
          </p:nvSpPr>
          <p:spPr>
            <a:xfrm>
              <a:off x="8347265" y="4327370"/>
              <a:ext cx="61113" cy="343468"/>
            </a:xfrm>
            <a:custGeom>
              <a:rect b="b" l="l" r="r" t="t"/>
              <a:pathLst>
                <a:path extrusionOk="0" h="10285" w="1830">
                  <a:moveTo>
                    <a:pt x="1" y="1"/>
                  </a:moveTo>
                  <a:lnTo>
                    <a:pt x="1" y="10285"/>
                  </a:lnTo>
                  <a:lnTo>
                    <a:pt x="1830" y="10285"/>
                  </a:lnTo>
                  <a:lnTo>
                    <a:pt x="183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16"/>
            <p:cNvSpPr/>
            <p:nvPr/>
          </p:nvSpPr>
          <p:spPr>
            <a:xfrm>
              <a:off x="8791953" y="4327370"/>
              <a:ext cx="61113" cy="343468"/>
            </a:xfrm>
            <a:custGeom>
              <a:rect b="b" l="l" r="r" t="t"/>
              <a:pathLst>
                <a:path extrusionOk="0" h="10285" w="1830">
                  <a:moveTo>
                    <a:pt x="1" y="1"/>
                  </a:moveTo>
                  <a:lnTo>
                    <a:pt x="1" y="10285"/>
                  </a:lnTo>
                  <a:lnTo>
                    <a:pt x="1830" y="10285"/>
                  </a:lnTo>
                  <a:lnTo>
                    <a:pt x="183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CUSTOM_1"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17"/>
          <p:cNvSpPr/>
          <p:nvPr/>
        </p:nvSpPr>
        <p:spPr>
          <a:xfrm>
            <a:off x="-731" y="4672701"/>
            <a:ext cx="9143833" cy="475558"/>
          </a:xfrm>
          <a:custGeom>
            <a:rect b="b" l="l" r="r" t="t"/>
            <a:pathLst>
              <a:path extrusionOk="0" h="14838" w="285299">
                <a:moveTo>
                  <a:pt x="0" y="1"/>
                </a:moveTo>
                <a:lnTo>
                  <a:pt x="0" y="14838"/>
                </a:lnTo>
                <a:lnTo>
                  <a:pt x="285299" y="14838"/>
                </a:lnTo>
                <a:lnTo>
                  <a:pt x="285299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17"/>
          <p:cNvSpPr txBox="1"/>
          <p:nvPr>
            <p:ph type="title"/>
          </p:nvPr>
        </p:nvSpPr>
        <p:spPr>
          <a:xfrm>
            <a:off x="2030400" y="4089600"/>
            <a:ext cx="3412800" cy="51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 sz="27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63" name="Google Shape;363;p17"/>
          <p:cNvSpPr txBox="1"/>
          <p:nvPr>
            <p:ph idx="1" type="subTitle"/>
          </p:nvPr>
        </p:nvSpPr>
        <p:spPr>
          <a:xfrm>
            <a:off x="2030400" y="2937600"/>
            <a:ext cx="3412800" cy="115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grpSp>
        <p:nvGrpSpPr>
          <p:cNvPr id="364" name="Google Shape;364;p17"/>
          <p:cNvGrpSpPr/>
          <p:nvPr/>
        </p:nvGrpSpPr>
        <p:grpSpPr>
          <a:xfrm>
            <a:off x="1945085" y="396919"/>
            <a:ext cx="1483402" cy="2385706"/>
            <a:chOff x="1945085" y="396919"/>
            <a:chExt cx="1483402" cy="2385706"/>
          </a:xfrm>
        </p:grpSpPr>
        <p:sp>
          <p:nvSpPr>
            <p:cNvPr id="365" name="Google Shape;365;p17"/>
            <p:cNvSpPr/>
            <p:nvPr/>
          </p:nvSpPr>
          <p:spPr>
            <a:xfrm>
              <a:off x="2062901" y="481499"/>
              <a:ext cx="1272930" cy="2227219"/>
            </a:xfrm>
            <a:custGeom>
              <a:rect b="b" l="l" r="r" t="t"/>
              <a:pathLst>
                <a:path extrusionOk="0" h="69492" w="39717">
                  <a:moveTo>
                    <a:pt x="0" y="1"/>
                  </a:moveTo>
                  <a:lnTo>
                    <a:pt x="0" y="69492"/>
                  </a:lnTo>
                  <a:lnTo>
                    <a:pt x="39717" y="69492"/>
                  </a:lnTo>
                  <a:lnTo>
                    <a:pt x="3971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17"/>
            <p:cNvSpPr/>
            <p:nvPr/>
          </p:nvSpPr>
          <p:spPr>
            <a:xfrm>
              <a:off x="2044151" y="456339"/>
              <a:ext cx="632475" cy="2273787"/>
            </a:xfrm>
            <a:custGeom>
              <a:rect b="b" l="l" r="r" t="t"/>
              <a:pathLst>
                <a:path extrusionOk="0" h="70945" w="19734">
                  <a:moveTo>
                    <a:pt x="1" y="1"/>
                  </a:moveTo>
                  <a:lnTo>
                    <a:pt x="1" y="70945"/>
                  </a:lnTo>
                  <a:lnTo>
                    <a:pt x="12966" y="70945"/>
                  </a:lnTo>
                  <a:cubicBezTo>
                    <a:pt x="12966" y="70945"/>
                    <a:pt x="8606" y="39683"/>
                    <a:pt x="6333" y="36241"/>
                  </a:cubicBezTo>
                  <a:cubicBezTo>
                    <a:pt x="6333" y="36241"/>
                    <a:pt x="19349" y="26484"/>
                    <a:pt x="1973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17"/>
            <p:cNvSpPr/>
            <p:nvPr/>
          </p:nvSpPr>
          <p:spPr>
            <a:xfrm>
              <a:off x="2722105" y="452045"/>
              <a:ext cx="632475" cy="2273819"/>
            </a:xfrm>
            <a:custGeom>
              <a:rect b="b" l="l" r="r" t="t"/>
              <a:pathLst>
                <a:path extrusionOk="0" h="70946" w="19734">
                  <a:moveTo>
                    <a:pt x="1" y="1"/>
                  </a:moveTo>
                  <a:cubicBezTo>
                    <a:pt x="402" y="26467"/>
                    <a:pt x="13401" y="36242"/>
                    <a:pt x="13401" y="36242"/>
                  </a:cubicBezTo>
                  <a:cubicBezTo>
                    <a:pt x="11129" y="39684"/>
                    <a:pt x="6768" y="70945"/>
                    <a:pt x="6768" y="70945"/>
                  </a:cubicBezTo>
                  <a:lnTo>
                    <a:pt x="19733" y="70945"/>
                  </a:lnTo>
                  <a:lnTo>
                    <a:pt x="1973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17"/>
            <p:cNvSpPr/>
            <p:nvPr/>
          </p:nvSpPr>
          <p:spPr>
            <a:xfrm>
              <a:off x="1945085" y="396919"/>
              <a:ext cx="1483402" cy="2385706"/>
            </a:xfrm>
            <a:custGeom>
              <a:rect b="b" l="l" r="r" t="t"/>
              <a:pathLst>
                <a:path extrusionOk="0" h="74437" w="46284">
                  <a:moveTo>
                    <a:pt x="11663" y="2640"/>
                  </a:moveTo>
                  <a:lnTo>
                    <a:pt x="11663" y="18747"/>
                  </a:lnTo>
                  <a:lnTo>
                    <a:pt x="3676" y="18747"/>
                  </a:lnTo>
                  <a:lnTo>
                    <a:pt x="3676" y="2640"/>
                  </a:lnTo>
                  <a:close/>
                  <a:moveTo>
                    <a:pt x="22540" y="2640"/>
                  </a:moveTo>
                  <a:lnTo>
                    <a:pt x="22540" y="18747"/>
                  </a:lnTo>
                  <a:lnTo>
                    <a:pt x="12014" y="18747"/>
                  </a:lnTo>
                  <a:lnTo>
                    <a:pt x="12014" y="2640"/>
                  </a:lnTo>
                  <a:close/>
                  <a:moveTo>
                    <a:pt x="33802" y="2640"/>
                  </a:moveTo>
                  <a:lnTo>
                    <a:pt x="33802" y="18747"/>
                  </a:lnTo>
                  <a:lnTo>
                    <a:pt x="23810" y="18747"/>
                  </a:lnTo>
                  <a:lnTo>
                    <a:pt x="23810" y="2640"/>
                  </a:lnTo>
                  <a:close/>
                  <a:moveTo>
                    <a:pt x="42607" y="2640"/>
                  </a:moveTo>
                  <a:lnTo>
                    <a:pt x="42607" y="18747"/>
                  </a:lnTo>
                  <a:lnTo>
                    <a:pt x="34153" y="18747"/>
                  </a:lnTo>
                  <a:lnTo>
                    <a:pt x="34153" y="2640"/>
                  </a:lnTo>
                  <a:close/>
                  <a:moveTo>
                    <a:pt x="11663" y="19064"/>
                  </a:moveTo>
                  <a:lnTo>
                    <a:pt x="11663" y="37394"/>
                  </a:lnTo>
                  <a:lnTo>
                    <a:pt x="3676" y="37394"/>
                  </a:lnTo>
                  <a:lnTo>
                    <a:pt x="3676" y="19064"/>
                  </a:lnTo>
                  <a:close/>
                  <a:moveTo>
                    <a:pt x="22540" y="19064"/>
                  </a:moveTo>
                  <a:lnTo>
                    <a:pt x="22540" y="37394"/>
                  </a:lnTo>
                  <a:lnTo>
                    <a:pt x="12014" y="37394"/>
                  </a:lnTo>
                  <a:lnTo>
                    <a:pt x="12014" y="19064"/>
                  </a:lnTo>
                  <a:close/>
                  <a:moveTo>
                    <a:pt x="33802" y="19064"/>
                  </a:moveTo>
                  <a:lnTo>
                    <a:pt x="33802" y="37394"/>
                  </a:lnTo>
                  <a:lnTo>
                    <a:pt x="23810" y="37394"/>
                  </a:lnTo>
                  <a:lnTo>
                    <a:pt x="23810" y="19064"/>
                  </a:lnTo>
                  <a:close/>
                  <a:moveTo>
                    <a:pt x="42607" y="19064"/>
                  </a:moveTo>
                  <a:lnTo>
                    <a:pt x="42607" y="37394"/>
                  </a:lnTo>
                  <a:lnTo>
                    <a:pt x="34153" y="37394"/>
                  </a:lnTo>
                  <a:lnTo>
                    <a:pt x="34153" y="19064"/>
                  </a:lnTo>
                  <a:close/>
                  <a:moveTo>
                    <a:pt x="11663" y="38663"/>
                  </a:moveTo>
                  <a:lnTo>
                    <a:pt x="11663" y="56374"/>
                  </a:lnTo>
                  <a:lnTo>
                    <a:pt x="3676" y="56374"/>
                  </a:lnTo>
                  <a:lnTo>
                    <a:pt x="3676" y="38663"/>
                  </a:lnTo>
                  <a:close/>
                  <a:moveTo>
                    <a:pt x="22540" y="38663"/>
                  </a:moveTo>
                  <a:lnTo>
                    <a:pt x="22540" y="56374"/>
                  </a:lnTo>
                  <a:lnTo>
                    <a:pt x="12014" y="56374"/>
                  </a:lnTo>
                  <a:lnTo>
                    <a:pt x="12014" y="38663"/>
                  </a:lnTo>
                  <a:close/>
                  <a:moveTo>
                    <a:pt x="33802" y="38663"/>
                  </a:moveTo>
                  <a:lnTo>
                    <a:pt x="33802" y="56374"/>
                  </a:lnTo>
                  <a:lnTo>
                    <a:pt x="23810" y="56374"/>
                  </a:lnTo>
                  <a:lnTo>
                    <a:pt x="23810" y="38663"/>
                  </a:lnTo>
                  <a:close/>
                  <a:moveTo>
                    <a:pt x="42607" y="38663"/>
                  </a:moveTo>
                  <a:lnTo>
                    <a:pt x="42607" y="56374"/>
                  </a:lnTo>
                  <a:lnTo>
                    <a:pt x="34153" y="56374"/>
                  </a:lnTo>
                  <a:lnTo>
                    <a:pt x="34153" y="38663"/>
                  </a:lnTo>
                  <a:close/>
                  <a:moveTo>
                    <a:pt x="11663" y="56692"/>
                  </a:moveTo>
                  <a:lnTo>
                    <a:pt x="11663" y="72147"/>
                  </a:lnTo>
                  <a:lnTo>
                    <a:pt x="3676" y="72147"/>
                  </a:lnTo>
                  <a:lnTo>
                    <a:pt x="3676" y="56692"/>
                  </a:lnTo>
                  <a:close/>
                  <a:moveTo>
                    <a:pt x="22540" y="56692"/>
                  </a:moveTo>
                  <a:lnTo>
                    <a:pt x="22540" y="72147"/>
                  </a:lnTo>
                  <a:lnTo>
                    <a:pt x="12014" y="72147"/>
                  </a:lnTo>
                  <a:lnTo>
                    <a:pt x="12014" y="56692"/>
                  </a:lnTo>
                  <a:close/>
                  <a:moveTo>
                    <a:pt x="33802" y="56692"/>
                  </a:moveTo>
                  <a:lnTo>
                    <a:pt x="33802" y="72147"/>
                  </a:lnTo>
                  <a:lnTo>
                    <a:pt x="23810" y="72147"/>
                  </a:lnTo>
                  <a:lnTo>
                    <a:pt x="23810" y="56692"/>
                  </a:lnTo>
                  <a:close/>
                  <a:moveTo>
                    <a:pt x="42607" y="56692"/>
                  </a:moveTo>
                  <a:lnTo>
                    <a:pt x="42607" y="72147"/>
                  </a:lnTo>
                  <a:lnTo>
                    <a:pt x="34153" y="72147"/>
                  </a:lnTo>
                  <a:lnTo>
                    <a:pt x="34153" y="56692"/>
                  </a:lnTo>
                  <a:close/>
                  <a:moveTo>
                    <a:pt x="1" y="0"/>
                  </a:moveTo>
                  <a:lnTo>
                    <a:pt x="1" y="74436"/>
                  </a:lnTo>
                  <a:lnTo>
                    <a:pt x="46283" y="74436"/>
                  </a:lnTo>
                  <a:lnTo>
                    <a:pt x="4628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9" name="Google Shape;369;p17"/>
          <p:cNvGrpSpPr/>
          <p:nvPr/>
        </p:nvGrpSpPr>
        <p:grpSpPr>
          <a:xfrm>
            <a:off x="4595844" y="396919"/>
            <a:ext cx="1483402" cy="2385706"/>
            <a:chOff x="4595844" y="396919"/>
            <a:chExt cx="1483402" cy="2385706"/>
          </a:xfrm>
        </p:grpSpPr>
        <p:sp>
          <p:nvSpPr>
            <p:cNvPr id="370" name="Google Shape;370;p17"/>
            <p:cNvSpPr/>
            <p:nvPr/>
          </p:nvSpPr>
          <p:spPr>
            <a:xfrm>
              <a:off x="4713660" y="481499"/>
              <a:ext cx="1272962" cy="2227219"/>
            </a:xfrm>
            <a:custGeom>
              <a:rect b="b" l="l" r="r" t="t"/>
              <a:pathLst>
                <a:path extrusionOk="0" h="69492" w="39718">
                  <a:moveTo>
                    <a:pt x="1" y="1"/>
                  </a:moveTo>
                  <a:lnTo>
                    <a:pt x="1" y="69492"/>
                  </a:lnTo>
                  <a:lnTo>
                    <a:pt x="39717" y="69492"/>
                  </a:lnTo>
                  <a:lnTo>
                    <a:pt x="3971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17"/>
            <p:cNvSpPr/>
            <p:nvPr/>
          </p:nvSpPr>
          <p:spPr>
            <a:xfrm>
              <a:off x="4694943" y="456339"/>
              <a:ext cx="632443" cy="2273787"/>
            </a:xfrm>
            <a:custGeom>
              <a:rect b="b" l="l" r="r" t="t"/>
              <a:pathLst>
                <a:path extrusionOk="0" h="70945" w="19733">
                  <a:moveTo>
                    <a:pt x="0" y="1"/>
                  </a:moveTo>
                  <a:lnTo>
                    <a:pt x="0" y="70945"/>
                  </a:lnTo>
                  <a:lnTo>
                    <a:pt x="12966" y="70945"/>
                  </a:lnTo>
                  <a:cubicBezTo>
                    <a:pt x="12966" y="70945"/>
                    <a:pt x="8605" y="39683"/>
                    <a:pt x="6333" y="36241"/>
                  </a:cubicBezTo>
                  <a:cubicBezTo>
                    <a:pt x="6333" y="36241"/>
                    <a:pt x="19349" y="26484"/>
                    <a:pt x="1973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17"/>
            <p:cNvSpPr/>
            <p:nvPr/>
          </p:nvSpPr>
          <p:spPr>
            <a:xfrm>
              <a:off x="5372896" y="452045"/>
              <a:ext cx="632443" cy="2273819"/>
            </a:xfrm>
            <a:custGeom>
              <a:rect b="b" l="l" r="r" t="t"/>
              <a:pathLst>
                <a:path extrusionOk="0" h="70946" w="19733">
                  <a:moveTo>
                    <a:pt x="0" y="1"/>
                  </a:moveTo>
                  <a:cubicBezTo>
                    <a:pt x="401" y="26467"/>
                    <a:pt x="13400" y="36242"/>
                    <a:pt x="13400" y="36242"/>
                  </a:cubicBezTo>
                  <a:cubicBezTo>
                    <a:pt x="11128" y="39684"/>
                    <a:pt x="6767" y="70945"/>
                    <a:pt x="6767" y="70945"/>
                  </a:cubicBezTo>
                  <a:lnTo>
                    <a:pt x="19733" y="70945"/>
                  </a:lnTo>
                  <a:lnTo>
                    <a:pt x="1973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17"/>
            <p:cNvSpPr/>
            <p:nvPr/>
          </p:nvSpPr>
          <p:spPr>
            <a:xfrm>
              <a:off x="4595844" y="396919"/>
              <a:ext cx="1483402" cy="2385706"/>
            </a:xfrm>
            <a:custGeom>
              <a:rect b="b" l="l" r="r" t="t"/>
              <a:pathLst>
                <a:path extrusionOk="0" h="74437" w="46284">
                  <a:moveTo>
                    <a:pt x="11664" y="2640"/>
                  </a:moveTo>
                  <a:lnTo>
                    <a:pt x="11664" y="18747"/>
                  </a:lnTo>
                  <a:lnTo>
                    <a:pt x="3677" y="18747"/>
                  </a:lnTo>
                  <a:lnTo>
                    <a:pt x="3677" y="2640"/>
                  </a:lnTo>
                  <a:close/>
                  <a:moveTo>
                    <a:pt x="22541" y="2640"/>
                  </a:moveTo>
                  <a:lnTo>
                    <a:pt x="22541" y="18747"/>
                  </a:lnTo>
                  <a:lnTo>
                    <a:pt x="12014" y="18747"/>
                  </a:lnTo>
                  <a:lnTo>
                    <a:pt x="12014" y="2640"/>
                  </a:lnTo>
                  <a:close/>
                  <a:moveTo>
                    <a:pt x="33802" y="2640"/>
                  </a:moveTo>
                  <a:lnTo>
                    <a:pt x="33802" y="18747"/>
                  </a:lnTo>
                  <a:lnTo>
                    <a:pt x="23811" y="18747"/>
                  </a:lnTo>
                  <a:lnTo>
                    <a:pt x="23811" y="2640"/>
                  </a:lnTo>
                  <a:close/>
                  <a:moveTo>
                    <a:pt x="42608" y="2640"/>
                  </a:moveTo>
                  <a:lnTo>
                    <a:pt x="42608" y="18747"/>
                  </a:lnTo>
                  <a:lnTo>
                    <a:pt x="34153" y="18747"/>
                  </a:lnTo>
                  <a:lnTo>
                    <a:pt x="34153" y="2640"/>
                  </a:lnTo>
                  <a:close/>
                  <a:moveTo>
                    <a:pt x="11664" y="19064"/>
                  </a:moveTo>
                  <a:lnTo>
                    <a:pt x="11664" y="37394"/>
                  </a:lnTo>
                  <a:lnTo>
                    <a:pt x="3677" y="37394"/>
                  </a:lnTo>
                  <a:lnTo>
                    <a:pt x="3677" y="19064"/>
                  </a:lnTo>
                  <a:close/>
                  <a:moveTo>
                    <a:pt x="22541" y="19064"/>
                  </a:moveTo>
                  <a:lnTo>
                    <a:pt x="22541" y="37394"/>
                  </a:lnTo>
                  <a:lnTo>
                    <a:pt x="12014" y="37394"/>
                  </a:lnTo>
                  <a:lnTo>
                    <a:pt x="12014" y="19064"/>
                  </a:lnTo>
                  <a:close/>
                  <a:moveTo>
                    <a:pt x="33802" y="19064"/>
                  </a:moveTo>
                  <a:lnTo>
                    <a:pt x="33802" y="37394"/>
                  </a:lnTo>
                  <a:lnTo>
                    <a:pt x="23811" y="37394"/>
                  </a:lnTo>
                  <a:lnTo>
                    <a:pt x="23811" y="19064"/>
                  </a:lnTo>
                  <a:close/>
                  <a:moveTo>
                    <a:pt x="42608" y="19064"/>
                  </a:moveTo>
                  <a:lnTo>
                    <a:pt x="42608" y="37394"/>
                  </a:lnTo>
                  <a:lnTo>
                    <a:pt x="34153" y="37394"/>
                  </a:lnTo>
                  <a:lnTo>
                    <a:pt x="34153" y="19064"/>
                  </a:lnTo>
                  <a:close/>
                  <a:moveTo>
                    <a:pt x="11664" y="38663"/>
                  </a:moveTo>
                  <a:lnTo>
                    <a:pt x="11664" y="56374"/>
                  </a:lnTo>
                  <a:lnTo>
                    <a:pt x="3677" y="56374"/>
                  </a:lnTo>
                  <a:lnTo>
                    <a:pt x="3677" y="38663"/>
                  </a:lnTo>
                  <a:close/>
                  <a:moveTo>
                    <a:pt x="22541" y="38663"/>
                  </a:moveTo>
                  <a:lnTo>
                    <a:pt x="22541" y="56374"/>
                  </a:lnTo>
                  <a:lnTo>
                    <a:pt x="12014" y="56374"/>
                  </a:lnTo>
                  <a:lnTo>
                    <a:pt x="12014" y="38663"/>
                  </a:lnTo>
                  <a:close/>
                  <a:moveTo>
                    <a:pt x="33802" y="38663"/>
                  </a:moveTo>
                  <a:lnTo>
                    <a:pt x="33802" y="56374"/>
                  </a:lnTo>
                  <a:lnTo>
                    <a:pt x="23811" y="56374"/>
                  </a:lnTo>
                  <a:lnTo>
                    <a:pt x="23811" y="38663"/>
                  </a:lnTo>
                  <a:close/>
                  <a:moveTo>
                    <a:pt x="42608" y="38663"/>
                  </a:moveTo>
                  <a:lnTo>
                    <a:pt x="42608" y="56374"/>
                  </a:lnTo>
                  <a:lnTo>
                    <a:pt x="34153" y="56374"/>
                  </a:lnTo>
                  <a:lnTo>
                    <a:pt x="34153" y="38663"/>
                  </a:lnTo>
                  <a:close/>
                  <a:moveTo>
                    <a:pt x="11664" y="56692"/>
                  </a:moveTo>
                  <a:lnTo>
                    <a:pt x="11664" y="72147"/>
                  </a:lnTo>
                  <a:lnTo>
                    <a:pt x="3677" y="72147"/>
                  </a:lnTo>
                  <a:lnTo>
                    <a:pt x="3677" y="56692"/>
                  </a:lnTo>
                  <a:close/>
                  <a:moveTo>
                    <a:pt x="22541" y="56692"/>
                  </a:moveTo>
                  <a:lnTo>
                    <a:pt x="22541" y="72147"/>
                  </a:lnTo>
                  <a:lnTo>
                    <a:pt x="12014" y="72147"/>
                  </a:lnTo>
                  <a:lnTo>
                    <a:pt x="12014" y="56692"/>
                  </a:lnTo>
                  <a:close/>
                  <a:moveTo>
                    <a:pt x="33802" y="56692"/>
                  </a:moveTo>
                  <a:lnTo>
                    <a:pt x="33802" y="72147"/>
                  </a:lnTo>
                  <a:lnTo>
                    <a:pt x="23811" y="72147"/>
                  </a:lnTo>
                  <a:lnTo>
                    <a:pt x="23811" y="56692"/>
                  </a:lnTo>
                  <a:close/>
                  <a:moveTo>
                    <a:pt x="42608" y="56692"/>
                  </a:moveTo>
                  <a:lnTo>
                    <a:pt x="42608" y="72147"/>
                  </a:lnTo>
                  <a:lnTo>
                    <a:pt x="34153" y="72147"/>
                  </a:lnTo>
                  <a:lnTo>
                    <a:pt x="34153" y="56692"/>
                  </a:lnTo>
                  <a:close/>
                  <a:moveTo>
                    <a:pt x="1" y="0"/>
                  </a:moveTo>
                  <a:lnTo>
                    <a:pt x="1" y="74436"/>
                  </a:lnTo>
                  <a:lnTo>
                    <a:pt x="46284" y="74436"/>
                  </a:lnTo>
                  <a:lnTo>
                    <a:pt x="4628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4" name="Google Shape;374;p17"/>
          <p:cNvGrpSpPr/>
          <p:nvPr/>
        </p:nvGrpSpPr>
        <p:grpSpPr>
          <a:xfrm>
            <a:off x="146197" y="2917586"/>
            <a:ext cx="1147614" cy="1754866"/>
            <a:chOff x="146197" y="2914863"/>
            <a:chExt cx="1147614" cy="1754866"/>
          </a:xfrm>
        </p:grpSpPr>
        <p:sp>
          <p:nvSpPr>
            <p:cNvPr id="375" name="Google Shape;375;p17"/>
            <p:cNvSpPr/>
            <p:nvPr/>
          </p:nvSpPr>
          <p:spPr>
            <a:xfrm>
              <a:off x="1194713" y="4349485"/>
              <a:ext cx="99099" cy="320244"/>
            </a:xfrm>
            <a:custGeom>
              <a:rect b="b" l="l" r="r" t="t"/>
              <a:pathLst>
                <a:path extrusionOk="0" h="9992" w="3092">
                  <a:moveTo>
                    <a:pt x="1" y="0"/>
                  </a:moveTo>
                  <a:lnTo>
                    <a:pt x="1772" y="9992"/>
                  </a:lnTo>
                  <a:lnTo>
                    <a:pt x="3092" y="9992"/>
                  </a:lnTo>
                  <a:lnTo>
                    <a:pt x="3092" y="10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17"/>
            <p:cNvSpPr/>
            <p:nvPr/>
          </p:nvSpPr>
          <p:spPr>
            <a:xfrm>
              <a:off x="808607" y="4349485"/>
              <a:ext cx="99099" cy="320244"/>
            </a:xfrm>
            <a:custGeom>
              <a:rect b="b" l="l" r="r" t="t"/>
              <a:pathLst>
                <a:path extrusionOk="0" h="9992" w="3092">
                  <a:moveTo>
                    <a:pt x="1" y="0"/>
                  </a:moveTo>
                  <a:lnTo>
                    <a:pt x="1772" y="9992"/>
                  </a:lnTo>
                  <a:lnTo>
                    <a:pt x="3092" y="9992"/>
                  </a:lnTo>
                  <a:lnTo>
                    <a:pt x="3092" y="10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17"/>
            <p:cNvSpPr/>
            <p:nvPr/>
          </p:nvSpPr>
          <p:spPr>
            <a:xfrm>
              <a:off x="425193" y="4349485"/>
              <a:ext cx="99643" cy="320244"/>
            </a:xfrm>
            <a:custGeom>
              <a:rect b="b" l="l" r="r" t="t"/>
              <a:pathLst>
                <a:path extrusionOk="0" h="9992" w="3109">
                  <a:moveTo>
                    <a:pt x="3108" y="0"/>
                  </a:moveTo>
                  <a:lnTo>
                    <a:pt x="0" y="101"/>
                  </a:lnTo>
                  <a:lnTo>
                    <a:pt x="0" y="9992"/>
                  </a:lnTo>
                  <a:lnTo>
                    <a:pt x="1320" y="9992"/>
                  </a:lnTo>
                  <a:lnTo>
                    <a:pt x="310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17"/>
            <p:cNvSpPr/>
            <p:nvPr/>
          </p:nvSpPr>
          <p:spPr>
            <a:xfrm>
              <a:off x="154210" y="4349485"/>
              <a:ext cx="99099" cy="320244"/>
            </a:xfrm>
            <a:custGeom>
              <a:rect b="b" l="l" r="r" t="t"/>
              <a:pathLst>
                <a:path extrusionOk="0" h="9992" w="3092">
                  <a:moveTo>
                    <a:pt x="3092" y="0"/>
                  </a:moveTo>
                  <a:lnTo>
                    <a:pt x="1" y="101"/>
                  </a:lnTo>
                  <a:lnTo>
                    <a:pt x="1" y="9992"/>
                  </a:lnTo>
                  <a:lnTo>
                    <a:pt x="1321" y="9992"/>
                  </a:lnTo>
                  <a:lnTo>
                    <a:pt x="309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17"/>
            <p:cNvSpPr/>
            <p:nvPr/>
          </p:nvSpPr>
          <p:spPr>
            <a:xfrm>
              <a:off x="983183" y="3637687"/>
              <a:ext cx="310629" cy="721926"/>
            </a:xfrm>
            <a:custGeom>
              <a:rect b="b" l="l" r="r" t="t"/>
              <a:pathLst>
                <a:path extrusionOk="0" h="22525" w="9692">
                  <a:moveTo>
                    <a:pt x="5106" y="1"/>
                  </a:moveTo>
                  <a:cubicBezTo>
                    <a:pt x="3291" y="1"/>
                    <a:pt x="1421" y="538"/>
                    <a:pt x="1421" y="538"/>
                  </a:cubicBezTo>
                  <a:cubicBezTo>
                    <a:pt x="1421" y="538"/>
                    <a:pt x="1" y="22276"/>
                    <a:pt x="185" y="22443"/>
                  </a:cubicBezTo>
                  <a:cubicBezTo>
                    <a:pt x="240" y="22504"/>
                    <a:pt x="1315" y="22525"/>
                    <a:pt x="2724" y="22525"/>
                  </a:cubicBezTo>
                  <a:cubicBezTo>
                    <a:pt x="5541" y="22525"/>
                    <a:pt x="9692" y="22443"/>
                    <a:pt x="9692" y="22443"/>
                  </a:cubicBezTo>
                  <a:cubicBezTo>
                    <a:pt x="9692" y="22443"/>
                    <a:pt x="9541" y="3061"/>
                    <a:pt x="8104" y="1056"/>
                  </a:cubicBezTo>
                  <a:cubicBezTo>
                    <a:pt x="7520" y="244"/>
                    <a:pt x="6326" y="1"/>
                    <a:pt x="510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17"/>
            <p:cNvSpPr/>
            <p:nvPr/>
          </p:nvSpPr>
          <p:spPr>
            <a:xfrm>
              <a:off x="154210" y="2914863"/>
              <a:ext cx="897015" cy="1329146"/>
            </a:xfrm>
            <a:custGeom>
              <a:rect b="b" l="l" r="r" t="t"/>
              <a:pathLst>
                <a:path extrusionOk="0" h="41471" w="27988">
                  <a:moveTo>
                    <a:pt x="7823" y="0"/>
                  </a:moveTo>
                  <a:cubicBezTo>
                    <a:pt x="3510" y="0"/>
                    <a:pt x="1" y="3519"/>
                    <a:pt x="34" y="7853"/>
                  </a:cubicBezTo>
                  <a:lnTo>
                    <a:pt x="252" y="41471"/>
                  </a:lnTo>
                  <a:lnTo>
                    <a:pt x="27102" y="41471"/>
                  </a:lnTo>
                  <a:lnTo>
                    <a:pt x="27888" y="7870"/>
                  </a:lnTo>
                  <a:cubicBezTo>
                    <a:pt x="27988" y="3559"/>
                    <a:pt x="24512" y="0"/>
                    <a:pt x="20202" y="0"/>
                  </a:cubicBezTo>
                  <a:lnTo>
                    <a:pt x="7854" y="0"/>
                  </a:lnTo>
                  <a:cubicBezTo>
                    <a:pt x="7844" y="0"/>
                    <a:pt x="7834" y="0"/>
                    <a:pt x="782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17"/>
            <p:cNvSpPr/>
            <p:nvPr/>
          </p:nvSpPr>
          <p:spPr>
            <a:xfrm>
              <a:off x="162254" y="4008249"/>
              <a:ext cx="1080694" cy="347166"/>
            </a:xfrm>
            <a:custGeom>
              <a:rect b="b" l="l" r="r" t="t"/>
              <a:pathLst>
                <a:path extrusionOk="0" h="10832" w="33719">
                  <a:moveTo>
                    <a:pt x="17415" y="0"/>
                  </a:moveTo>
                  <a:cubicBezTo>
                    <a:pt x="14801" y="0"/>
                    <a:pt x="12220" y="26"/>
                    <a:pt x="10360" y="104"/>
                  </a:cubicBezTo>
                  <a:cubicBezTo>
                    <a:pt x="4762" y="338"/>
                    <a:pt x="1" y="7356"/>
                    <a:pt x="1" y="7356"/>
                  </a:cubicBezTo>
                  <a:lnTo>
                    <a:pt x="1" y="10831"/>
                  </a:lnTo>
                  <a:lnTo>
                    <a:pt x="33718" y="10831"/>
                  </a:lnTo>
                  <a:lnTo>
                    <a:pt x="33718" y="6921"/>
                  </a:lnTo>
                  <a:cubicBezTo>
                    <a:pt x="33334" y="305"/>
                    <a:pt x="28004" y="104"/>
                    <a:pt x="28004" y="104"/>
                  </a:cubicBezTo>
                  <a:cubicBezTo>
                    <a:pt x="28004" y="104"/>
                    <a:pt x="22643" y="0"/>
                    <a:pt x="1741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17"/>
            <p:cNvSpPr/>
            <p:nvPr/>
          </p:nvSpPr>
          <p:spPr>
            <a:xfrm>
              <a:off x="508202" y="4007832"/>
              <a:ext cx="749746" cy="341557"/>
            </a:xfrm>
            <a:custGeom>
              <a:rect b="b" l="l" r="r" t="t"/>
              <a:pathLst>
                <a:path extrusionOk="0" h="10657" w="23393">
                  <a:moveTo>
                    <a:pt x="15406" y="0"/>
                  </a:moveTo>
                  <a:cubicBezTo>
                    <a:pt x="10326" y="34"/>
                    <a:pt x="5230" y="50"/>
                    <a:pt x="151" y="84"/>
                  </a:cubicBezTo>
                  <a:cubicBezTo>
                    <a:pt x="0" y="84"/>
                    <a:pt x="0" y="318"/>
                    <a:pt x="151" y="318"/>
                  </a:cubicBezTo>
                  <a:lnTo>
                    <a:pt x="13985" y="251"/>
                  </a:lnTo>
                  <a:cubicBezTo>
                    <a:pt x="14681" y="243"/>
                    <a:pt x="15418" y="201"/>
                    <a:pt x="16152" y="201"/>
                  </a:cubicBezTo>
                  <a:cubicBezTo>
                    <a:pt x="16952" y="201"/>
                    <a:pt x="17748" y="251"/>
                    <a:pt x="18480" y="451"/>
                  </a:cubicBezTo>
                  <a:cubicBezTo>
                    <a:pt x="22607" y="1621"/>
                    <a:pt x="23208" y="6901"/>
                    <a:pt x="22874" y="10543"/>
                  </a:cubicBezTo>
                  <a:cubicBezTo>
                    <a:pt x="22874" y="10619"/>
                    <a:pt x="22929" y="10656"/>
                    <a:pt x="22985" y="10656"/>
                  </a:cubicBezTo>
                  <a:cubicBezTo>
                    <a:pt x="23041" y="10656"/>
                    <a:pt x="23100" y="10619"/>
                    <a:pt x="23108" y="10543"/>
                  </a:cubicBezTo>
                  <a:cubicBezTo>
                    <a:pt x="23392" y="7486"/>
                    <a:pt x="23058" y="3225"/>
                    <a:pt x="20452" y="1187"/>
                  </a:cubicBezTo>
                  <a:cubicBezTo>
                    <a:pt x="18948" y="17"/>
                    <a:pt x="17193" y="0"/>
                    <a:pt x="1540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17"/>
            <p:cNvSpPr/>
            <p:nvPr/>
          </p:nvSpPr>
          <p:spPr>
            <a:xfrm>
              <a:off x="342183" y="2936048"/>
              <a:ext cx="583727" cy="696959"/>
            </a:xfrm>
            <a:custGeom>
              <a:rect b="b" l="l" r="r" t="t"/>
              <a:pathLst>
                <a:path extrusionOk="0" h="21746" w="18213">
                  <a:moveTo>
                    <a:pt x="12059" y="0"/>
                  </a:moveTo>
                  <a:cubicBezTo>
                    <a:pt x="11472" y="0"/>
                    <a:pt x="10856" y="8"/>
                    <a:pt x="10210" y="8"/>
                  </a:cubicBezTo>
                  <a:cubicBezTo>
                    <a:pt x="9190" y="8"/>
                    <a:pt x="8154" y="58"/>
                    <a:pt x="7118" y="158"/>
                  </a:cubicBezTo>
                  <a:cubicBezTo>
                    <a:pt x="6567" y="225"/>
                    <a:pt x="6016" y="325"/>
                    <a:pt x="5481" y="459"/>
                  </a:cubicBezTo>
                  <a:cubicBezTo>
                    <a:pt x="4896" y="592"/>
                    <a:pt x="4345" y="776"/>
                    <a:pt x="3827" y="1044"/>
                  </a:cubicBezTo>
                  <a:cubicBezTo>
                    <a:pt x="3292" y="1328"/>
                    <a:pt x="2791" y="1695"/>
                    <a:pt x="2357" y="2130"/>
                  </a:cubicBezTo>
                  <a:cubicBezTo>
                    <a:pt x="1922" y="2581"/>
                    <a:pt x="1538" y="3082"/>
                    <a:pt x="1237" y="3633"/>
                  </a:cubicBezTo>
                  <a:cubicBezTo>
                    <a:pt x="1087" y="3917"/>
                    <a:pt x="970" y="4218"/>
                    <a:pt x="886" y="4519"/>
                  </a:cubicBezTo>
                  <a:cubicBezTo>
                    <a:pt x="819" y="4820"/>
                    <a:pt x="769" y="5137"/>
                    <a:pt x="753" y="5438"/>
                  </a:cubicBezTo>
                  <a:cubicBezTo>
                    <a:pt x="686" y="6039"/>
                    <a:pt x="619" y="6641"/>
                    <a:pt x="569" y="7242"/>
                  </a:cubicBezTo>
                  <a:cubicBezTo>
                    <a:pt x="452" y="8412"/>
                    <a:pt x="368" y="9565"/>
                    <a:pt x="301" y="10651"/>
                  </a:cubicBezTo>
                  <a:cubicBezTo>
                    <a:pt x="168" y="12823"/>
                    <a:pt x="101" y="14778"/>
                    <a:pt x="67" y="16415"/>
                  </a:cubicBezTo>
                  <a:cubicBezTo>
                    <a:pt x="17" y="18069"/>
                    <a:pt x="1" y="19406"/>
                    <a:pt x="1" y="20325"/>
                  </a:cubicBezTo>
                  <a:cubicBezTo>
                    <a:pt x="1" y="20776"/>
                    <a:pt x="1" y="21127"/>
                    <a:pt x="1" y="21378"/>
                  </a:cubicBezTo>
                  <a:cubicBezTo>
                    <a:pt x="1" y="21495"/>
                    <a:pt x="1" y="21595"/>
                    <a:pt x="1" y="21662"/>
                  </a:cubicBezTo>
                  <a:cubicBezTo>
                    <a:pt x="1" y="21695"/>
                    <a:pt x="1" y="21712"/>
                    <a:pt x="1" y="21745"/>
                  </a:cubicBezTo>
                  <a:cubicBezTo>
                    <a:pt x="1" y="21712"/>
                    <a:pt x="17" y="21695"/>
                    <a:pt x="17" y="21662"/>
                  </a:cubicBezTo>
                  <a:cubicBezTo>
                    <a:pt x="17" y="21595"/>
                    <a:pt x="17" y="21495"/>
                    <a:pt x="17" y="21378"/>
                  </a:cubicBezTo>
                  <a:cubicBezTo>
                    <a:pt x="34" y="21127"/>
                    <a:pt x="34" y="20776"/>
                    <a:pt x="51" y="20325"/>
                  </a:cubicBezTo>
                  <a:cubicBezTo>
                    <a:pt x="84" y="19389"/>
                    <a:pt x="118" y="18069"/>
                    <a:pt x="168" y="16432"/>
                  </a:cubicBezTo>
                  <a:cubicBezTo>
                    <a:pt x="218" y="14778"/>
                    <a:pt x="285" y="12823"/>
                    <a:pt x="418" y="10651"/>
                  </a:cubicBezTo>
                  <a:cubicBezTo>
                    <a:pt x="502" y="9565"/>
                    <a:pt x="585" y="8429"/>
                    <a:pt x="702" y="7242"/>
                  </a:cubicBezTo>
                  <a:cubicBezTo>
                    <a:pt x="753" y="6658"/>
                    <a:pt x="819" y="6056"/>
                    <a:pt x="886" y="5455"/>
                  </a:cubicBezTo>
                  <a:cubicBezTo>
                    <a:pt x="920" y="5154"/>
                    <a:pt x="970" y="4853"/>
                    <a:pt x="1037" y="4552"/>
                  </a:cubicBezTo>
                  <a:cubicBezTo>
                    <a:pt x="1103" y="4252"/>
                    <a:pt x="1220" y="3968"/>
                    <a:pt x="1371" y="3700"/>
                  </a:cubicBezTo>
                  <a:cubicBezTo>
                    <a:pt x="1655" y="3149"/>
                    <a:pt x="2022" y="2664"/>
                    <a:pt x="2457" y="2230"/>
                  </a:cubicBezTo>
                  <a:cubicBezTo>
                    <a:pt x="2891" y="1812"/>
                    <a:pt x="3359" y="1445"/>
                    <a:pt x="3877" y="1160"/>
                  </a:cubicBezTo>
                  <a:cubicBezTo>
                    <a:pt x="4395" y="910"/>
                    <a:pt x="4946" y="709"/>
                    <a:pt x="5514" y="592"/>
                  </a:cubicBezTo>
                  <a:cubicBezTo>
                    <a:pt x="6049" y="459"/>
                    <a:pt x="6584" y="358"/>
                    <a:pt x="7135" y="292"/>
                  </a:cubicBezTo>
                  <a:cubicBezTo>
                    <a:pt x="8171" y="175"/>
                    <a:pt x="9190" y="125"/>
                    <a:pt x="10226" y="125"/>
                  </a:cubicBezTo>
                  <a:cubicBezTo>
                    <a:pt x="11179" y="108"/>
                    <a:pt x="12081" y="108"/>
                    <a:pt x="12916" y="108"/>
                  </a:cubicBezTo>
                  <a:cubicBezTo>
                    <a:pt x="14554" y="108"/>
                    <a:pt x="15890" y="141"/>
                    <a:pt x="16809" y="191"/>
                  </a:cubicBezTo>
                  <a:lnTo>
                    <a:pt x="17411" y="258"/>
                  </a:lnTo>
                  <a:cubicBezTo>
                    <a:pt x="17578" y="275"/>
                    <a:pt x="17728" y="292"/>
                    <a:pt x="17862" y="308"/>
                  </a:cubicBezTo>
                  <a:cubicBezTo>
                    <a:pt x="17979" y="342"/>
                    <a:pt x="18063" y="358"/>
                    <a:pt x="18129" y="375"/>
                  </a:cubicBezTo>
                  <a:cubicBezTo>
                    <a:pt x="18146" y="392"/>
                    <a:pt x="18180" y="392"/>
                    <a:pt x="18213" y="392"/>
                  </a:cubicBezTo>
                  <a:cubicBezTo>
                    <a:pt x="18180" y="375"/>
                    <a:pt x="18163" y="375"/>
                    <a:pt x="18129" y="358"/>
                  </a:cubicBezTo>
                  <a:cubicBezTo>
                    <a:pt x="18063" y="342"/>
                    <a:pt x="17979" y="308"/>
                    <a:pt x="17862" y="292"/>
                  </a:cubicBezTo>
                  <a:cubicBezTo>
                    <a:pt x="17745" y="258"/>
                    <a:pt x="17595" y="242"/>
                    <a:pt x="17411" y="208"/>
                  </a:cubicBezTo>
                  <a:cubicBezTo>
                    <a:pt x="17244" y="191"/>
                    <a:pt x="17043" y="158"/>
                    <a:pt x="16809" y="141"/>
                  </a:cubicBezTo>
                  <a:cubicBezTo>
                    <a:pt x="15890" y="58"/>
                    <a:pt x="14554" y="8"/>
                    <a:pt x="12916" y="8"/>
                  </a:cubicBezTo>
                  <a:cubicBezTo>
                    <a:pt x="12638" y="2"/>
                    <a:pt x="12352" y="0"/>
                    <a:pt x="1205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17"/>
            <p:cNvSpPr/>
            <p:nvPr/>
          </p:nvSpPr>
          <p:spPr>
            <a:xfrm>
              <a:off x="575123" y="3303501"/>
              <a:ext cx="26281" cy="109419"/>
            </a:xfrm>
            <a:custGeom>
              <a:rect b="b" l="l" r="r" t="t"/>
              <a:pathLst>
                <a:path extrusionOk="0" h="3414" w="820">
                  <a:moveTo>
                    <a:pt x="57" y="0"/>
                  </a:moveTo>
                  <a:cubicBezTo>
                    <a:pt x="30" y="0"/>
                    <a:pt x="18" y="5"/>
                    <a:pt x="18" y="5"/>
                  </a:cubicBezTo>
                  <a:cubicBezTo>
                    <a:pt x="201" y="71"/>
                    <a:pt x="352" y="172"/>
                    <a:pt x="452" y="322"/>
                  </a:cubicBezTo>
                  <a:cubicBezTo>
                    <a:pt x="669" y="589"/>
                    <a:pt x="703" y="1091"/>
                    <a:pt x="652" y="1609"/>
                  </a:cubicBezTo>
                  <a:cubicBezTo>
                    <a:pt x="602" y="2060"/>
                    <a:pt x="485" y="2511"/>
                    <a:pt x="285" y="2912"/>
                  </a:cubicBezTo>
                  <a:cubicBezTo>
                    <a:pt x="135" y="3229"/>
                    <a:pt x="1" y="3396"/>
                    <a:pt x="18" y="3413"/>
                  </a:cubicBezTo>
                  <a:cubicBezTo>
                    <a:pt x="168" y="3296"/>
                    <a:pt x="285" y="3129"/>
                    <a:pt x="368" y="2962"/>
                  </a:cubicBezTo>
                  <a:cubicBezTo>
                    <a:pt x="602" y="2544"/>
                    <a:pt x="753" y="2093"/>
                    <a:pt x="803" y="1625"/>
                  </a:cubicBezTo>
                  <a:cubicBezTo>
                    <a:pt x="820" y="1375"/>
                    <a:pt x="820" y="1107"/>
                    <a:pt x="786" y="857"/>
                  </a:cubicBezTo>
                  <a:cubicBezTo>
                    <a:pt x="753" y="640"/>
                    <a:pt x="669" y="422"/>
                    <a:pt x="536" y="255"/>
                  </a:cubicBezTo>
                  <a:cubicBezTo>
                    <a:pt x="452" y="138"/>
                    <a:pt x="318" y="55"/>
                    <a:pt x="185" y="21"/>
                  </a:cubicBezTo>
                  <a:cubicBezTo>
                    <a:pt x="126" y="5"/>
                    <a:pt x="84" y="0"/>
                    <a:pt x="5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17"/>
            <p:cNvSpPr/>
            <p:nvPr/>
          </p:nvSpPr>
          <p:spPr>
            <a:xfrm>
              <a:off x="826811" y="3303501"/>
              <a:ext cx="26281" cy="109419"/>
            </a:xfrm>
            <a:custGeom>
              <a:rect b="b" l="l" r="r" t="t"/>
              <a:pathLst>
                <a:path extrusionOk="0" h="3414" w="820">
                  <a:moveTo>
                    <a:pt x="55" y="0"/>
                  </a:moveTo>
                  <a:cubicBezTo>
                    <a:pt x="30" y="0"/>
                    <a:pt x="18" y="5"/>
                    <a:pt x="18" y="5"/>
                  </a:cubicBezTo>
                  <a:cubicBezTo>
                    <a:pt x="185" y="71"/>
                    <a:pt x="352" y="172"/>
                    <a:pt x="452" y="322"/>
                  </a:cubicBezTo>
                  <a:cubicBezTo>
                    <a:pt x="669" y="589"/>
                    <a:pt x="703" y="1091"/>
                    <a:pt x="653" y="1609"/>
                  </a:cubicBezTo>
                  <a:cubicBezTo>
                    <a:pt x="602" y="2060"/>
                    <a:pt x="485" y="2511"/>
                    <a:pt x="285" y="2912"/>
                  </a:cubicBezTo>
                  <a:cubicBezTo>
                    <a:pt x="135" y="3229"/>
                    <a:pt x="1" y="3396"/>
                    <a:pt x="18" y="3413"/>
                  </a:cubicBezTo>
                  <a:cubicBezTo>
                    <a:pt x="168" y="3296"/>
                    <a:pt x="285" y="3129"/>
                    <a:pt x="368" y="2962"/>
                  </a:cubicBezTo>
                  <a:cubicBezTo>
                    <a:pt x="602" y="2544"/>
                    <a:pt x="753" y="2093"/>
                    <a:pt x="803" y="1625"/>
                  </a:cubicBezTo>
                  <a:cubicBezTo>
                    <a:pt x="820" y="1375"/>
                    <a:pt x="820" y="1107"/>
                    <a:pt x="786" y="857"/>
                  </a:cubicBezTo>
                  <a:cubicBezTo>
                    <a:pt x="753" y="640"/>
                    <a:pt x="669" y="422"/>
                    <a:pt x="536" y="255"/>
                  </a:cubicBezTo>
                  <a:cubicBezTo>
                    <a:pt x="452" y="138"/>
                    <a:pt x="318" y="55"/>
                    <a:pt x="168" y="21"/>
                  </a:cubicBezTo>
                  <a:cubicBezTo>
                    <a:pt x="118" y="5"/>
                    <a:pt x="80" y="0"/>
                    <a:pt x="5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17"/>
            <p:cNvSpPr/>
            <p:nvPr/>
          </p:nvSpPr>
          <p:spPr>
            <a:xfrm>
              <a:off x="152607" y="3623777"/>
              <a:ext cx="372229" cy="739650"/>
            </a:xfrm>
            <a:custGeom>
              <a:rect b="b" l="l" r="r" t="t"/>
              <a:pathLst>
                <a:path extrusionOk="0" h="23078" w="11614">
                  <a:moveTo>
                    <a:pt x="5997" y="1"/>
                  </a:moveTo>
                  <a:cubicBezTo>
                    <a:pt x="3366" y="1"/>
                    <a:pt x="452" y="755"/>
                    <a:pt x="452" y="755"/>
                  </a:cubicBezTo>
                  <a:cubicBezTo>
                    <a:pt x="452" y="755"/>
                    <a:pt x="1" y="22359"/>
                    <a:pt x="17" y="22844"/>
                  </a:cubicBezTo>
                  <a:cubicBezTo>
                    <a:pt x="30" y="23022"/>
                    <a:pt x="1596" y="23078"/>
                    <a:pt x="3573" y="23078"/>
                  </a:cubicBezTo>
                  <a:cubicBezTo>
                    <a:pt x="6982" y="23078"/>
                    <a:pt x="11613" y="22911"/>
                    <a:pt x="11613" y="22911"/>
                  </a:cubicBezTo>
                  <a:cubicBezTo>
                    <a:pt x="11613" y="22911"/>
                    <a:pt x="11346" y="4130"/>
                    <a:pt x="9909" y="1407"/>
                  </a:cubicBezTo>
                  <a:cubicBezTo>
                    <a:pt x="9332" y="327"/>
                    <a:pt x="7726" y="1"/>
                    <a:pt x="5997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17"/>
            <p:cNvSpPr/>
            <p:nvPr/>
          </p:nvSpPr>
          <p:spPr>
            <a:xfrm>
              <a:off x="146197" y="3630732"/>
              <a:ext cx="281175" cy="734554"/>
            </a:xfrm>
            <a:custGeom>
              <a:rect b="b" l="l" r="r" t="t"/>
              <a:pathLst>
                <a:path extrusionOk="0" h="22919" w="8773">
                  <a:moveTo>
                    <a:pt x="3734" y="1"/>
                  </a:moveTo>
                  <a:cubicBezTo>
                    <a:pt x="1971" y="1"/>
                    <a:pt x="217" y="455"/>
                    <a:pt x="217" y="455"/>
                  </a:cubicBezTo>
                  <a:cubicBezTo>
                    <a:pt x="217" y="455"/>
                    <a:pt x="0" y="22694"/>
                    <a:pt x="167" y="22861"/>
                  </a:cubicBezTo>
                  <a:cubicBezTo>
                    <a:pt x="209" y="22902"/>
                    <a:pt x="768" y="22918"/>
                    <a:pt x="1582" y="22918"/>
                  </a:cubicBezTo>
                  <a:cubicBezTo>
                    <a:pt x="4026" y="22918"/>
                    <a:pt x="8772" y="22777"/>
                    <a:pt x="8772" y="22777"/>
                  </a:cubicBezTo>
                  <a:cubicBezTo>
                    <a:pt x="8772" y="22777"/>
                    <a:pt x="8388" y="3111"/>
                    <a:pt x="6951" y="1106"/>
                  </a:cubicBezTo>
                  <a:cubicBezTo>
                    <a:pt x="6341" y="248"/>
                    <a:pt x="5035" y="1"/>
                    <a:pt x="373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17"/>
            <p:cNvSpPr/>
            <p:nvPr/>
          </p:nvSpPr>
          <p:spPr>
            <a:xfrm>
              <a:off x="238309" y="3954821"/>
              <a:ext cx="26794" cy="33620"/>
            </a:xfrm>
            <a:custGeom>
              <a:rect b="b" l="l" r="r" t="t"/>
              <a:pathLst>
                <a:path extrusionOk="0" h="1049" w="836">
                  <a:moveTo>
                    <a:pt x="568" y="0"/>
                  </a:moveTo>
                  <a:cubicBezTo>
                    <a:pt x="552" y="0"/>
                    <a:pt x="501" y="0"/>
                    <a:pt x="418" y="17"/>
                  </a:cubicBezTo>
                  <a:lnTo>
                    <a:pt x="351" y="34"/>
                  </a:lnTo>
                  <a:lnTo>
                    <a:pt x="401" y="84"/>
                  </a:lnTo>
                  <a:cubicBezTo>
                    <a:pt x="518" y="167"/>
                    <a:pt x="618" y="284"/>
                    <a:pt x="668" y="435"/>
                  </a:cubicBezTo>
                  <a:cubicBezTo>
                    <a:pt x="752" y="618"/>
                    <a:pt x="652" y="852"/>
                    <a:pt x="451" y="902"/>
                  </a:cubicBezTo>
                  <a:cubicBezTo>
                    <a:pt x="434" y="906"/>
                    <a:pt x="417" y="908"/>
                    <a:pt x="400" y="908"/>
                  </a:cubicBezTo>
                  <a:cubicBezTo>
                    <a:pt x="271" y="908"/>
                    <a:pt x="165" y="801"/>
                    <a:pt x="151" y="668"/>
                  </a:cubicBezTo>
                  <a:cubicBezTo>
                    <a:pt x="134" y="552"/>
                    <a:pt x="134" y="418"/>
                    <a:pt x="167" y="284"/>
                  </a:cubicBezTo>
                  <a:cubicBezTo>
                    <a:pt x="201" y="201"/>
                    <a:pt x="267" y="151"/>
                    <a:pt x="351" y="134"/>
                  </a:cubicBezTo>
                  <a:cubicBezTo>
                    <a:pt x="362" y="130"/>
                    <a:pt x="371" y="129"/>
                    <a:pt x="380" y="129"/>
                  </a:cubicBezTo>
                  <a:cubicBezTo>
                    <a:pt x="405" y="129"/>
                    <a:pt x="423" y="139"/>
                    <a:pt x="430" y="139"/>
                  </a:cubicBezTo>
                  <a:cubicBezTo>
                    <a:pt x="433" y="139"/>
                    <a:pt x="435" y="137"/>
                    <a:pt x="435" y="134"/>
                  </a:cubicBezTo>
                  <a:cubicBezTo>
                    <a:pt x="451" y="134"/>
                    <a:pt x="418" y="84"/>
                    <a:pt x="351" y="84"/>
                  </a:cubicBezTo>
                  <a:cubicBezTo>
                    <a:pt x="341" y="82"/>
                    <a:pt x="331" y="82"/>
                    <a:pt x="321" y="82"/>
                  </a:cubicBezTo>
                  <a:cubicBezTo>
                    <a:pt x="214" y="82"/>
                    <a:pt x="114" y="159"/>
                    <a:pt x="84" y="251"/>
                  </a:cubicBezTo>
                  <a:cubicBezTo>
                    <a:pt x="17" y="384"/>
                    <a:pt x="0" y="552"/>
                    <a:pt x="34" y="702"/>
                  </a:cubicBezTo>
                  <a:cubicBezTo>
                    <a:pt x="34" y="802"/>
                    <a:pt x="84" y="886"/>
                    <a:pt x="151" y="953"/>
                  </a:cubicBezTo>
                  <a:cubicBezTo>
                    <a:pt x="225" y="1014"/>
                    <a:pt x="299" y="1049"/>
                    <a:pt x="380" y="1049"/>
                  </a:cubicBezTo>
                  <a:cubicBezTo>
                    <a:pt x="409" y="1049"/>
                    <a:pt x="438" y="1045"/>
                    <a:pt x="468" y="1036"/>
                  </a:cubicBezTo>
                  <a:cubicBezTo>
                    <a:pt x="618" y="1019"/>
                    <a:pt x="752" y="902"/>
                    <a:pt x="785" y="769"/>
                  </a:cubicBezTo>
                  <a:cubicBezTo>
                    <a:pt x="836" y="635"/>
                    <a:pt x="836" y="518"/>
                    <a:pt x="785" y="384"/>
                  </a:cubicBezTo>
                  <a:cubicBezTo>
                    <a:pt x="728" y="255"/>
                    <a:pt x="633" y="137"/>
                    <a:pt x="500" y="54"/>
                  </a:cubicBezTo>
                  <a:lnTo>
                    <a:pt x="500" y="54"/>
                  </a:lnTo>
                  <a:cubicBezTo>
                    <a:pt x="544" y="32"/>
                    <a:pt x="568" y="12"/>
                    <a:pt x="56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17"/>
            <p:cNvSpPr/>
            <p:nvPr/>
          </p:nvSpPr>
          <p:spPr>
            <a:xfrm>
              <a:off x="250071" y="3845018"/>
              <a:ext cx="50927" cy="115733"/>
            </a:xfrm>
            <a:custGeom>
              <a:rect b="b" l="l" r="r" t="t"/>
              <a:pathLst>
                <a:path extrusionOk="0" h="3611" w="1589">
                  <a:moveTo>
                    <a:pt x="1571" y="1"/>
                  </a:moveTo>
                  <a:cubicBezTo>
                    <a:pt x="1574" y="2"/>
                    <a:pt x="1576" y="6"/>
                    <a:pt x="1575" y="13"/>
                  </a:cubicBezTo>
                  <a:lnTo>
                    <a:pt x="1575" y="13"/>
                  </a:lnTo>
                  <a:cubicBezTo>
                    <a:pt x="1579" y="9"/>
                    <a:pt x="1584" y="5"/>
                    <a:pt x="1588" y="1"/>
                  </a:cubicBezTo>
                  <a:close/>
                  <a:moveTo>
                    <a:pt x="1575" y="13"/>
                  </a:moveTo>
                  <a:cubicBezTo>
                    <a:pt x="1432" y="144"/>
                    <a:pt x="1335" y="307"/>
                    <a:pt x="1237" y="469"/>
                  </a:cubicBezTo>
                  <a:cubicBezTo>
                    <a:pt x="753" y="1271"/>
                    <a:pt x="385" y="2140"/>
                    <a:pt x="134" y="3042"/>
                  </a:cubicBezTo>
                  <a:cubicBezTo>
                    <a:pt x="68" y="3226"/>
                    <a:pt x="17" y="3426"/>
                    <a:pt x="1" y="3610"/>
                  </a:cubicBezTo>
                  <a:cubicBezTo>
                    <a:pt x="1" y="3610"/>
                    <a:pt x="2" y="3610"/>
                    <a:pt x="2" y="3610"/>
                  </a:cubicBezTo>
                  <a:cubicBezTo>
                    <a:pt x="56" y="3610"/>
                    <a:pt x="306" y="2765"/>
                    <a:pt x="736" y="1772"/>
                  </a:cubicBezTo>
                  <a:cubicBezTo>
                    <a:pt x="1143" y="848"/>
                    <a:pt x="1565" y="114"/>
                    <a:pt x="1575" y="1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17"/>
            <p:cNvSpPr/>
            <p:nvPr/>
          </p:nvSpPr>
          <p:spPr>
            <a:xfrm>
              <a:off x="198150" y="3855723"/>
              <a:ext cx="48748" cy="106630"/>
            </a:xfrm>
            <a:custGeom>
              <a:rect b="b" l="l" r="r" t="t"/>
              <a:pathLst>
                <a:path extrusionOk="0" h="3327" w="1521">
                  <a:moveTo>
                    <a:pt x="51" y="1"/>
                  </a:moveTo>
                  <a:cubicBezTo>
                    <a:pt x="51" y="1"/>
                    <a:pt x="51" y="1"/>
                    <a:pt x="50" y="1"/>
                  </a:cubicBezTo>
                  <a:cubicBezTo>
                    <a:pt x="0" y="18"/>
                    <a:pt x="368" y="736"/>
                    <a:pt x="769" y="1672"/>
                  </a:cubicBezTo>
                  <a:cubicBezTo>
                    <a:pt x="1149" y="2581"/>
                    <a:pt x="1447" y="3326"/>
                    <a:pt x="1486" y="3326"/>
                  </a:cubicBezTo>
                  <a:cubicBezTo>
                    <a:pt x="1486" y="3326"/>
                    <a:pt x="1487" y="3326"/>
                    <a:pt x="1487" y="3326"/>
                  </a:cubicBezTo>
                  <a:cubicBezTo>
                    <a:pt x="1520" y="3326"/>
                    <a:pt x="1287" y="2541"/>
                    <a:pt x="886" y="1605"/>
                  </a:cubicBezTo>
                  <a:cubicBezTo>
                    <a:pt x="489" y="697"/>
                    <a:pt x="93" y="1"/>
                    <a:pt x="5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17"/>
            <p:cNvSpPr/>
            <p:nvPr/>
          </p:nvSpPr>
          <p:spPr>
            <a:xfrm>
              <a:off x="259174" y="3984275"/>
              <a:ext cx="40191" cy="179961"/>
            </a:xfrm>
            <a:custGeom>
              <a:rect b="b" l="l" r="r" t="t"/>
              <a:pathLst>
                <a:path extrusionOk="0" h="5615" w="1254">
                  <a:moveTo>
                    <a:pt x="1" y="0"/>
                  </a:moveTo>
                  <a:lnTo>
                    <a:pt x="1" y="0"/>
                  </a:lnTo>
                  <a:cubicBezTo>
                    <a:pt x="34" y="284"/>
                    <a:pt x="101" y="551"/>
                    <a:pt x="168" y="819"/>
                  </a:cubicBezTo>
                  <a:cubicBezTo>
                    <a:pt x="302" y="1337"/>
                    <a:pt x="469" y="2022"/>
                    <a:pt x="652" y="2807"/>
                  </a:cubicBezTo>
                  <a:cubicBezTo>
                    <a:pt x="820" y="3576"/>
                    <a:pt x="970" y="4277"/>
                    <a:pt x="1070" y="4795"/>
                  </a:cubicBezTo>
                  <a:cubicBezTo>
                    <a:pt x="1120" y="5079"/>
                    <a:pt x="1170" y="5347"/>
                    <a:pt x="1254" y="5614"/>
                  </a:cubicBezTo>
                  <a:cubicBezTo>
                    <a:pt x="1254" y="5330"/>
                    <a:pt x="1221" y="5046"/>
                    <a:pt x="1170" y="4779"/>
                  </a:cubicBezTo>
                  <a:cubicBezTo>
                    <a:pt x="1087" y="4261"/>
                    <a:pt x="953" y="3559"/>
                    <a:pt x="786" y="2774"/>
                  </a:cubicBezTo>
                  <a:cubicBezTo>
                    <a:pt x="602" y="1988"/>
                    <a:pt x="419" y="1303"/>
                    <a:pt x="268" y="802"/>
                  </a:cubicBezTo>
                  <a:cubicBezTo>
                    <a:pt x="201" y="518"/>
                    <a:pt x="118" y="251"/>
                    <a:pt x="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17"/>
            <p:cNvSpPr/>
            <p:nvPr/>
          </p:nvSpPr>
          <p:spPr>
            <a:xfrm>
              <a:off x="199753" y="3984788"/>
              <a:ext cx="46088" cy="110380"/>
            </a:xfrm>
            <a:custGeom>
              <a:rect b="b" l="l" r="r" t="t"/>
              <a:pathLst>
                <a:path extrusionOk="0" h="3444" w="1438">
                  <a:moveTo>
                    <a:pt x="1404" y="1"/>
                  </a:moveTo>
                  <a:cubicBezTo>
                    <a:pt x="1287" y="134"/>
                    <a:pt x="1186" y="302"/>
                    <a:pt x="1103" y="469"/>
                  </a:cubicBezTo>
                  <a:cubicBezTo>
                    <a:pt x="668" y="1237"/>
                    <a:pt x="334" y="2056"/>
                    <a:pt x="100" y="2908"/>
                  </a:cubicBezTo>
                  <a:cubicBezTo>
                    <a:pt x="50" y="3075"/>
                    <a:pt x="0" y="3259"/>
                    <a:pt x="0" y="3443"/>
                  </a:cubicBezTo>
                  <a:cubicBezTo>
                    <a:pt x="0" y="3443"/>
                    <a:pt x="1" y="3443"/>
                    <a:pt x="1" y="3443"/>
                  </a:cubicBezTo>
                  <a:cubicBezTo>
                    <a:pt x="38" y="3443"/>
                    <a:pt x="271" y="2648"/>
                    <a:pt x="652" y="1705"/>
                  </a:cubicBezTo>
                  <a:cubicBezTo>
                    <a:pt x="1036" y="753"/>
                    <a:pt x="1437" y="18"/>
                    <a:pt x="140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USTOM_2"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18"/>
          <p:cNvSpPr/>
          <p:nvPr/>
        </p:nvSpPr>
        <p:spPr>
          <a:xfrm>
            <a:off x="-731" y="4672701"/>
            <a:ext cx="9143833" cy="475558"/>
          </a:xfrm>
          <a:custGeom>
            <a:rect b="b" l="l" r="r" t="t"/>
            <a:pathLst>
              <a:path extrusionOk="0" h="14838" w="285299">
                <a:moveTo>
                  <a:pt x="0" y="1"/>
                </a:moveTo>
                <a:lnTo>
                  <a:pt x="0" y="14838"/>
                </a:lnTo>
                <a:lnTo>
                  <a:pt x="285299" y="14838"/>
                </a:lnTo>
                <a:lnTo>
                  <a:pt x="285299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p18"/>
          <p:cNvSpPr txBox="1"/>
          <p:nvPr>
            <p:ph type="title"/>
          </p:nvPr>
        </p:nvSpPr>
        <p:spPr>
          <a:xfrm>
            <a:off x="3726000" y="4089600"/>
            <a:ext cx="3380400" cy="51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7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96" name="Google Shape;396;p18"/>
          <p:cNvSpPr txBox="1"/>
          <p:nvPr>
            <p:ph idx="1" type="subTitle"/>
          </p:nvPr>
        </p:nvSpPr>
        <p:spPr>
          <a:xfrm>
            <a:off x="3726000" y="2935650"/>
            <a:ext cx="3380400" cy="115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grpSp>
        <p:nvGrpSpPr>
          <p:cNvPr id="397" name="Google Shape;397;p18"/>
          <p:cNvGrpSpPr/>
          <p:nvPr/>
        </p:nvGrpSpPr>
        <p:grpSpPr>
          <a:xfrm>
            <a:off x="3519477" y="424219"/>
            <a:ext cx="1304531" cy="2282345"/>
            <a:chOff x="3519477" y="424219"/>
            <a:chExt cx="1304531" cy="2282345"/>
          </a:xfrm>
        </p:grpSpPr>
        <p:sp>
          <p:nvSpPr>
            <p:cNvPr id="398" name="Google Shape;398;p18"/>
            <p:cNvSpPr/>
            <p:nvPr/>
          </p:nvSpPr>
          <p:spPr>
            <a:xfrm>
              <a:off x="3519477" y="972018"/>
              <a:ext cx="276912" cy="593374"/>
            </a:xfrm>
            <a:custGeom>
              <a:rect b="b" l="l" r="r" t="t"/>
              <a:pathLst>
                <a:path extrusionOk="0" h="18514" w="8640">
                  <a:moveTo>
                    <a:pt x="1" y="1"/>
                  </a:moveTo>
                  <a:lnTo>
                    <a:pt x="1" y="18514"/>
                  </a:lnTo>
                  <a:lnTo>
                    <a:pt x="8639" y="18514"/>
                  </a:lnTo>
                  <a:lnTo>
                    <a:pt x="8639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18"/>
            <p:cNvSpPr/>
            <p:nvPr/>
          </p:nvSpPr>
          <p:spPr>
            <a:xfrm>
              <a:off x="3808119" y="1606608"/>
              <a:ext cx="340083" cy="573022"/>
            </a:xfrm>
            <a:custGeom>
              <a:rect b="b" l="l" r="r" t="t"/>
              <a:pathLst>
                <a:path extrusionOk="0" h="17879" w="10611">
                  <a:moveTo>
                    <a:pt x="1" y="0"/>
                  </a:moveTo>
                  <a:lnTo>
                    <a:pt x="1" y="17879"/>
                  </a:lnTo>
                  <a:lnTo>
                    <a:pt x="10611" y="17879"/>
                  </a:lnTo>
                  <a:lnTo>
                    <a:pt x="10611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18"/>
            <p:cNvSpPr/>
            <p:nvPr/>
          </p:nvSpPr>
          <p:spPr>
            <a:xfrm>
              <a:off x="4189931" y="424219"/>
              <a:ext cx="634077" cy="537671"/>
            </a:xfrm>
            <a:custGeom>
              <a:rect b="b" l="l" r="r" t="t"/>
              <a:pathLst>
                <a:path extrusionOk="0" h="16776" w="19784">
                  <a:moveTo>
                    <a:pt x="1" y="0"/>
                  </a:moveTo>
                  <a:lnTo>
                    <a:pt x="1" y="16775"/>
                  </a:lnTo>
                  <a:lnTo>
                    <a:pt x="10076" y="16775"/>
                  </a:lnTo>
                  <a:lnTo>
                    <a:pt x="10076" y="368"/>
                  </a:lnTo>
                  <a:lnTo>
                    <a:pt x="10444" y="368"/>
                  </a:lnTo>
                  <a:lnTo>
                    <a:pt x="10444" y="16775"/>
                  </a:lnTo>
                  <a:lnTo>
                    <a:pt x="19784" y="16775"/>
                  </a:lnTo>
                  <a:lnTo>
                    <a:pt x="19784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18"/>
            <p:cNvSpPr/>
            <p:nvPr/>
          </p:nvSpPr>
          <p:spPr>
            <a:xfrm>
              <a:off x="3519477" y="1606608"/>
              <a:ext cx="276912" cy="573022"/>
            </a:xfrm>
            <a:custGeom>
              <a:rect b="b" l="l" r="r" t="t"/>
              <a:pathLst>
                <a:path extrusionOk="0" h="17879" w="8640">
                  <a:moveTo>
                    <a:pt x="1" y="0"/>
                  </a:moveTo>
                  <a:lnTo>
                    <a:pt x="1" y="17879"/>
                  </a:lnTo>
                  <a:lnTo>
                    <a:pt x="8639" y="17879"/>
                  </a:lnTo>
                  <a:lnTo>
                    <a:pt x="8639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18"/>
            <p:cNvSpPr/>
            <p:nvPr/>
          </p:nvSpPr>
          <p:spPr>
            <a:xfrm>
              <a:off x="4524629" y="1606608"/>
              <a:ext cx="299379" cy="573022"/>
            </a:xfrm>
            <a:custGeom>
              <a:rect b="b" l="l" r="r" t="t"/>
              <a:pathLst>
                <a:path extrusionOk="0" h="17879" w="9341">
                  <a:moveTo>
                    <a:pt x="1" y="0"/>
                  </a:moveTo>
                  <a:lnTo>
                    <a:pt x="1" y="17879"/>
                  </a:lnTo>
                  <a:lnTo>
                    <a:pt x="9341" y="17879"/>
                  </a:lnTo>
                  <a:lnTo>
                    <a:pt x="9341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18"/>
            <p:cNvSpPr/>
            <p:nvPr/>
          </p:nvSpPr>
          <p:spPr>
            <a:xfrm>
              <a:off x="3808119" y="972018"/>
              <a:ext cx="340083" cy="593374"/>
            </a:xfrm>
            <a:custGeom>
              <a:rect b="b" l="l" r="r" t="t"/>
              <a:pathLst>
                <a:path extrusionOk="0" h="18514" w="10611">
                  <a:moveTo>
                    <a:pt x="1" y="1"/>
                  </a:moveTo>
                  <a:lnTo>
                    <a:pt x="1" y="18514"/>
                  </a:lnTo>
                  <a:lnTo>
                    <a:pt x="10611" y="18514"/>
                  </a:lnTo>
                  <a:lnTo>
                    <a:pt x="10611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18"/>
            <p:cNvSpPr/>
            <p:nvPr/>
          </p:nvSpPr>
          <p:spPr>
            <a:xfrm>
              <a:off x="4524629" y="972018"/>
              <a:ext cx="299379" cy="593374"/>
            </a:xfrm>
            <a:custGeom>
              <a:rect b="b" l="l" r="r" t="t"/>
              <a:pathLst>
                <a:path extrusionOk="0" h="18514" w="9341">
                  <a:moveTo>
                    <a:pt x="1" y="1"/>
                  </a:moveTo>
                  <a:lnTo>
                    <a:pt x="1" y="18514"/>
                  </a:lnTo>
                  <a:lnTo>
                    <a:pt x="9341" y="18514"/>
                  </a:lnTo>
                  <a:lnTo>
                    <a:pt x="9341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18"/>
            <p:cNvSpPr/>
            <p:nvPr/>
          </p:nvSpPr>
          <p:spPr>
            <a:xfrm>
              <a:off x="3519477" y="2189757"/>
              <a:ext cx="276912" cy="516806"/>
            </a:xfrm>
            <a:custGeom>
              <a:rect b="b" l="l" r="r" t="t"/>
              <a:pathLst>
                <a:path extrusionOk="0" h="16125" w="8640">
                  <a:moveTo>
                    <a:pt x="1" y="1"/>
                  </a:moveTo>
                  <a:lnTo>
                    <a:pt x="1" y="16125"/>
                  </a:lnTo>
                  <a:lnTo>
                    <a:pt x="8639" y="16125"/>
                  </a:lnTo>
                  <a:lnTo>
                    <a:pt x="8639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18"/>
            <p:cNvSpPr/>
            <p:nvPr/>
          </p:nvSpPr>
          <p:spPr>
            <a:xfrm>
              <a:off x="3519477" y="424219"/>
              <a:ext cx="628725" cy="537671"/>
            </a:xfrm>
            <a:custGeom>
              <a:rect b="b" l="l" r="r" t="t"/>
              <a:pathLst>
                <a:path extrusionOk="0" h="16776" w="19617">
                  <a:moveTo>
                    <a:pt x="1" y="0"/>
                  </a:moveTo>
                  <a:lnTo>
                    <a:pt x="1" y="16775"/>
                  </a:lnTo>
                  <a:lnTo>
                    <a:pt x="8639" y="16775"/>
                  </a:lnTo>
                  <a:lnTo>
                    <a:pt x="8639" y="368"/>
                  </a:lnTo>
                  <a:lnTo>
                    <a:pt x="9007" y="368"/>
                  </a:lnTo>
                  <a:lnTo>
                    <a:pt x="9007" y="16775"/>
                  </a:lnTo>
                  <a:lnTo>
                    <a:pt x="19617" y="16775"/>
                  </a:lnTo>
                  <a:lnTo>
                    <a:pt x="19617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18"/>
            <p:cNvSpPr/>
            <p:nvPr/>
          </p:nvSpPr>
          <p:spPr>
            <a:xfrm>
              <a:off x="3808119" y="2189757"/>
              <a:ext cx="340083" cy="516806"/>
            </a:xfrm>
            <a:custGeom>
              <a:rect b="b" l="l" r="r" t="t"/>
              <a:pathLst>
                <a:path extrusionOk="0" h="16125" w="10611">
                  <a:moveTo>
                    <a:pt x="1" y="1"/>
                  </a:moveTo>
                  <a:lnTo>
                    <a:pt x="1" y="16125"/>
                  </a:lnTo>
                  <a:lnTo>
                    <a:pt x="10611" y="16125"/>
                  </a:lnTo>
                  <a:lnTo>
                    <a:pt x="10611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18"/>
            <p:cNvSpPr/>
            <p:nvPr/>
          </p:nvSpPr>
          <p:spPr>
            <a:xfrm>
              <a:off x="4524629" y="2189757"/>
              <a:ext cx="299379" cy="516806"/>
            </a:xfrm>
            <a:custGeom>
              <a:rect b="b" l="l" r="r" t="t"/>
              <a:pathLst>
                <a:path extrusionOk="0" h="16125" w="9341">
                  <a:moveTo>
                    <a:pt x="1" y="1"/>
                  </a:moveTo>
                  <a:lnTo>
                    <a:pt x="1" y="16125"/>
                  </a:lnTo>
                  <a:lnTo>
                    <a:pt x="9341" y="16125"/>
                  </a:lnTo>
                  <a:lnTo>
                    <a:pt x="9341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18"/>
            <p:cNvSpPr/>
            <p:nvPr/>
          </p:nvSpPr>
          <p:spPr>
            <a:xfrm>
              <a:off x="4189931" y="972018"/>
              <a:ext cx="322968" cy="593374"/>
            </a:xfrm>
            <a:custGeom>
              <a:rect b="b" l="l" r="r" t="t"/>
              <a:pathLst>
                <a:path extrusionOk="0" h="18514" w="10077">
                  <a:moveTo>
                    <a:pt x="1" y="1"/>
                  </a:moveTo>
                  <a:lnTo>
                    <a:pt x="1" y="18514"/>
                  </a:lnTo>
                  <a:lnTo>
                    <a:pt x="10076" y="18514"/>
                  </a:lnTo>
                  <a:lnTo>
                    <a:pt x="10076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18"/>
            <p:cNvSpPr/>
            <p:nvPr/>
          </p:nvSpPr>
          <p:spPr>
            <a:xfrm>
              <a:off x="4189931" y="2189757"/>
              <a:ext cx="322968" cy="516806"/>
            </a:xfrm>
            <a:custGeom>
              <a:rect b="b" l="l" r="r" t="t"/>
              <a:pathLst>
                <a:path extrusionOk="0" h="16125" w="10077">
                  <a:moveTo>
                    <a:pt x="1" y="1"/>
                  </a:moveTo>
                  <a:lnTo>
                    <a:pt x="1" y="16125"/>
                  </a:lnTo>
                  <a:lnTo>
                    <a:pt x="10076" y="16125"/>
                  </a:lnTo>
                  <a:lnTo>
                    <a:pt x="10076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18"/>
            <p:cNvSpPr/>
            <p:nvPr/>
          </p:nvSpPr>
          <p:spPr>
            <a:xfrm>
              <a:off x="4189931" y="1606608"/>
              <a:ext cx="322968" cy="573022"/>
            </a:xfrm>
            <a:custGeom>
              <a:rect b="b" l="l" r="r" t="t"/>
              <a:pathLst>
                <a:path extrusionOk="0" h="17879" w="10077">
                  <a:moveTo>
                    <a:pt x="1" y="0"/>
                  </a:moveTo>
                  <a:lnTo>
                    <a:pt x="1" y="17879"/>
                  </a:lnTo>
                  <a:lnTo>
                    <a:pt x="10076" y="17879"/>
                  </a:lnTo>
                  <a:lnTo>
                    <a:pt x="10076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12" name="Google Shape;412;p18"/>
          <p:cNvGrpSpPr/>
          <p:nvPr/>
        </p:nvGrpSpPr>
        <p:grpSpPr>
          <a:xfrm>
            <a:off x="6096361" y="424219"/>
            <a:ext cx="1304531" cy="2282345"/>
            <a:chOff x="6096361" y="424219"/>
            <a:chExt cx="1304531" cy="2282345"/>
          </a:xfrm>
        </p:grpSpPr>
        <p:sp>
          <p:nvSpPr>
            <p:cNvPr id="413" name="Google Shape;413;p18"/>
            <p:cNvSpPr/>
            <p:nvPr/>
          </p:nvSpPr>
          <p:spPr>
            <a:xfrm>
              <a:off x="6096361" y="972018"/>
              <a:ext cx="277425" cy="593374"/>
            </a:xfrm>
            <a:custGeom>
              <a:rect b="b" l="l" r="r" t="t"/>
              <a:pathLst>
                <a:path extrusionOk="0" h="18514" w="8656">
                  <a:moveTo>
                    <a:pt x="0" y="1"/>
                  </a:moveTo>
                  <a:lnTo>
                    <a:pt x="0" y="18514"/>
                  </a:lnTo>
                  <a:lnTo>
                    <a:pt x="8655" y="18514"/>
                  </a:lnTo>
                  <a:lnTo>
                    <a:pt x="8655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18"/>
            <p:cNvSpPr/>
            <p:nvPr/>
          </p:nvSpPr>
          <p:spPr>
            <a:xfrm>
              <a:off x="6385003" y="1606608"/>
              <a:ext cx="340595" cy="573022"/>
            </a:xfrm>
            <a:custGeom>
              <a:rect b="b" l="l" r="r" t="t"/>
              <a:pathLst>
                <a:path extrusionOk="0" h="17879" w="10627">
                  <a:moveTo>
                    <a:pt x="0" y="0"/>
                  </a:moveTo>
                  <a:lnTo>
                    <a:pt x="0" y="17879"/>
                  </a:lnTo>
                  <a:lnTo>
                    <a:pt x="10627" y="17879"/>
                  </a:lnTo>
                  <a:lnTo>
                    <a:pt x="10627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18"/>
            <p:cNvSpPr/>
            <p:nvPr/>
          </p:nvSpPr>
          <p:spPr>
            <a:xfrm>
              <a:off x="6766815" y="424219"/>
              <a:ext cx="634077" cy="537671"/>
            </a:xfrm>
            <a:custGeom>
              <a:rect b="b" l="l" r="r" t="t"/>
              <a:pathLst>
                <a:path extrusionOk="0" h="16776" w="19784">
                  <a:moveTo>
                    <a:pt x="1" y="0"/>
                  </a:moveTo>
                  <a:lnTo>
                    <a:pt x="1" y="16775"/>
                  </a:lnTo>
                  <a:lnTo>
                    <a:pt x="10093" y="16775"/>
                  </a:lnTo>
                  <a:lnTo>
                    <a:pt x="10093" y="368"/>
                  </a:lnTo>
                  <a:lnTo>
                    <a:pt x="10443" y="368"/>
                  </a:lnTo>
                  <a:lnTo>
                    <a:pt x="10443" y="16775"/>
                  </a:lnTo>
                  <a:lnTo>
                    <a:pt x="19783" y="16775"/>
                  </a:lnTo>
                  <a:lnTo>
                    <a:pt x="19783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18"/>
            <p:cNvSpPr/>
            <p:nvPr/>
          </p:nvSpPr>
          <p:spPr>
            <a:xfrm>
              <a:off x="6096361" y="1606608"/>
              <a:ext cx="277425" cy="573022"/>
            </a:xfrm>
            <a:custGeom>
              <a:rect b="b" l="l" r="r" t="t"/>
              <a:pathLst>
                <a:path extrusionOk="0" h="17879" w="8656">
                  <a:moveTo>
                    <a:pt x="0" y="0"/>
                  </a:moveTo>
                  <a:lnTo>
                    <a:pt x="0" y="17879"/>
                  </a:lnTo>
                  <a:lnTo>
                    <a:pt x="8655" y="17879"/>
                  </a:lnTo>
                  <a:lnTo>
                    <a:pt x="8655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18"/>
            <p:cNvSpPr/>
            <p:nvPr/>
          </p:nvSpPr>
          <p:spPr>
            <a:xfrm>
              <a:off x="7101513" y="1606608"/>
              <a:ext cx="299379" cy="573022"/>
            </a:xfrm>
            <a:custGeom>
              <a:rect b="b" l="l" r="r" t="t"/>
              <a:pathLst>
                <a:path extrusionOk="0" h="17879" w="9341">
                  <a:moveTo>
                    <a:pt x="0" y="0"/>
                  </a:moveTo>
                  <a:lnTo>
                    <a:pt x="0" y="17879"/>
                  </a:lnTo>
                  <a:lnTo>
                    <a:pt x="9340" y="17879"/>
                  </a:lnTo>
                  <a:lnTo>
                    <a:pt x="9340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18"/>
            <p:cNvSpPr/>
            <p:nvPr/>
          </p:nvSpPr>
          <p:spPr>
            <a:xfrm>
              <a:off x="6385003" y="972018"/>
              <a:ext cx="340595" cy="593374"/>
            </a:xfrm>
            <a:custGeom>
              <a:rect b="b" l="l" r="r" t="t"/>
              <a:pathLst>
                <a:path extrusionOk="0" h="18514" w="10627">
                  <a:moveTo>
                    <a:pt x="0" y="1"/>
                  </a:moveTo>
                  <a:lnTo>
                    <a:pt x="0" y="18514"/>
                  </a:lnTo>
                  <a:lnTo>
                    <a:pt x="10627" y="18514"/>
                  </a:lnTo>
                  <a:lnTo>
                    <a:pt x="10627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18"/>
            <p:cNvSpPr/>
            <p:nvPr/>
          </p:nvSpPr>
          <p:spPr>
            <a:xfrm>
              <a:off x="7101513" y="972018"/>
              <a:ext cx="299379" cy="593374"/>
            </a:xfrm>
            <a:custGeom>
              <a:rect b="b" l="l" r="r" t="t"/>
              <a:pathLst>
                <a:path extrusionOk="0" h="18514" w="9341">
                  <a:moveTo>
                    <a:pt x="0" y="1"/>
                  </a:moveTo>
                  <a:lnTo>
                    <a:pt x="0" y="18514"/>
                  </a:lnTo>
                  <a:lnTo>
                    <a:pt x="9340" y="18514"/>
                  </a:lnTo>
                  <a:lnTo>
                    <a:pt x="9340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18"/>
            <p:cNvSpPr/>
            <p:nvPr/>
          </p:nvSpPr>
          <p:spPr>
            <a:xfrm>
              <a:off x="6096361" y="2189757"/>
              <a:ext cx="277425" cy="516806"/>
            </a:xfrm>
            <a:custGeom>
              <a:rect b="b" l="l" r="r" t="t"/>
              <a:pathLst>
                <a:path extrusionOk="0" h="16125" w="8656">
                  <a:moveTo>
                    <a:pt x="0" y="1"/>
                  </a:moveTo>
                  <a:lnTo>
                    <a:pt x="0" y="16125"/>
                  </a:lnTo>
                  <a:lnTo>
                    <a:pt x="8655" y="16125"/>
                  </a:lnTo>
                  <a:lnTo>
                    <a:pt x="8655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18"/>
            <p:cNvSpPr/>
            <p:nvPr/>
          </p:nvSpPr>
          <p:spPr>
            <a:xfrm>
              <a:off x="6096361" y="424219"/>
              <a:ext cx="629238" cy="537671"/>
            </a:xfrm>
            <a:custGeom>
              <a:rect b="b" l="l" r="r" t="t"/>
              <a:pathLst>
                <a:path extrusionOk="0" h="16776" w="19633">
                  <a:moveTo>
                    <a:pt x="0" y="0"/>
                  </a:moveTo>
                  <a:lnTo>
                    <a:pt x="0" y="16775"/>
                  </a:lnTo>
                  <a:lnTo>
                    <a:pt x="8655" y="16775"/>
                  </a:lnTo>
                  <a:lnTo>
                    <a:pt x="8655" y="368"/>
                  </a:lnTo>
                  <a:lnTo>
                    <a:pt x="9006" y="368"/>
                  </a:lnTo>
                  <a:lnTo>
                    <a:pt x="9006" y="16775"/>
                  </a:lnTo>
                  <a:lnTo>
                    <a:pt x="19633" y="16775"/>
                  </a:lnTo>
                  <a:lnTo>
                    <a:pt x="19633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18"/>
            <p:cNvSpPr/>
            <p:nvPr/>
          </p:nvSpPr>
          <p:spPr>
            <a:xfrm>
              <a:off x="6385003" y="2189757"/>
              <a:ext cx="340595" cy="516806"/>
            </a:xfrm>
            <a:custGeom>
              <a:rect b="b" l="l" r="r" t="t"/>
              <a:pathLst>
                <a:path extrusionOk="0" h="16125" w="10627">
                  <a:moveTo>
                    <a:pt x="0" y="1"/>
                  </a:moveTo>
                  <a:lnTo>
                    <a:pt x="0" y="16125"/>
                  </a:lnTo>
                  <a:lnTo>
                    <a:pt x="10627" y="16125"/>
                  </a:lnTo>
                  <a:lnTo>
                    <a:pt x="10627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18"/>
            <p:cNvSpPr/>
            <p:nvPr/>
          </p:nvSpPr>
          <p:spPr>
            <a:xfrm>
              <a:off x="7101513" y="2189757"/>
              <a:ext cx="299379" cy="516806"/>
            </a:xfrm>
            <a:custGeom>
              <a:rect b="b" l="l" r="r" t="t"/>
              <a:pathLst>
                <a:path extrusionOk="0" h="16125" w="9341">
                  <a:moveTo>
                    <a:pt x="0" y="1"/>
                  </a:moveTo>
                  <a:lnTo>
                    <a:pt x="0" y="16125"/>
                  </a:lnTo>
                  <a:lnTo>
                    <a:pt x="9340" y="16125"/>
                  </a:lnTo>
                  <a:lnTo>
                    <a:pt x="9340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18"/>
            <p:cNvSpPr/>
            <p:nvPr/>
          </p:nvSpPr>
          <p:spPr>
            <a:xfrm>
              <a:off x="6766815" y="972018"/>
              <a:ext cx="323481" cy="593374"/>
            </a:xfrm>
            <a:custGeom>
              <a:rect b="b" l="l" r="r" t="t"/>
              <a:pathLst>
                <a:path extrusionOk="0" h="18514" w="10093">
                  <a:moveTo>
                    <a:pt x="1" y="1"/>
                  </a:moveTo>
                  <a:lnTo>
                    <a:pt x="1" y="18514"/>
                  </a:lnTo>
                  <a:lnTo>
                    <a:pt x="10093" y="18514"/>
                  </a:lnTo>
                  <a:lnTo>
                    <a:pt x="10093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18"/>
            <p:cNvSpPr/>
            <p:nvPr/>
          </p:nvSpPr>
          <p:spPr>
            <a:xfrm>
              <a:off x="6766815" y="2189757"/>
              <a:ext cx="323481" cy="516806"/>
            </a:xfrm>
            <a:custGeom>
              <a:rect b="b" l="l" r="r" t="t"/>
              <a:pathLst>
                <a:path extrusionOk="0" h="16125" w="10093">
                  <a:moveTo>
                    <a:pt x="1" y="1"/>
                  </a:moveTo>
                  <a:lnTo>
                    <a:pt x="1" y="16125"/>
                  </a:lnTo>
                  <a:lnTo>
                    <a:pt x="10093" y="16125"/>
                  </a:lnTo>
                  <a:lnTo>
                    <a:pt x="10093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18"/>
            <p:cNvSpPr/>
            <p:nvPr/>
          </p:nvSpPr>
          <p:spPr>
            <a:xfrm>
              <a:off x="6766815" y="1606608"/>
              <a:ext cx="323481" cy="573022"/>
            </a:xfrm>
            <a:custGeom>
              <a:rect b="b" l="l" r="r" t="t"/>
              <a:pathLst>
                <a:path extrusionOk="0" h="17879" w="10093">
                  <a:moveTo>
                    <a:pt x="1" y="0"/>
                  </a:moveTo>
                  <a:lnTo>
                    <a:pt x="1" y="17879"/>
                  </a:lnTo>
                  <a:lnTo>
                    <a:pt x="10093" y="17879"/>
                  </a:lnTo>
                  <a:lnTo>
                    <a:pt x="10093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7" name="Google Shape;427;p18"/>
          <p:cNvGrpSpPr/>
          <p:nvPr/>
        </p:nvGrpSpPr>
        <p:grpSpPr>
          <a:xfrm>
            <a:off x="7823375" y="3028019"/>
            <a:ext cx="701542" cy="1644902"/>
            <a:chOff x="7823375" y="3040429"/>
            <a:chExt cx="701542" cy="1644902"/>
          </a:xfrm>
        </p:grpSpPr>
        <p:sp>
          <p:nvSpPr>
            <p:cNvPr id="428" name="Google Shape;428;p18"/>
            <p:cNvSpPr/>
            <p:nvPr/>
          </p:nvSpPr>
          <p:spPr>
            <a:xfrm>
              <a:off x="8030611" y="3040429"/>
              <a:ext cx="494307" cy="1211137"/>
            </a:xfrm>
            <a:custGeom>
              <a:rect b="b" l="l" r="r" t="t"/>
              <a:pathLst>
                <a:path extrusionOk="0" h="37789" w="15423">
                  <a:moveTo>
                    <a:pt x="5674" y="1"/>
                  </a:moveTo>
                  <a:cubicBezTo>
                    <a:pt x="5475" y="1"/>
                    <a:pt x="5272" y="9"/>
                    <a:pt x="5063" y="26"/>
                  </a:cubicBezTo>
                  <a:cubicBezTo>
                    <a:pt x="2875" y="376"/>
                    <a:pt x="1906" y="3066"/>
                    <a:pt x="2089" y="5272"/>
                  </a:cubicBezTo>
                  <a:cubicBezTo>
                    <a:pt x="2290" y="7478"/>
                    <a:pt x="3192" y="9633"/>
                    <a:pt x="2958" y="11838"/>
                  </a:cubicBezTo>
                  <a:cubicBezTo>
                    <a:pt x="2641" y="14629"/>
                    <a:pt x="535" y="17001"/>
                    <a:pt x="285" y="19792"/>
                  </a:cubicBezTo>
                  <a:cubicBezTo>
                    <a:pt x="1" y="23100"/>
                    <a:pt x="2323" y="26024"/>
                    <a:pt x="3025" y="29265"/>
                  </a:cubicBezTo>
                  <a:cubicBezTo>
                    <a:pt x="3376" y="30853"/>
                    <a:pt x="3326" y="32524"/>
                    <a:pt x="3911" y="34027"/>
                  </a:cubicBezTo>
                  <a:cubicBezTo>
                    <a:pt x="4780" y="36252"/>
                    <a:pt x="7143" y="37788"/>
                    <a:pt x="9522" y="37788"/>
                  </a:cubicBezTo>
                  <a:cubicBezTo>
                    <a:pt x="9842" y="37788"/>
                    <a:pt x="10161" y="37761"/>
                    <a:pt x="10477" y="37703"/>
                  </a:cubicBezTo>
                  <a:cubicBezTo>
                    <a:pt x="13167" y="37235"/>
                    <a:pt x="15323" y="34696"/>
                    <a:pt x="15373" y="31972"/>
                  </a:cubicBezTo>
                  <a:cubicBezTo>
                    <a:pt x="15423" y="29432"/>
                    <a:pt x="13852" y="27043"/>
                    <a:pt x="14053" y="24520"/>
                  </a:cubicBezTo>
                  <a:cubicBezTo>
                    <a:pt x="14186" y="22649"/>
                    <a:pt x="15289" y="20878"/>
                    <a:pt x="15055" y="19006"/>
                  </a:cubicBezTo>
                  <a:cubicBezTo>
                    <a:pt x="14771" y="16801"/>
                    <a:pt x="12716" y="15230"/>
                    <a:pt x="11998" y="13108"/>
                  </a:cubicBezTo>
                  <a:cubicBezTo>
                    <a:pt x="11262" y="11003"/>
                    <a:pt x="11964" y="8681"/>
                    <a:pt x="11713" y="6458"/>
                  </a:cubicBezTo>
                  <a:cubicBezTo>
                    <a:pt x="11286" y="2689"/>
                    <a:pt x="9282" y="1"/>
                    <a:pt x="5674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18"/>
            <p:cNvSpPr/>
            <p:nvPr/>
          </p:nvSpPr>
          <p:spPr>
            <a:xfrm>
              <a:off x="7823375" y="3658673"/>
              <a:ext cx="426842" cy="595040"/>
            </a:xfrm>
            <a:custGeom>
              <a:rect b="b" l="l" r="r" t="t"/>
              <a:pathLst>
                <a:path extrusionOk="0" h="18566" w="13318">
                  <a:moveTo>
                    <a:pt x="368" y="0"/>
                  </a:moveTo>
                  <a:lnTo>
                    <a:pt x="368" y="0"/>
                  </a:lnTo>
                  <a:cubicBezTo>
                    <a:pt x="1" y="3693"/>
                    <a:pt x="1621" y="8037"/>
                    <a:pt x="3526" y="11212"/>
                  </a:cubicBezTo>
                  <a:cubicBezTo>
                    <a:pt x="5448" y="14420"/>
                    <a:pt x="8338" y="16926"/>
                    <a:pt x="11780" y="18380"/>
                  </a:cubicBezTo>
                  <a:cubicBezTo>
                    <a:pt x="12007" y="18478"/>
                    <a:pt x="12268" y="18565"/>
                    <a:pt x="12509" y="18565"/>
                  </a:cubicBezTo>
                  <a:cubicBezTo>
                    <a:pt x="12678" y="18565"/>
                    <a:pt x="12836" y="18523"/>
                    <a:pt x="12966" y="18413"/>
                  </a:cubicBezTo>
                  <a:cubicBezTo>
                    <a:pt x="13234" y="18196"/>
                    <a:pt x="13267" y="17812"/>
                    <a:pt x="13267" y="17461"/>
                  </a:cubicBezTo>
                  <a:cubicBezTo>
                    <a:pt x="13317" y="9424"/>
                    <a:pt x="8071" y="2306"/>
                    <a:pt x="36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18"/>
            <p:cNvSpPr/>
            <p:nvPr/>
          </p:nvSpPr>
          <p:spPr>
            <a:xfrm>
              <a:off x="7986157" y="3871806"/>
              <a:ext cx="363671" cy="622828"/>
            </a:xfrm>
            <a:custGeom>
              <a:rect b="b" l="l" r="r" t="t"/>
              <a:pathLst>
                <a:path extrusionOk="0" h="19433" w="11347">
                  <a:moveTo>
                    <a:pt x="1" y="0"/>
                  </a:moveTo>
                  <a:lnTo>
                    <a:pt x="1" y="0"/>
                  </a:lnTo>
                  <a:cubicBezTo>
                    <a:pt x="34" y="67"/>
                    <a:pt x="68" y="134"/>
                    <a:pt x="118" y="201"/>
                  </a:cubicBezTo>
                  <a:cubicBezTo>
                    <a:pt x="218" y="335"/>
                    <a:pt x="352" y="502"/>
                    <a:pt x="519" y="719"/>
                  </a:cubicBezTo>
                  <a:cubicBezTo>
                    <a:pt x="870" y="1170"/>
                    <a:pt x="1371" y="1838"/>
                    <a:pt x="1973" y="2657"/>
                  </a:cubicBezTo>
                  <a:cubicBezTo>
                    <a:pt x="5114" y="6951"/>
                    <a:pt x="7821" y="11563"/>
                    <a:pt x="10009" y="16408"/>
                  </a:cubicBezTo>
                  <a:cubicBezTo>
                    <a:pt x="10427" y="17344"/>
                    <a:pt x="10761" y="18096"/>
                    <a:pt x="10978" y="18630"/>
                  </a:cubicBezTo>
                  <a:cubicBezTo>
                    <a:pt x="11095" y="18881"/>
                    <a:pt x="11179" y="19082"/>
                    <a:pt x="11246" y="19232"/>
                  </a:cubicBezTo>
                  <a:cubicBezTo>
                    <a:pt x="11279" y="19299"/>
                    <a:pt x="11313" y="19382"/>
                    <a:pt x="11346" y="19432"/>
                  </a:cubicBezTo>
                  <a:cubicBezTo>
                    <a:pt x="11346" y="19366"/>
                    <a:pt x="11313" y="19282"/>
                    <a:pt x="11279" y="19215"/>
                  </a:cubicBezTo>
                  <a:cubicBezTo>
                    <a:pt x="11229" y="19048"/>
                    <a:pt x="11146" y="18848"/>
                    <a:pt x="11062" y="18597"/>
                  </a:cubicBezTo>
                  <a:cubicBezTo>
                    <a:pt x="10862" y="18062"/>
                    <a:pt x="10544" y="17294"/>
                    <a:pt x="10143" y="16358"/>
                  </a:cubicBezTo>
                  <a:cubicBezTo>
                    <a:pt x="8021" y="11446"/>
                    <a:pt x="5314" y="6817"/>
                    <a:pt x="2090" y="2574"/>
                  </a:cubicBezTo>
                  <a:cubicBezTo>
                    <a:pt x="1471" y="1755"/>
                    <a:pt x="953" y="1103"/>
                    <a:pt x="586" y="669"/>
                  </a:cubicBezTo>
                  <a:cubicBezTo>
                    <a:pt x="402" y="468"/>
                    <a:pt x="268" y="301"/>
                    <a:pt x="151" y="167"/>
                  </a:cubicBezTo>
                  <a:cubicBezTo>
                    <a:pt x="101" y="101"/>
                    <a:pt x="51" y="51"/>
                    <a:pt x="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18"/>
            <p:cNvSpPr/>
            <p:nvPr/>
          </p:nvSpPr>
          <p:spPr>
            <a:xfrm>
              <a:off x="8273742" y="3368428"/>
              <a:ext cx="78747" cy="1116558"/>
            </a:xfrm>
            <a:custGeom>
              <a:rect b="b" l="l" r="r" t="t"/>
              <a:pathLst>
                <a:path extrusionOk="0" h="34838" w="2457">
                  <a:moveTo>
                    <a:pt x="0" y="0"/>
                  </a:moveTo>
                  <a:cubicBezTo>
                    <a:pt x="0" y="117"/>
                    <a:pt x="0" y="234"/>
                    <a:pt x="0" y="351"/>
                  </a:cubicBezTo>
                  <a:cubicBezTo>
                    <a:pt x="17" y="602"/>
                    <a:pt x="17" y="936"/>
                    <a:pt x="34" y="1371"/>
                  </a:cubicBezTo>
                  <a:cubicBezTo>
                    <a:pt x="84" y="2273"/>
                    <a:pt x="134" y="3543"/>
                    <a:pt x="218" y="5113"/>
                  </a:cubicBezTo>
                  <a:cubicBezTo>
                    <a:pt x="368" y="8271"/>
                    <a:pt x="635" y="12615"/>
                    <a:pt x="970" y="17444"/>
                  </a:cubicBezTo>
                  <a:cubicBezTo>
                    <a:pt x="1304" y="22256"/>
                    <a:pt x="1671" y="26600"/>
                    <a:pt x="1939" y="29758"/>
                  </a:cubicBezTo>
                  <a:cubicBezTo>
                    <a:pt x="2089" y="31312"/>
                    <a:pt x="2206" y="32582"/>
                    <a:pt x="2306" y="33484"/>
                  </a:cubicBezTo>
                  <a:cubicBezTo>
                    <a:pt x="2340" y="33902"/>
                    <a:pt x="2373" y="34253"/>
                    <a:pt x="2406" y="34487"/>
                  </a:cubicBezTo>
                  <a:cubicBezTo>
                    <a:pt x="2406" y="34620"/>
                    <a:pt x="2440" y="34737"/>
                    <a:pt x="2457" y="34838"/>
                  </a:cubicBezTo>
                  <a:cubicBezTo>
                    <a:pt x="2457" y="34721"/>
                    <a:pt x="2457" y="34604"/>
                    <a:pt x="2457" y="34487"/>
                  </a:cubicBezTo>
                  <a:cubicBezTo>
                    <a:pt x="2423" y="34236"/>
                    <a:pt x="2406" y="33902"/>
                    <a:pt x="2373" y="33468"/>
                  </a:cubicBezTo>
                  <a:cubicBezTo>
                    <a:pt x="2306" y="32565"/>
                    <a:pt x="2206" y="31295"/>
                    <a:pt x="2089" y="29742"/>
                  </a:cubicBezTo>
                  <a:cubicBezTo>
                    <a:pt x="1855" y="26584"/>
                    <a:pt x="1521" y="22239"/>
                    <a:pt x="1170" y="17427"/>
                  </a:cubicBezTo>
                  <a:cubicBezTo>
                    <a:pt x="836" y="12615"/>
                    <a:pt x="552" y="8254"/>
                    <a:pt x="351" y="5097"/>
                  </a:cubicBezTo>
                  <a:cubicBezTo>
                    <a:pt x="251" y="3543"/>
                    <a:pt x="184" y="2256"/>
                    <a:pt x="117" y="1354"/>
                  </a:cubicBezTo>
                  <a:cubicBezTo>
                    <a:pt x="84" y="936"/>
                    <a:pt x="67" y="602"/>
                    <a:pt x="51" y="351"/>
                  </a:cubicBezTo>
                  <a:cubicBezTo>
                    <a:pt x="34" y="234"/>
                    <a:pt x="34" y="101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18"/>
            <p:cNvSpPr/>
            <p:nvPr/>
          </p:nvSpPr>
          <p:spPr>
            <a:xfrm>
              <a:off x="8165028" y="4326435"/>
              <a:ext cx="296174" cy="358896"/>
            </a:xfrm>
            <a:custGeom>
              <a:rect b="b" l="l" r="r" t="t"/>
              <a:pathLst>
                <a:path extrusionOk="0" h="11198" w="9241">
                  <a:moveTo>
                    <a:pt x="1" y="1"/>
                  </a:moveTo>
                  <a:lnTo>
                    <a:pt x="385" y="7019"/>
                  </a:lnTo>
                  <a:cubicBezTo>
                    <a:pt x="516" y="9366"/>
                    <a:pt x="2454" y="11197"/>
                    <a:pt x="4804" y="11197"/>
                  </a:cubicBezTo>
                  <a:cubicBezTo>
                    <a:pt x="4846" y="11197"/>
                    <a:pt x="4888" y="11197"/>
                    <a:pt x="4930" y="11196"/>
                  </a:cubicBezTo>
                  <a:cubicBezTo>
                    <a:pt x="7319" y="11146"/>
                    <a:pt x="9240" y="9174"/>
                    <a:pt x="9240" y="6768"/>
                  </a:cubicBezTo>
                  <a:lnTo>
                    <a:pt x="924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">
  <p:cSld name="CUSTOM_8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19"/>
          <p:cNvSpPr/>
          <p:nvPr/>
        </p:nvSpPr>
        <p:spPr>
          <a:xfrm>
            <a:off x="-731" y="4672701"/>
            <a:ext cx="9143833" cy="475558"/>
          </a:xfrm>
          <a:custGeom>
            <a:rect b="b" l="l" r="r" t="t"/>
            <a:pathLst>
              <a:path extrusionOk="0" h="14838" w="285299">
                <a:moveTo>
                  <a:pt x="0" y="1"/>
                </a:moveTo>
                <a:lnTo>
                  <a:pt x="0" y="14838"/>
                </a:lnTo>
                <a:lnTo>
                  <a:pt x="285299" y="14838"/>
                </a:lnTo>
                <a:lnTo>
                  <a:pt x="285299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p19"/>
          <p:cNvSpPr txBox="1"/>
          <p:nvPr>
            <p:ph idx="1" type="subTitle"/>
          </p:nvPr>
        </p:nvSpPr>
        <p:spPr>
          <a:xfrm>
            <a:off x="2481875" y="1533123"/>
            <a:ext cx="2093400" cy="27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6" name="Google Shape;436;p19"/>
          <p:cNvSpPr txBox="1"/>
          <p:nvPr>
            <p:ph idx="2" type="subTitle"/>
          </p:nvPr>
        </p:nvSpPr>
        <p:spPr>
          <a:xfrm>
            <a:off x="2481875" y="1804711"/>
            <a:ext cx="2093400" cy="45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7" name="Google Shape;437;p19"/>
          <p:cNvSpPr txBox="1"/>
          <p:nvPr>
            <p:ph hasCustomPrompt="1" type="title"/>
          </p:nvPr>
        </p:nvSpPr>
        <p:spPr>
          <a:xfrm>
            <a:off x="720000" y="1706550"/>
            <a:ext cx="758700" cy="45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Josefin Sans"/>
              <a:buNone/>
              <a:defRPr sz="27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38" name="Google Shape;438;p19"/>
          <p:cNvSpPr txBox="1"/>
          <p:nvPr>
            <p:ph idx="3" type="title"/>
          </p:nvPr>
        </p:nvSpPr>
        <p:spPr>
          <a:xfrm>
            <a:off x="720000" y="540000"/>
            <a:ext cx="7704000" cy="32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39" name="Google Shape;439;p19"/>
          <p:cNvSpPr txBox="1"/>
          <p:nvPr>
            <p:ph idx="4" type="subTitle"/>
          </p:nvPr>
        </p:nvSpPr>
        <p:spPr>
          <a:xfrm>
            <a:off x="2478625" y="2563930"/>
            <a:ext cx="2093400" cy="27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40" name="Google Shape;440;p19"/>
          <p:cNvSpPr txBox="1"/>
          <p:nvPr>
            <p:ph idx="5" type="subTitle"/>
          </p:nvPr>
        </p:nvSpPr>
        <p:spPr>
          <a:xfrm>
            <a:off x="2478625" y="2838031"/>
            <a:ext cx="2093400" cy="45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1" name="Google Shape;441;p19"/>
          <p:cNvSpPr txBox="1"/>
          <p:nvPr>
            <p:ph hasCustomPrompt="1" idx="6" type="title"/>
          </p:nvPr>
        </p:nvSpPr>
        <p:spPr>
          <a:xfrm>
            <a:off x="720000" y="2729475"/>
            <a:ext cx="758700" cy="50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Josefin Sans"/>
              <a:buNone/>
              <a:defRPr sz="27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42" name="Google Shape;442;p19"/>
          <p:cNvSpPr txBox="1"/>
          <p:nvPr>
            <p:ph idx="7" type="subTitle"/>
          </p:nvPr>
        </p:nvSpPr>
        <p:spPr>
          <a:xfrm>
            <a:off x="2478625" y="3584797"/>
            <a:ext cx="2093400" cy="27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43" name="Google Shape;443;p19"/>
          <p:cNvSpPr txBox="1"/>
          <p:nvPr>
            <p:ph idx="8" type="subTitle"/>
          </p:nvPr>
        </p:nvSpPr>
        <p:spPr>
          <a:xfrm>
            <a:off x="2478625" y="3861398"/>
            <a:ext cx="2093400" cy="45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4" name="Google Shape;444;p19"/>
          <p:cNvSpPr txBox="1"/>
          <p:nvPr>
            <p:ph hasCustomPrompt="1" idx="9" type="title"/>
          </p:nvPr>
        </p:nvSpPr>
        <p:spPr>
          <a:xfrm>
            <a:off x="720000" y="3752700"/>
            <a:ext cx="758700" cy="50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Josefin Sans"/>
              <a:buNone/>
              <a:defRPr sz="27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grpSp>
        <p:nvGrpSpPr>
          <p:cNvPr id="445" name="Google Shape;445;p19"/>
          <p:cNvGrpSpPr/>
          <p:nvPr/>
        </p:nvGrpSpPr>
        <p:grpSpPr>
          <a:xfrm>
            <a:off x="6244509" y="1247368"/>
            <a:ext cx="431083" cy="553668"/>
            <a:chOff x="6201325" y="1203748"/>
            <a:chExt cx="474500" cy="609431"/>
          </a:xfrm>
        </p:grpSpPr>
        <p:sp>
          <p:nvSpPr>
            <p:cNvPr id="446" name="Google Shape;446;p19"/>
            <p:cNvSpPr/>
            <p:nvPr/>
          </p:nvSpPr>
          <p:spPr>
            <a:xfrm>
              <a:off x="6201325" y="1212305"/>
              <a:ext cx="474500" cy="598181"/>
            </a:xfrm>
            <a:custGeom>
              <a:rect b="b" l="l" r="r" t="t"/>
              <a:pathLst>
                <a:path extrusionOk="0" h="18664" w="14805">
                  <a:moveTo>
                    <a:pt x="0" y="0"/>
                  </a:moveTo>
                  <a:lnTo>
                    <a:pt x="0" y="18664"/>
                  </a:lnTo>
                  <a:lnTo>
                    <a:pt x="14804" y="18664"/>
                  </a:lnTo>
                  <a:lnTo>
                    <a:pt x="1480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19"/>
            <p:cNvSpPr/>
            <p:nvPr/>
          </p:nvSpPr>
          <p:spPr>
            <a:xfrm>
              <a:off x="6408560" y="1797090"/>
              <a:ext cx="65895" cy="16089"/>
            </a:xfrm>
            <a:custGeom>
              <a:rect b="b" l="l" r="r" t="t"/>
              <a:pathLst>
                <a:path extrusionOk="0" h="502" w="2056">
                  <a:moveTo>
                    <a:pt x="0" y="0"/>
                  </a:moveTo>
                  <a:lnTo>
                    <a:pt x="0" y="501"/>
                  </a:lnTo>
                  <a:lnTo>
                    <a:pt x="2056" y="501"/>
                  </a:lnTo>
                  <a:lnTo>
                    <a:pt x="205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19"/>
            <p:cNvSpPr/>
            <p:nvPr/>
          </p:nvSpPr>
          <p:spPr>
            <a:xfrm>
              <a:off x="6333595" y="1417938"/>
              <a:ext cx="175121" cy="164417"/>
            </a:xfrm>
            <a:custGeom>
              <a:rect b="b" l="l" r="r" t="t"/>
              <a:pathLst>
                <a:path extrusionOk="0" h="5130" w="5464">
                  <a:moveTo>
                    <a:pt x="3743" y="0"/>
                  </a:moveTo>
                  <a:lnTo>
                    <a:pt x="1020" y="401"/>
                  </a:lnTo>
                  <a:lnTo>
                    <a:pt x="0" y="2958"/>
                  </a:lnTo>
                  <a:lnTo>
                    <a:pt x="1721" y="5130"/>
                  </a:lnTo>
                  <a:lnTo>
                    <a:pt x="4445" y="4729"/>
                  </a:lnTo>
                  <a:lnTo>
                    <a:pt x="5464" y="2173"/>
                  </a:lnTo>
                  <a:lnTo>
                    <a:pt x="374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19"/>
            <p:cNvSpPr/>
            <p:nvPr/>
          </p:nvSpPr>
          <p:spPr>
            <a:xfrm>
              <a:off x="6374811" y="1470949"/>
              <a:ext cx="174608" cy="164449"/>
            </a:xfrm>
            <a:custGeom>
              <a:rect b="b" l="l" r="r" t="t"/>
              <a:pathLst>
                <a:path extrusionOk="0" h="5131" w="5448">
                  <a:moveTo>
                    <a:pt x="3744" y="1"/>
                  </a:moveTo>
                  <a:lnTo>
                    <a:pt x="1020" y="402"/>
                  </a:lnTo>
                  <a:lnTo>
                    <a:pt x="1" y="2958"/>
                  </a:lnTo>
                  <a:lnTo>
                    <a:pt x="1705" y="5130"/>
                  </a:lnTo>
                  <a:lnTo>
                    <a:pt x="4429" y="4729"/>
                  </a:lnTo>
                  <a:lnTo>
                    <a:pt x="5448" y="2173"/>
                  </a:lnTo>
                  <a:lnTo>
                    <a:pt x="374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19"/>
            <p:cNvSpPr/>
            <p:nvPr/>
          </p:nvSpPr>
          <p:spPr>
            <a:xfrm>
              <a:off x="6418207" y="1203748"/>
              <a:ext cx="65350" cy="13942"/>
            </a:xfrm>
            <a:custGeom>
              <a:rect b="b" l="l" r="r" t="t"/>
              <a:pathLst>
                <a:path extrusionOk="0" h="435" w="2039">
                  <a:moveTo>
                    <a:pt x="0" y="0"/>
                  </a:moveTo>
                  <a:lnTo>
                    <a:pt x="0" y="434"/>
                  </a:lnTo>
                  <a:lnTo>
                    <a:pt x="2039" y="434"/>
                  </a:lnTo>
                  <a:lnTo>
                    <a:pt x="203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51" name="Google Shape;451;p19"/>
          <p:cNvGrpSpPr/>
          <p:nvPr/>
        </p:nvGrpSpPr>
        <p:grpSpPr>
          <a:xfrm>
            <a:off x="7057215" y="860363"/>
            <a:ext cx="1440106" cy="2519509"/>
            <a:chOff x="6853029" y="844403"/>
            <a:chExt cx="1516061" cy="2652394"/>
          </a:xfrm>
        </p:grpSpPr>
        <p:sp>
          <p:nvSpPr>
            <p:cNvPr id="452" name="Google Shape;452;p19"/>
            <p:cNvSpPr/>
            <p:nvPr/>
          </p:nvSpPr>
          <p:spPr>
            <a:xfrm>
              <a:off x="6853029" y="1481141"/>
              <a:ext cx="321878" cy="689203"/>
            </a:xfrm>
            <a:custGeom>
              <a:rect b="b" l="l" r="r" t="t"/>
              <a:pathLst>
                <a:path extrusionOk="0" h="21504" w="10043">
                  <a:moveTo>
                    <a:pt x="1" y="0"/>
                  </a:moveTo>
                  <a:lnTo>
                    <a:pt x="1" y="21504"/>
                  </a:lnTo>
                  <a:lnTo>
                    <a:pt x="10042" y="21504"/>
                  </a:lnTo>
                  <a:lnTo>
                    <a:pt x="10042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19"/>
            <p:cNvSpPr/>
            <p:nvPr/>
          </p:nvSpPr>
          <p:spPr>
            <a:xfrm>
              <a:off x="7188272" y="2218515"/>
              <a:ext cx="395753" cy="666223"/>
            </a:xfrm>
            <a:custGeom>
              <a:rect b="b" l="l" r="r" t="t"/>
              <a:pathLst>
                <a:path extrusionOk="0" h="20787" w="12348">
                  <a:moveTo>
                    <a:pt x="0" y="1"/>
                  </a:moveTo>
                  <a:lnTo>
                    <a:pt x="0" y="20786"/>
                  </a:lnTo>
                  <a:lnTo>
                    <a:pt x="12348" y="20786"/>
                  </a:lnTo>
                  <a:lnTo>
                    <a:pt x="12348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19"/>
            <p:cNvSpPr/>
            <p:nvPr/>
          </p:nvSpPr>
          <p:spPr>
            <a:xfrm>
              <a:off x="7632197" y="844403"/>
              <a:ext cx="736894" cy="624975"/>
            </a:xfrm>
            <a:custGeom>
              <a:rect b="b" l="l" r="r" t="t"/>
              <a:pathLst>
                <a:path extrusionOk="0" h="19500" w="22992">
                  <a:moveTo>
                    <a:pt x="1" y="1"/>
                  </a:moveTo>
                  <a:lnTo>
                    <a:pt x="1" y="19499"/>
                  </a:lnTo>
                  <a:lnTo>
                    <a:pt x="11713" y="19499"/>
                  </a:lnTo>
                  <a:lnTo>
                    <a:pt x="11713" y="418"/>
                  </a:lnTo>
                  <a:lnTo>
                    <a:pt x="12131" y="418"/>
                  </a:lnTo>
                  <a:lnTo>
                    <a:pt x="12131" y="19499"/>
                  </a:lnTo>
                  <a:lnTo>
                    <a:pt x="22992" y="19499"/>
                  </a:lnTo>
                  <a:lnTo>
                    <a:pt x="22992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19"/>
            <p:cNvSpPr/>
            <p:nvPr/>
          </p:nvSpPr>
          <p:spPr>
            <a:xfrm>
              <a:off x="6853029" y="2218515"/>
              <a:ext cx="321878" cy="666223"/>
            </a:xfrm>
            <a:custGeom>
              <a:rect b="b" l="l" r="r" t="t"/>
              <a:pathLst>
                <a:path extrusionOk="0" h="20787" w="10043">
                  <a:moveTo>
                    <a:pt x="1" y="1"/>
                  </a:moveTo>
                  <a:lnTo>
                    <a:pt x="1" y="20786"/>
                  </a:lnTo>
                  <a:lnTo>
                    <a:pt x="10042" y="20786"/>
                  </a:lnTo>
                  <a:lnTo>
                    <a:pt x="10042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19"/>
            <p:cNvSpPr/>
            <p:nvPr/>
          </p:nvSpPr>
          <p:spPr>
            <a:xfrm>
              <a:off x="8020996" y="2218515"/>
              <a:ext cx="348095" cy="666223"/>
            </a:xfrm>
            <a:custGeom>
              <a:rect b="b" l="l" r="r" t="t"/>
              <a:pathLst>
                <a:path extrusionOk="0" h="20787" w="10861">
                  <a:moveTo>
                    <a:pt x="0" y="1"/>
                  </a:moveTo>
                  <a:lnTo>
                    <a:pt x="0" y="20786"/>
                  </a:lnTo>
                  <a:lnTo>
                    <a:pt x="10861" y="20786"/>
                  </a:lnTo>
                  <a:lnTo>
                    <a:pt x="10861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19"/>
            <p:cNvSpPr/>
            <p:nvPr/>
          </p:nvSpPr>
          <p:spPr>
            <a:xfrm>
              <a:off x="7188272" y="1481141"/>
              <a:ext cx="395753" cy="689203"/>
            </a:xfrm>
            <a:custGeom>
              <a:rect b="b" l="l" r="r" t="t"/>
              <a:pathLst>
                <a:path extrusionOk="0" h="21504" w="12348">
                  <a:moveTo>
                    <a:pt x="0" y="0"/>
                  </a:moveTo>
                  <a:lnTo>
                    <a:pt x="0" y="21504"/>
                  </a:lnTo>
                  <a:lnTo>
                    <a:pt x="12348" y="21504"/>
                  </a:lnTo>
                  <a:lnTo>
                    <a:pt x="12348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19"/>
            <p:cNvSpPr/>
            <p:nvPr/>
          </p:nvSpPr>
          <p:spPr>
            <a:xfrm>
              <a:off x="8020996" y="1481141"/>
              <a:ext cx="348095" cy="689203"/>
            </a:xfrm>
            <a:custGeom>
              <a:rect b="b" l="l" r="r" t="t"/>
              <a:pathLst>
                <a:path extrusionOk="0" h="21504" w="10861">
                  <a:moveTo>
                    <a:pt x="0" y="0"/>
                  </a:moveTo>
                  <a:lnTo>
                    <a:pt x="0" y="21504"/>
                  </a:lnTo>
                  <a:lnTo>
                    <a:pt x="10861" y="21504"/>
                  </a:lnTo>
                  <a:lnTo>
                    <a:pt x="10861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19"/>
            <p:cNvSpPr/>
            <p:nvPr/>
          </p:nvSpPr>
          <p:spPr>
            <a:xfrm>
              <a:off x="6853029" y="2896469"/>
              <a:ext cx="321878" cy="600329"/>
            </a:xfrm>
            <a:custGeom>
              <a:rect b="b" l="l" r="r" t="t"/>
              <a:pathLst>
                <a:path extrusionOk="0" h="18731" w="10043">
                  <a:moveTo>
                    <a:pt x="1" y="1"/>
                  </a:moveTo>
                  <a:lnTo>
                    <a:pt x="1" y="18731"/>
                  </a:lnTo>
                  <a:lnTo>
                    <a:pt x="10042" y="18731"/>
                  </a:lnTo>
                  <a:lnTo>
                    <a:pt x="10042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19"/>
            <p:cNvSpPr/>
            <p:nvPr/>
          </p:nvSpPr>
          <p:spPr>
            <a:xfrm>
              <a:off x="6853029" y="844403"/>
              <a:ext cx="730996" cy="624975"/>
            </a:xfrm>
            <a:custGeom>
              <a:rect b="b" l="l" r="r" t="t"/>
              <a:pathLst>
                <a:path extrusionOk="0" h="19500" w="22808">
                  <a:moveTo>
                    <a:pt x="1" y="1"/>
                  </a:moveTo>
                  <a:lnTo>
                    <a:pt x="1" y="19499"/>
                  </a:lnTo>
                  <a:lnTo>
                    <a:pt x="10042" y="19499"/>
                  </a:lnTo>
                  <a:lnTo>
                    <a:pt x="10042" y="418"/>
                  </a:lnTo>
                  <a:lnTo>
                    <a:pt x="10460" y="418"/>
                  </a:lnTo>
                  <a:lnTo>
                    <a:pt x="10460" y="19499"/>
                  </a:lnTo>
                  <a:lnTo>
                    <a:pt x="22808" y="19499"/>
                  </a:lnTo>
                  <a:lnTo>
                    <a:pt x="22808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19"/>
            <p:cNvSpPr/>
            <p:nvPr/>
          </p:nvSpPr>
          <p:spPr>
            <a:xfrm>
              <a:off x="7188272" y="2896469"/>
              <a:ext cx="395753" cy="600329"/>
            </a:xfrm>
            <a:custGeom>
              <a:rect b="b" l="l" r="r" t="t"/>
              <a:pathLst>
                <a:path extrusionOk="0" h="18731" w="12348">
                  <a:moveTo>
                    <a:pt x="0" y="1"/>
                  </a:moveTo>
                  <a:lnTo>
                    <a:pt x="0" y="18731"/>
                  </a:lnTo>
                  <a:lnTo>
                    <a:pt x="12348" y="18731"/>
                  </a:lnTo>
                  <a:lnTo>
                    <a:pt x="12348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19"/>
            <p:cNvSpPr/>
            <p:nvPr/>
          </p:nvSpPr>
          <p:spPr>
            <a:xfrm>
              <a:off x="8020996" y="2896469"/>
              <a:ext cx="348095" cy="600329"/>
            </a:xfrm>
            <a:custGeom>
              <a:rect b="b" l="l" r="r" t="t"/>
              <a:pathLst>
                <a:path extrusionOk="0" h="18731" w="10861">
                  <a:moveTo>
                    <a:pt x="0" y="1"/>
                  </a:moveTo>
                  <a:lnTo>
                    <a:pt x="0" y="18731"/>
                  </a:lnTo>
                  <a:lnTo>
                    <a:pt x="10861" y="18731"/>
                  </a:lnTo>
                  <a:lnTo>
                    <a:pt x="10861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19"/>
            <p:cNvSpPr/>
            <p:nvPr/>
          </p:nvSpPr>
          <p:spPr>
            <a:xfrm>
              <a:off x="7632197" y="1481141"/>
              <a:ext cx="375434" cy="689203"/>
            </a:xfrm>
            <a:custGeom>
              <a:rect b="b" l="l" r="r" t="t"/>
              <a:pathLst>
                <a:path extrusionOk="0" h="21504" w="11714">
                  <a:moveTo>
                    <a:pt x="1" y="0"/>
                  </a:moveTo>
                  <a:lnTo>
                    <a:pt x="1" y="21504"/>
                  </a:lnTo>
                  <a:lnTo>
                    <a:pt x="11713" y="21504"/>
                  </a:lnTo>
                  <a:lnTo>
                    <a:pt x="11713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19"/>
            <p:cNvSpPr/>
            <p:nvPr/>
          </p:nvSpPr>
          <p:spPr>
            <a:xfrm>
              <a:off x="7632197" y="2896469"/>
              <a:ext cx="375434" cy="600329"/>
            </a:xfrm>
            <a:custGeom>
              <a:rect b="b" l="l" r="r" t="t"/>
              <a:pathLst>
                <a:path extrusionOk="0" h="18731" w="11714">
                  <a:moveTo>
                    <a:pt x="1" y="1"/>
                  </a:moveTo>
                  <a:lnTo>
                    <a:pt x="1" y="18731"/>
                  </a:lnTo>
                  <a:lnTo>
                    <a:pt x="11713" y="18731"/>
                  </a:lnTo>
                  <a:lnTo>
                    <a:pt x="11713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19"/>
            <p:cNvSpPr/>
            <p:nvPr/>
          </p:nvSpPr>
          <p:spPr>
            <a:xfrm>
              <a:off x="7632197" y="2218515"/>
              <a:ext cx="375434" cy="666223"/>
            </a:xfrm>
            <a:custGeom>
              <a:rect b="b" l="l" r="r" t="t"/>
              <a:pathLst>
                <a:path extrusionOk="0" h="20787" w="11714">
                  <a:moveTo>
                    <a:pt x="1" y="1"/>
                  </a:moveTo>
                  <a:lnTo>
                    <a:pt x="1" y="20786"/>
                  </a:lnTo>
                  <a:lnTo>
                    <a:pt x="11713" y="20786"/>
                  </a:lnTo>
                  <a:lnTo>
                    <a:pt x="11713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66" name="Google Shape;466;p19"/>
          <p:cNvGrpSpPr/>
          <p:nvPr/>
        </p:nvGrpSpPr>
        <p:grpSpPr>
          <a:xfrm>
            <a:off x="6883611" y="3709688"/>
            <a:ext cx="1022876" cy="962333"/>
            <a:chOff x="6883611" y="3709688"/>
            <a:chExt cx="1022876" cy="962333"/>
          </a:xfrm>
        </p:grpSpPr>
        <p:sp>
          <p:nvSpPr>
            <p:cNvPr id="467" name="Google Shape;467;p19"/>
            <p:cNvSpPr/>
            <p:nvPr/>
          </p:nvSpPr>
          <p:spPr>
            <a:xfrm>
              <a:off x="6923801" y="4362996"/>
              <a:ext cx="949481" cy="309026"/>
            </a:xfrm>
            <a:custGeom>
              <a:rect b="b" l="l" r="r" t="t"/>
              <a:pathLst>
                <a:path extrusionOk="0" h="9642" w="29625">
                  <a:moveTo>
                    <a:pt x="0" y="1"/>
                  </a:moveTo>
                  <a:lnTo>
                    <a:pt x="0" y="9642"/>
                  </a:lnTo>
                  <a:lnTo>
                    <a:pt x="29624" y="9642"/>
                  </a:lnTo>
                  <a:lnTo>
                    <a:pt x="2962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19"/>
            <p:cNvSpPr/>
            <p:nvPr/>
          </p:nvSpPr>
          <p:spPr>
            <a:xfrm>
              <a:off x="6883611" y="4276781"/>
              <a:ext cx="1022876" cy="86247"/>
            </a:xfrm>
            <a:custGeom>
              <a:rect b="b" l="l" r="r" t="t"/>
              <a:pathLst>
                <a:path extrusionOk="0" h="2691" w="31915">
                  <a:moveTo>
                    <a:pt x="1" y="1"/>
                  </a:moveTo>
                  <a:lnTo>
                    <a:pt x="1" y="2691"/>
                  </a:lnTo>
                  <a:lnTo>
                    <a:pt x="31914" y="2691"/>
                  </a:lnTo>
                  <a:lnTo>
                    <a:pt x="3191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19"/>
            <p:cNvSpPr/>
            <p:nvPr/>
          </p:nvSpPr>
          <p:spPr>
            <a:xfrm>
              <a:off x="7375226" y="4276781"/>
              <a:ext cx="531261" cy="395241"/>
            </a:xfrm>
            <a:custGeom>
              <a:rect b="b" l="l" r="r" t="t"/>
              <a:pathLst>
                <a:path extrusionOk="0" h="12332" w="16576">
                  <a:moveTo>
                    <a:pt x="0" y="1"/>
                  </a:moveTo>
                  <a:lnTo>
                    <a:pt x="0" y="2440"/>
                  </a:lnTo>
                  <a:lnTo>
                    <a:pt x="619" y="12332"/>
                  </a:lnTo>
                  <a:lnTo>
                    <a:pt x="15539" y="12332"/>
                  </a:lnTo>
                  <a:lnTo>
                    <a:pt x="15539" y="2691"/>
                  </a:lnTo>
                  <a:lnTo>
                    <a:pt x="16575" y="2691"/>
                  </a:lnTo>
                  <a:lnTo>
                    <a:pt x="1657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19"/>
            <p:cNvSpPr/>
            <p:nvPr/>
          </p:nvSpPr>
          <p:spPr>
            <a:xfrm>
              <a:off x="7056585" y="4412801"/>
              <a:ext cx="192300" cy="46633"/>
            </a:xfrm>
            <a:custGeom>
              <a:rect b="b" l="l" r="r" t="t"/>
              <a:pathLst>
                <a:path extrusionOk="0" h="1455" w="6000">
                  <a:moveTo>
                    <a:pt x="1" y="1"/>
                  </a:moveTo>
                  <a:lnTo>
                    <a:pt x="1" y="1454"/>
                  </a:lnTo>
                  <a:lnTo>
                    <a:pt x="5999" y="1454"/>
                  </a:lnTo>
                  <a:lnTo>
                    <a:pt x="599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19"/>
            <p:cNvSpPr/>
            <p:nvPr/>
          </p:nvSpPr>
          <p:spPr>
            <a:xfrm>
              <a:off x="7031425" y="4517220"/>
              <a:ext cx="247426" cy="98586"/>
            </a:xfrm>
            <a:custGeom>
              <a:rect b="b" l="l" r="r" t="t"/>
              <a:pathLst>
                <a:path extrusionOk="0" h="3076" w="7720">
                  <a:moveTo>
                    <a:pt x="1" y="1"/>
                  </a:moveTo>
                  <a:lnTo>
                    <a:pt x="1" y="3075"/>
                  </a:lnTo>
                  <a:lnTo>
                    <a:pt x="7720" y="3075"/>
                  </a:lnTo>
                  <a:lnTo>
                    <a:pt x="7720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19"/>
            <p:cNvSpPr/>
            <p:nvPr/>
          </p:nvSpPr>
          <p:spPr>
            <a:xfrm>
              <a:off x="7156741" y="3820005"/>
              <a:ext cx="419342" cy="149449"/>
            </a:xfrm>
            <a:custGeom>
              <a:rect b="b" l="l" r="r" t="t"/>
              <a:pathLst>
                <a:path extrusionOk="0" h="4663" w="13084">
                  <a:moveTo>
                    <a:pt x="0" y="0"/>
                  </a:moveTo>
                  <a:lnTo>
                    <a:pt x="50" y="3626"/>
                  </a:lnTo>
                  <a:lnTo>
                    <a:pt x="13083" y="4662"/>
                  </a:lnTo>
                  <a:lnTo>
                    <a:pt x="13083" y="4662"/>
                  </a:lnTo>
                  <a:lnTo>
                    <a:pt x="12682" y="10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19"/>
            <p:cNvSpPr/>
            <p:nvPr/>
          </p:nvSpPr>
          <p:spPr>
            <a:xfrm>
              <a:off x="7244013" y="3872470"/>
              <a:ext cx="256015" cy="42883"/>
            </a:xfrm>
            <a:custGeom>
              <a:rect b="b" l="l" r="r" t="t"/>
              <a:pathLst>
                <a:path extrusionOk="0" h="1338" w="7988">
                  <a:moveTo>
                    <a:pt x="51" y="1"/>
                  </a:moveTo>
                  <a:lnTo>
                    <a:pt x="1" y="653"/>
                  </a:lnTo>
                  <a:lnTo>
                    <a:pt x="7937" y="1338"/>
                  </a:lnTo>
                  <a:lnTo>
                    <a:pt x="7988" y="686"/>
                  </a:lnTo>
                  <a:lnTo>
                    <a:pt x="5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19"/>
            <p:cNvSpPr/>
            <p:nvPr/>
          </p:nvSpPr>
          <p:spPr>
            <a:xfrm>
              <a:off x="7109627" y="3709688"/>
              <a:ext cx="416650" cy="143007"/>
            </a:xfrm>
            <a:custGeom>
              <a:rect b="b" l="l" r="r" t="t"/>
              <a:pathLst>
                <a:path extrusionOk="0" h="4462" w="13000">
                  <a:moveTo>
                    <a:pt x="0" y="1"/>
                  </a:moveTo>
                  <a:lnTo>
                    <a:pt x="0" y="3626"/>
                  </a:lnTo>
                  <a:lnTo>
                    <a:pt x="12999" y="4462"/>
                  </a:lnTo>
                  <a:lnTo>
                    <a:pt x="12665" y="122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19"/>
            <p:cNvSpPr/>
            <p:nvPr/>
          </p:nvSpPr>
          <p:spPr>
            <a:xfrm>
              <a:off x="7109627" y="3725233"/>
              <a:ext cx="395753" cy="107656"/>
            </a:xfrm>
            <a:custGeom>
              <a:rect b="b" l="l" r="r" t="t"/>
              <a:pathLst>
                <a:path extrusionOk="0" h="3359" w="12348">
                  <a:moveTo>
                    <a:pt x="0" y="0"/>
                  </a:moveTo>
                  <a:lnTo>
                    <a:pt x="0" y="2456"/>
                  </a:lnTo>
                  <a:lnTo>
                    <a:pt x="12348" y="3359"/>
                  </a:lnTo>
                  <a:lnTo>
                    <a:pt x="12130" y="1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19"/>
            <p:cNvSpPr/>
            <p:nvPr/>
          </p:nvSpPr>
          <p:spPr>
            <a:xfrm>
              <a:off x="7112832" y="3753917"/>
              <a:ext cx="362550" cy="37210"/>
            </a:xfrm>
            <a:custGeom>
              <a:rect b="b" l="l" r="r" t="t"/>
              <a:pathLst>
                <a:path extrusionOk="0" h="1161" w="11312">
                  <a:moveTo>
                    <a:pt x="132" y="0"/>
                  </a:moveTo>
                  <a:cubicBezTo>
                    <a:pt x="88" y="0"/>
                    <a:pt x="44" y="2"/>
                    <a:pt x="0" y="7"/>
                  </a:cubicBezTo>
                  <a:cubicBezTo>
                    <a:pt x="134" y="57"/>
                    <a:pt x="284" y="74"/>
                    <a:pt x="435" y="91"/>
                  </a:cubicBezTo>
                  <a:lnTo>
                    <a:pt x="1654" y="241"/>
                  </a:lnTo>
                  <a:cubicBezTo>
                    <a:pt x="2674" y="358"/>
                    <a:pt x="4077" y="509"/>
                    <a:pt x="5648" y="659"/>
                  </a:cubicBezTo>
                  <a:cubicBezTo>
                    <a:pt x="7202" y="826"/>
                    <a:pt x="8622" y="960"/>
                    <a:pt x="9641" y="1043"/>
                  </a:cubicBezTo>
                  <a:lnTo>
                    <a:pt x="10861" y="1144"/>
                  </a:lnTo>
                  <a:cubicBezTo>
                    <a:pt x="11011" y="1160"/>
                    <a:pt x="11162" y="1160"/>
                    <a:pt x="11312" y="1160"/>
                  </a:cubicBezTo>
                  <a:cubicBezTo>
                    <a:pt x="11162" y="1110"/>
                    <a:pt x="11011" y="1093"/>
                    <a:pt x="10861" y="1077"/>
                  </a:cubicBezTo>
                  <a:lnTo>
                    <a:pt x="9658" y="926"/>
                  </a:lnTo>
                  <a:cubicBezTo>
                    <a:pt x="8639" y="809"/>
                    <a:pt x="7218" y="659"/>
                    <a:pt x="5664" y="492"/>
                  </a:cubicBezTo>
                  <a:cubicBezTo>
                    <a:pt x="4094" y="342"/>
                    <a:pt x="2690" y="208"/>
                    <a:pt x="1654" y="124"/>
                  </a:cubicBezTo>
                  <a:lnTo>
                    <a:pt x="451" y="24"/>
                  </a:lnTo>
                  <a:cubicBezTo>
                    <a:pt x="345" y="12"/>
                    <a:pt x="239" y="0"/>
                    <a:pt x="132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19"/>
            <p:cNvSpPr/>
            <p:nvPr/>
          </p:nvSpPr>
          <p:spPr>
            <a:xfrm>
              <a:off x="7108538" y="3774622"/>
              <a:ext cx="365787" cy="26537"/>
            </a:xfrm>
            <a:custGeom>
              <a:rect b="b" l="l" r="r" t="t"/>
              <a:pathLst>
                <a:path extrusionOk="0" h="828" w="11413">
                  <a:moveTo>
                    <a:pt x="226" y="0"/>
                  </a:moveTo>
                  <a:cubicBezTo>
                    <a:pt x="151" y="0"/>
                    <a:pt x="76" y="5"/>
                    <a:pt x="1" y="13"/>
                  </a:cubicBezTo>
                  <a:cubicBezTo>
                    <a:pt x="134" y="46"/>
                    <a:pt x="285" y="80"/>
                    <a:pt x="435" y="80"/>
                  </a:cubicBezTo>
                  <a:lnTo>
                    <a:pt x="1655" y="197"/>
                  </a:lnTo>
                  <a:cubicBezTo>
                    <a:pt x="2691" y="280"/>
                    <a:pt x="4128" y="397"/>
                    <a:pt x="5698" y="498"/>
                  </a:cubicBezTo>
                  <a:cubicBezTo>
                    <a:pt x="7269" y="614"/>
                    <a:pt x="8706" y="698"/>
                    <a:pt x="9742" y="748"/>
                  </a:cubicBezTo>
                  <a:lnTo>
                    <a:pt x="10961" y="815"/>
                  </a:lnTo>
                  <a:cubicBezTo>
                    <a:pt x="11037" y="823"/>
                    <a:pt x="11112" y="828"/>
                    <a:pt x="11187" y="828"/>
                  </a:cubicBezTo>
                  <a:cubicBezTo>
                    <a:pt x="11262" y="828"/>
                    <a:pt x="11337" y="823"/>
                    <a:pt x="11413" y="815"/>
                  </a:cubicBezTo>
                  <a:cubicBezTo>
                    <a:pt x="11262" y="782"/>
                    <a:pt x="11112" y="748"/>
                    <a:pt x="10961" y="748"/>
                  </a:cubicBezTo>
                  <a:lnTo>
                    <a:pt x="9742" y="631"/>
                  </a:lnTo>
                  <a:cubicBezTo>
                    <a:pt x="8706" y="548"/>
                    <a:pt x="7286" y="447"/>
                    <a:pt x="5715" y="330"/>
                  </a:cubicBezTo>
                  <a:cubicBezTo>
                    <a:pt x="4128" y="213"/>
                    <a:pt x="2707" y="130"/>
                    <a:pt x="1671" y="80"/>
                  </a:cubicBezTo>
                  <a:lnTo>
                    <a:pt x="452" y="13"/>
                  </a:lnTo>
                  <a:cubicBezTo>
                    <a:pt x="377" y="5"/>
                    <a:pt x="301" y="0"/>
                    <a:pt x="226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19"/>
            <p:cNvSpPr/>
            <p:nvPr/>
          </p:nvSpPr>
          <p:spPr>
            <a:xfrm>
              <a:off x="7161548" y="3927116"/>
              <a:ext cx="418285" cy="137655"/>
            </a:xfrm>
            <a:custGeom>
              <a:rect b="b" l="l" r="r" t="t"/>
              <a:pathLst>
                <a:path extrusionOk="0" h="4295" w="13051">
                  <a:moveTo>
                    <a:pt x="1" y="0"/>
                  </a:moveTo>
                  <a:lnTo>
                    <a:pt x="34" y="3609"/>
                  </a:lnTo>
                  <a:lnTo>
                    <a:pt x="13050" y="4294"/>
                  </a:lnTo>
                  <a:lnTo>
                    <a:pt x="12683" y="107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19"/>
            <p:cNvSpPr/>
            <p:nvPr/>
          </p:nvSpPr>
          <p:spPr>
            <a:xfrm>
              <a:off x="7201194" y="3930865"/>
              <a:ext cx="8045" cy="114611"/>
            </a:xfrm>
            <a:custGeom>
              <a:rect b="b" l="l" r="r" t="t"/>
              <a:pathLst>
                <a:path extrusionOk="0" h="3576" w="251">
                  <a:moveTo>
                    <a:pt x="67" y="0"/>
                  </a:moveTo>
                  <a:cubicBezTo>
                    <a:pt x="17" y="0"/>
                    <a:pt x="0" y="802"/>
                    <a:pt x="50" y="1788"/>
                  </a:cubicBezTo>
                  <a:cubicBezTo>
                    <a:pt x="84" y="2774"/>
                    <a:pt x="151" y="3576"/>
                    <a:pt x="201" y="3576"/>
                  </a:cubicBezTo>
                  <a:cubicBezTo>
                    <a:pt x="251" y="3576"/>
                    <a:pt x="251" y="2774"/>
                    <a:pt x="217" y="1788"/>
                  </a:cubicBezTo>
                  <a:cubicBezTo>
                    <a:pt x="184" y="802"/>
                    <a:pt x="117" y="0"/>
                    <a:pt x="67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19"/>
            <p:cNvSpPr/>
            <p:nvPr/>
          </p:nvSpPr>
          <p:spPr>
            <a:xfrm>
              <a:off x="7221001" y="3931923"/>
              <a:ext cx="6442" cy="114643"/>
            </a:xfrm>
            <a:custGeom>
              <a:rect b="b" l="l" r="r" t="t"/>
              <a:pathLst>
                <a:path extrusionOk="0" h="3577" w="201">
                  <a:moveTo>
                    <a:pt x="67" y="1"/>
                  </a:moveTo>
                  <a:cubicBezTo>
                    <a:pt x="17" y="1"/>
                    <a:pt x="0" y="803"/>
                    <a:pt x="17" y="1788"/>
                  </a:cubicBezTo>
                  <a:cubicBezTo>
                    <a:pt x="34" y="2774"/>
                    <a:pt x="84" y="3576"/>
                    <a:pt x="134" y="3576"/>
                  </a:cubicBezTo>
                  <a:cubicBezTo>
                    <a:pt x="184" y="3576"/>
                    <a:pt x="201" y="2774"/>
                    <a:pt x="184" y="1788"/>
                  </a:cubicBezTo>
                  <a:cubicBezTo>
                    <a:pt x="167" y="803"/>
                    <a:pt x="101" y="1"/>
                    <a:pt x="67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19"/>
            <p:cNvSpPr/>
            <p:nvPr/>
          </p:nvSpPr>
          <p:spPr>
            <a:xfrm>
              <a:off x="7260102" y="3983331"/>
              <a:ext cx="226017" cy="18781"/>
            </a:xfrm>
            <a:custGeom>
              <a:rect b="b" l="l" r="r" t="t"/>
              <a:pathLst>
                <a:path extrusionOk="0" h="586" w="7052">
                  <a:moveTo>
                    <a:pt x="0" y="1"/>
                  </a:moveTo>
                  <a:cubicBezTo>
                    <a:pt x="1709" y="182"/>
                    <a:pt x="3659" y="313"/>
                    <a:pt x="5493" y="456"/>
                  </a:cubicBezTo>
                  <a:lnTo>
                    <a:pt x="5493" y="456"/>
                  </a:lnTo>
                  <a:lnTo>
                    <a:pt x="0" y="1"/>
                  </a:lnTo>
                  <a:close/>
                  <a:moveTo>
                    <a:pt x="5493" y="456"/>
                  </a:moveTo>
                  <a:lnTo>
                    <a:pt x="7051" y="585"/>
                  </a:lnTo>
                  <a:cubicBezTo>
                    <a:pt x="6547" y="540"/>
                    <a:pt x="6025" y="498"/>
                    <a:pt x="5493" y="45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19"/>
            <p:cNvSpPr/>
            <p:nvPr/>
          </p:nvSpPr>
          <p:spPr>
            <a:xfrm>
              <a:off x="7260102" y="3983139"/>
              <a:ext cx="226017" cy="19166"/>
            </a:xfrm>
            <a:custGeom>
              <a:rect b="b" l="l" r="r" t="t"/>
              <a:pathLst>
                <a:path extrusionOk="0" h="598" w="7052">
                  <a:moveTo>
                    <a:pt x="279" y="0"/>
                  </a:moveTo>
                  <a:cubicBezTo>
                    <a:pt x="187" y="0"/>
                    <a:pt x="94" y="2"/>
                    <a:pt x="0" y="7"/>
                  </a:cubicBezTo>
                  <a:cubicBezTo>
                    <a:pt x="334" y="90"/>
                    <a:pt x="668" y="140"/>
                    <a:pt x="1019" y="174"/>
                  </a:cubicBezTo>
                  <a:cubicBezTo>
                    <a:pt x="1654" y="241"/>
                    <a:pt x="2540" y="324"/>
                    <a:pt x="3526" y="391"/>
                  </a:cubicBezTo>
                  <a:cubicBezTo>
                    <a:pt x="4495" y="474"/>
                    <a:pt x="5380" y="525"/>
                    <a:pt x="6015" y="558"/>
                  </a:cubicBezTo>
                  <a:cubicBezTo>
                    <a:pt x="6272" y="582"/>
                    <a:pt x="6529" y="598"/>
                    <a:pt x="6779" y="598"/>
                  </a:cubicBezTo>
                  <a:cubicBezTo>
                    <a:pt x="6871" y="598"/>
                    <a:pt x="6962" y="596"/>
                    <a:pt x="7051" y="591"/>
                  </a:cubicBezTo>
                  <a:cubicBezTo>
                    <a:pt x="6717" y="508"/>
                    <a:pt x="6366" y="458"/>
                    <a:pt x="6032" y="441"/>
                  </a:cubicBezTo>
                  <a:cubicBezTo>
                    <a:pt x="5397" y="374"/>
                    <a:pt x="4511" y="307"/>
                    <a:pt x="3526" y="224"/>
                  </a:cubicBezTo>
                  <a:lnTo>
                    <a:pt x="1036" y="40"/>
                  </a:lnTo>
                  <a:cubicBezTo>
                    <a:pt x="779" y="16"/>
                    <a:pt x="531" y="0"/>
                    <a:pt x="279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19"/>
            <p:cNvSpPr/>
            <p:nvPr/>
          </p:nvSpPr>
          <p:spPr>
            <a:xfrm>
              <a:off x="7509098" y="3957627"/>
              <a:ext cx="8589" cy="103938"/>
            </a:xfrm>
            <a:custGeom>
              <a:rect b="b" l="l" r="r" t="t"/>
              <a:pathLst>
                <a:path extrusionOk="0" h="3243" w="268">
                  <a:moveTo>
                    <a:pt x="51" y="1"/>
                  </a:moveTo>
                  <a:cubicBezTo>
                    <a:pt x="1" y="1"/>
                    <a:pt x="1" y="736"/>
                    <a:pt x="51" y="1621"/>
                  </a:cubicBezTo>
                  <a:cubicBezTo>
                    <a:pt x="101" y="2524"/>
                    <a:pt x="168" y="3242"/>
                    <a:pt x="218" y="3242"/>
                  </a:cubicBezTo>
                  <a:cubicBezTo>
                    <a:pt x="268" y="3242"/>
                    <a:pt x="268" y="2507"/>
                    <a:pt x="218" y="1621"/>
                  </a:cubicBezTo>
                  <a:cubicBezTo>
                    <a:pt x="184" y="719"/>
                    <a:pt x="101" y="1"/>
                    <a:pt x="51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19"/>
            <p:cNvSpPr/>
            <p:nvPr/>
          </p:nvSpPr>
          <p:spPr>
            <a:xfrm>
              <a:off x="7529450" y="3958717"/>
              <a:ext cx="12884" cy="104451"/>
            </a:xfrm>
            <a:custGeom>
              <a:rect b="b" l="l" r="r" t="t"/>
              <a:pathLst>
                <a:path extrusionOk="0" h="3259" w="402">
                  <a:moveTo>
                    <a:pt x="34" y="0"/>
                  </a:moveTo>
                  <a:lnTo>
                    <a:pt x="34" y="0"/>
                  </a:lnTo>
                  <a:cubicBezTo>
                    <a:pt x="1" y="17"/>
                    <a:pt x="34" y="735"/>
                    <a:pt x="117" y="1637"/>
                  </a:cubicBezTo>
                  <a:cubicBezTo>
                    <a:pt x="201" y="2540"/>
                    <a:pt x="318" y="3258"/>
                    <a:pt x="368" y="3258"/>
                  </a:cubicBezTo>
                  <a:cubicBezTo>
                    <a:pt x="402" y="3241"/>
                    <a:pt x="368" y="2523"/>
                    <a:pt x="285" y="1621"/>
                  </a:cubicBezTo>
                  <a:cubicBezTo>
                    <a:pt x="201" y="718"/>
                    <a:pt x="84" y="0"/>
                    <a:pt x="34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19"/>
            <p:cNvSpPr/>
            <p:nvPr/>
          </p:nvSpPr>
          <p:spPr>
            <a:xfrm>
              <a:off x="7320068" y="4009035"/>
              <a:ext cx="115156" cy="6474"/>
            </a:xfrm>
            <a:custGeom>
              <a:rect b="b" l="l" r="r" t="t"/>
              <a:pathLst>
                <a:path extrusionOk="0" h="202" w="3593">
                  <a:moveTo>
                    <a:pt x="0" y="1"/>
                  </a:moveTo>
                  <a:lnTo>
                    <a:pt x="0" y="1"/>
                  </a:lnTo>
                  <a:cubicBezTo>
                    <a:pt x="1404" y="101"/>
                    <a:pt x="2473" y="168"/>
                    <a:pt x="3593" y="20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19"/>
            <p:cNvSpPr/>
            <p:nvPr/>
          </p:nvSpPr>
          <p:spPr>
            <a:xfrm>
              <a:off x="7320068" y="4008074"/>
              <a:ext cx="115156" cy="8397"/>
            </a:xfrm>
            <a:custGeom>
              <a:rect b="b" l="l" r="r" t="t"/>
              <a:pathLst>
                <a:path extrusionOk="0" h="262" w="3593">
                  <a:moveTo>
                    <a:pt x="394" y="0"/>
                  </a:moveTo>
                  <a:cubicBezTo>
                    <a:pt x="158" y="0"/>
                    <a:pt x="17" y="10"/>
                    <a:pt x="17" y="31"/>
                  </a:cubicBezTo>
                  <a:cubicBezTo>
                    <a:pt x="0" y="81"/>
                    <a:pt x="802" y="164"/>
                    <a:pt x="1788" y="214"/>
                  </a:cubicBezTo>
                  <a:cubicBezTo>
                    <a:pt x="2361" y="244"/>
                    <a:pt x="2878" y="261"/>
                    <a:pt x="3210" y="261"/>
                  </a:cubicBezTo>
                  <a:cubicBezTo>
                    <a:pt x="3449" y="261"/>
                    <a:pt x="3593" y="252"/>
                    <a:pt x="3593" y="231"/>
                  </a:cubicBezTo>
                  <a:cubicBezTo>
                    <a:pt x="3593" y="181"/>
                    <a:pt x="2791" y="97"/>
                    <a:pt x="1805" y="47"/>
                  </a:cubicBezTo>
                  <a:cubicBezTo>
                    <a:pt x="1232" y="18"/>
                    <a:pt x="721" y="0"/>
                    <a:pt x="394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19"/>
            <p:cNvSpPr/>
            <p:nvPr/>
          </p:nvSpPr>
          <p:spPr>
            <a:xfrm>
              <a:off x="7182445" y="4153613"/>
              <a:ext cx="425207" cy="115700"/>
            </a:xfrm>
            <a:custGeom>
              <a:rect b="b" l="l" r="r" t="t"/>
              <a:pathLst>
                <a:path extrusionOk="0" h="3610" w="13267">
                  <a:moveTo>
                    <a:pt x="0" y="1"/>
                  </a:moveTo>
                  <a:lnTo>
                    <a:pt x="234" y="3610"/>
                  </a:lnTo>
                  <a:lnTo>
                    <a:pt x="13267" y="3610"/>
                  </a:lnTo>
                  <a:lnTo>
                    <a:pt x="12732" y="40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19"/>
            <p:cNvSpPr/>
            <p:nvPr/>
          </p:nvSpPr>
          <p:spPr>
            <a:xfrm>
              <a:off x="7199047" y="4170215"/>
              <a:ext cx="404343" cy="84644"/>
            </a:xfrm>
            <a:custGeom>
              <a:rect b="b" l="l" r="r" t="t"/>
              <a:pathLst>
                <a:path extrusionOk="0" h="2641" w="12616">
                  <a:moveTo>
                    <a:pt x="0" y="1"/>
                  </a:moveTo>
                  <a:lnTo>
                    <a:pt x="234" y="2641"/>
                  </a:lnTo>
                  <a:lnTo>
                    <a:pt x="12615" y="2474"/>
                  </a:lnTo>
                  <a:lnTo>
                    <a:pt x="12264" y="21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19"/>
            <p:cNvSpPr/>
            <p:nvPr/>
          </p:nvSpPr>
          <p:spPr>
            <a:xfrm>
              <a:off x="7197444" y="4040092"/>
              <a:ext cx="420945" cy="129642"/>
            </a:xfrm>
            <a:custGeom>
              <a:rect b="b" l="l" r="r" t="t"/>
              <a:pathLst>
                <a:path extrusionOk="0" h="4045" w="13134">
                  <a:moveTo>
                    <a:pt x="0" y="1"/>
                  </a:moveTo>
                  <a:lnTo>
                    <a:pt x="117" y="3610"/>
                  </a:lnTo>
                  <a:lnTo>
                    <a:pt x="13133" y="4044"/>
                  </a:lnTo>
                  <a:lnTo>
                    <a:pt x="12715" y="83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19"/>
            <p:cNvSpPr/>
            <p:nvPr/>
          </p:nvSpPr>
          <p:spPr>
            <a:xfrm>
              <a:off x="7286319" y="4090987"/>
              <a:ext cx="256015" cy="37499"/>
            </a:xfrm>
            <a:custGeom>
              <a:rect b="b" l="l" r="r" t="t"/>
              <a:pathLst>
                <a:path extrusionOk="0" h="1170" w="7988">
                  <a:moveTo>
                    <a:pt x="34" y="0"/>
                  </a:moveTo>
                  <a:lnTo>
                    <a:pt x="1" y="652"/>
                  </a:lnTo>
                  <a:lnTo>
                    <a:pt x="7937" y="1170"/>
                  </a:lnTo>
                  <a:lnTo>
                    <a:pt x="7988" y="518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19"/>
            <p:cNvSpPr/>
            <p:nvPr/>
          </p:nvSpPr>
          <p:spPr>
            <a:xfrm>
              <a:off x="7200104" y="4204797"/>
              <a:ext cx="396330" cy="5609"/>
            </a:xfrm>
            <a:custGeom>
              <a:rect b="b" l="l" r="r" t="t"/>
              <a:pathLst>
                <a:path extrusionOk="0" h="175" w="12366">
                  <a:moveTo>
                    <a:pt x="7822" y="0"/>
                  </a:moveTo>
                  <a:cubicBezTo>
                    <a:pt x="7301" y="0"/>
                    <a:pt x="6751" y="2"/>
                    <a:pt x="6183" y="8"/>
                  </a:cubicBezTo>
                  <a:cubicBezTo>
                    <a:pt x="4462" y="8"/>
                    <a:pt x="2925" y="25"/>
                    <a:pt x="1805" y="41"/>
                  </a:cubicBezTo>
                  <a:lnTo>
                    <a:pt x="485" y="75"/>
                  </a:lnTo>
                  <a:cubicBezTo>
                    <a:pt x="318" y="75"/>
                    <a:pt x="151" y="91"/>
                    <a:pt x="1" y="108"/>
                  </a:cubicBezTo>
                  <a:cubicBezTo>
                    <a:pt x="111" y="133"/>
                    <a:pt x="230" y="148"/>
                    <a:pt x="351" y="148"/>
                  </a:cubicBezTo>
                  <a:cubicBezTo>
                    <a:pt x="396" y="148"/>
                    <a:pt x="441" y="146"/>
                    <a:pt x="485" y="142"/>
                  </a:cubicBezTo>
                  <a:lnTo>
                    <a:pt x="1805" y="175"/>
                  </a:lnTo>
                  <a:lnTo>
                    <a:pt x="6183" y="175"/>
                  </a:lnTo>
                  <a:cubicBezTo>
                    <a:pt x="7887" y="175"/>
                    <a:pt x="9424" y="158"/>
                    <a:pt x="10544" y="142"/>
                  </a:cubicBezTo>
                  <a:lnTo>
                    <a:pt x="11881" y="108"/>
                  </a:lnTo>
                  <a:cubicBezTo>
                    <a:pt x="12031" y="108"/>
                    <a:pt x="12198" y="91"/>
                    <a:pt x="12365" y="75"/>
                  </a:cubicBezTo>
                  <a:cubicBezTo>
                    <a:pt x="12243" y="50"/>
                    <a:pt x="12120" y="35"/>
                    <a:pt x="12005" y="35"/>
                  </a:cubicBezTo>
                  <a:cubicBezTo>
                    <a:pt x="11962" y="35"/>
                    <a:pt x="11921" y="37"/>
                    <a:pt x="11881" y="41"/>
                  </a:cubicBezTo>
                  <a:lnTo>
                    <a:pt x="10544" y="8"/>
                  </a:lnTo>
                  <a:cubicBezTo>
                    <a:pt x="9798" y="8"/>
                    <a:pt x="8866" y="0"/>
                    <a:pt x="782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19"/>
            <p:cNvSpPr/>
            <p:nvPr/>
          </p:nvSpPr>
          <p:spPr>
            <a:xfrm>
              <a:off x="7201707" y="4222713"/>
              <a:ext cx="399535" cy="8045"/>
            </a:xfrm>
            <a:custGeom>
              <a:rect b="b" l="l" r="r" t="t"/>
              <a:pathLst>
                <a:path extrusionOk="0" h="251" w="12466">
                  <a:moveTo>
                    <a:pt x="1822" y="0"/>
                  </a:moveTo>
                  <a:lnTo>
                    <a:pt x="502" y="17"/>
                  </a:lnTo>
                  <a:cubicBezTo>
                    <a:pt x="453" y="12"/>
                    <a:pt x="404" y="10"/>
                    <a:pt x="355" y="10"/>
                  </a:cubicBezTo>
                  <a:cubicBezTo>
                    <a:pt x="237" y="10"/>
                    <a:pt x="119" y="22"/>
                    <a:pt x="1" y="34"/>
                  </a:cubicBezTo>
                  <a:cubicBezTo>
                    <a:pt x="168" y="67"/>
                    <a:pt x="335" y="84"/>
                    <a:pt x="502" y="84"/>
                  </a:cubicBezTo>
                  <a:lnTo>
                    <a:pt x="1822" y="117"/>
                  </a:lnTo>
                  <a:cubicBezTo>
                    <a:pt x="2958" y="151"/>
                    <a:pt x="4512" y="184"/>
                    <a:pt x="6233" y="201"/>
                  </a:cubicBezTo>
                  <a:cubicBezTo>
                    <a:pt x="7954" y="234"/>
                    <a:pt x="9508" y="251"/>
                    <a:pt x="10628" y="251"/>
                  </a:cubicBezTo>
                  <a:lnTo>
                    <a:pt x="11964" y="234"/>
                  </a:lnTo>
                  <a:cubicBezTo>
                    <a:pt x="12131" y="234"/>
                    <a:pt x="12298" y="234"/>
                    <a:pt x="12465" y="218"/>
                  </a:cubicBezTo>
                  <a:cubicBezTo>
                    <a:pt x="12298" y="184"/>
                    <a:pt x="12131" y="167"/>
                    <a:pt x="11964" y="167"/>
                  </a:cubicBezTo>
                  <a:lnTo>
                    <a:pt x="10628" y="117"/>
                  </a:lnTo>
                  <a:cubicBezTo>
                    <a:pt x="9508" y="101"/>
                    <a:pt x="7954" y="67"/>
                    <a:pt x="6233" y="34"/>
                  </a:cubicBezTo>
                  <a:cubicBezTo>
                    <a:pt x="4512" y="17"/>
                    <a:pt x="2958" y="0"/>
                    <a:pt x="182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 2">
  <p:cSld name="CUSTOM_12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20"/>
          <p:cNvSpPr/>
          <p:nvPr/>
        </p:nvSpPr>
        <p:spPr>
          <a:xfrm>
            <a:off x="-731" y="4672701"/>
            <a:ext cx="9143833" cy="475558"/>
          </a:xfrm>
          <a:custGeom>
            <a:rect b="b" l="l" r="r" t="t"/>
            <a:pathLst>
              <a:path extrusionOk="0" h="14838" w="285299">
                <a:moveTo>
                  <a:pt x="0" y="1"/>
                </a:moveTo>
                <a:lnTo>
                  <a:pt x="0" y="14838"/>
                </a:lnTo>
                <a:lnTo>
                  <a:pt x="285299" y="14838"/>
                </a:lnTo>
                <a:lnTo>
                  <a:pt x="285299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5" name="Google Shape;495;p20"/>
          <p:cNvGrpSpPr/>
          <p:nvPr/>
        </p:nvGrpSpPr>
        <p:grpSpPr>
          <a:xfrm>
            <a:off x="5785478" y="4058671"/>
            <a:ext cx="1631212" cy="672622"/>
            <a:chOff x="6792778" y="4058671"/>
            <a:chExt cx="1631212" cy="672622"/>
          </a:xfrm>
        </p:grpSpPr>
        <p:sp>
          <p:nvSpPr>
            <p:cNvPr id="496" name="Google Shape;496;p20"/>
            <p:cNvSpPr/>
            <p:nvPr/>
          </p:nvSpPr>
          <p:spPr>
            <a:xfrm rot="-288774">
              <a:off x="6869524" y="4438902"/>
              <a:ext cx="732933" cy="262106"/>
            </a:xfrm>
            <a:custGeom>
              <a:rect b="b" l="l" r="r" t="t"/>
              <a:pathLst>
                <a:path extrusionOk="0" h="4679" w="13084">
                  <a:moveTo>
                    <a:pt x="1" y="0"/>
                  </a:moveTo>
                  <a:lnTo>
                    <a:pt x="51" y="3626"/>
                  </a:lnTo>
                  <a:lnTo>
                    <a:pt x="13083" y="4679"/>
                  </a:lnTo>
                  <a:lnTo>
                    <a:pt x="12682" y="110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20"/>
            <p:cNvSpPr/>
            <p:nvPr/>
          </p:nvSpPr>
          <p:spPr>
            <a:xfrm rot="-288774">
              <a:off x="7021962" y="4530734"/>
              <a:ext cx="447412" cy="73999"/>
            </a:xfrm>
            <a:custGeom>
              <a:rect b="b" l="l" r="r" t="t"/>
              <a:pathLst>
                <a:path extrusionOk="0" h="1321" w="7987">
                  <a:moveTo>
                    <a:pt x="50" y="0"/>
                  </a:moveTo>
                  <a:lnTo>
                    <a:pt x="0" y="652"/>
                  </a:lnTo>
                  <a:lnTo>
                    <a:pt x="7937" y="1320"/>
                  </a:lnTo>
                  <a:lnTo>
                    <a:pt x="7987" y="669"/>
                  </a:lnTo>
                  <a:lnTo>
                    <a:pt x="5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20"/>
            <p:cNvSpPr/>
            <p:nvPr/>
          </p:nvSpPr>
          <p:spPr>
            <a:xfrm rot="-148560">
              <a:off x="6797653" y="4074349"/>
              <a:ext cx="731026" cy="241491"/>
            </a:xfrm>
            <a:custGeom>
              <a:rect b="b" l="l" r="r" t="t"/>
              <a:pathLst>
                <a:path extrusionOk="0" h="4311" w="13050">
                  <a:moveTo>
                    <a:pt x="0" y="0"/>
                  </a:moveTo>
                  <a:lnTo>
                    <a:pt x="33" y="3626"/>
                  </a:lnTo>
                  <a:lnTo>
                    <a:pt x="13049" y="4311"/>
                  </a:lnTo>
                  <a:lnTo>
                    <a:pt x="12682" y="10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20"/>
            <p:cNvSpPr/>
            <p:nvPr/>
          </p:nvSpPr>
          <p:spPr>
            <a:xfrm rot="-148560">
              <a:off x="6969582" y="4172428"/>
              <a:ext cx="395034" cy="32826"/>
            </a:xfrm>
            <a:custGeom>
              <a:rect b="b" l="l" r="r" t="t"/>
              <a:pathLst>
                <a:path extrusionOk="0" h="586" w="7052">
                  <a:moveTo>
                    <a:pt x="0" y="0"/>
                  </a:moveTo>
                  <a:lnTo>
                    <a:pt x="0" y="0"/>
                  </a:lnTo>
                  <a:cubicBezTo>
                    <a:pt x="1810" y="206"/>
                    <a:pt x="3890" y="333"/>
                    <a:pt x="5815" y="483"/>
                  </a:cubicBezTo>
                  <a:lnTo>
                    <a:pt x="5815" y="483"/>
                  </a:lnTo>
                  <a:lnTo>
                    <a:pt x="0" y="0"/>
                  </a:lnTo>
                  <a:close/>
                  <a:moveTo>
                    <a:pt x="5815" y="483"/>
                  </a:moveTo>
                  <a:lnTo>
                    <a:pt x="7051" y="585"/>
                  </a:lnTo>
                  <a:cubicBezTo>
                    <a:pt x="6650" y="549"/>
                    <a:pt x="6236" y="515"/>
                    <a:pt x="5815" y="48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20"/>
            <p:cNvSpPr/>
            <p:nvPr/>
          </p:nvSpPr>
          <p:spPr>
            <a:xfrm rot="-148560">
              <a:off x="6969595" y="4172428"/>
              <a:ext cx="395034" cy="33442"/>
            </a:xfrm>
            <a:custGeom>
              <a:rect b="b" l="l" r="r" t="t"/>
              <a:pathLst>
                <a:path extrusionOk="0" h="597" w="7052">
                  <a:moveTo>
                    <a:pt x="0" y="0"/>
                  </a:moveTo>
                  <a:cubicBezTo>
                    <a:pt x="335" y="101"/>
                    <a:pt x="669" y="151"/>
                    <a:pt x="1020" y="167"/>
                  </a:cubicBezTo>
                  <a:cubicBezTo>
                    <a:pt x="1655" y="251"/>
                    <a:pt x="2540" y="335"/>
                    <a:pt x="3526" y="401"/>
                  </a:cubicBezTo>
                  <a:cubicBezTo>
                    <a:pt x="4495" y="468"/>
                    <a:pt x="5381" y="535"/>
                    <a:pt x="6015" y="568"/>
                  </a:cubicBezTo>
                  <a:cubicBezTo>
                    <a:pt x="6221" y="588"/>
                    <a:pt x="6427" y="596"/>
                    <a:pt x="6629" y="596"/>
                  </a:cubicBezTo>
                  <a:cubicBezTo>
                    <a:pt x="6772" y="596"/>
                    <a:pt x="6913" y="592"/>
                    <a:pt x="7051" y="585"/>
                  </a:cubicBezTo>
                  <a:cubicBezTo>
                    <a:pt x="6717" y="518"/>
                    <a:pt x="6366" y="468"/>
                    <a:pt x="6032" y="452"/>
                  </a:cubicBezTo>
                  <a:cubicBezTo>
                    <a:pt x="5397" y="385"/>
                    <a:pt x="4512" y="301"/>
                    <a:pt x="3526" y="234"/>
                  </a:cubicBezTo>
                  <a:lnTo>
                    <a:pt x="1036" y="51"/>
                  </a:lnTo>
                  <a:cubicBezTo>
                    <a:pt x="685" y="17"/>
                    <a:pt x="351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20"/>
            <p:cNvSpPr/>
            <p:nvPr/>
          </p:nvSpPr>
          <p:spPr>
            <a:xfrm rot="-148560">
              <a:off x="7405864" y="4117837"/>
              <a:ext cx="15069" cy="181608"/>
            </a:xfrm>
            <a:custGeom>
              <a:rect b="b" l="l" r="r" t="t"/>
              <a:pathLst>
                <a:path extrusionOk="0" h="3242" w="269">
                  <a:moveTo>
                    <a:pt x="51" y="0"/>
                  </a:moveTo>
                  <a:cubicBezTo>
                    <a:pt x="1" y="0"/>
                    <a:pt x="1" y="719"/>
                    <a:pt x="51" y="1621"/>
                  </a:cubicBezTo>
                  <a:cubicBezTo>
                    <a:pt x="101" y="2523"/>
                    <a:pt x="168" y="3242"/>
                    <a:pt x="218" y="3242"/>
                  </a:cubicBezTo>
                  <a:cubicBezTo>
                    <a:pt x="268" y="3242"/>
                    <a:pt x="268" y="2506"/>
                    <a:pt x="218" y="1621"/>
                  </a:cubicBezTo>
                  <a:cubicBezTo>
                    <a:pt x="185" y="719"/>
                    <a:pt x="101" y="0"/>
                    <a:pt x="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20"/>
            <p:cNvSpPr/>
            <p:nvPr/>
          </p:nvSpPr>
          <p:spPr>
            <a:xfrm rot="-148560">
              <a:off x="7441478" y="4117986"/>
              <a:ext cx="22519" cy="181608"/>
            </a:xfrm>
            <a:custGeom>
              <a:rect b="b" l="l" r="r" t="t"/>
              <a:pathLst>
                <a:path extrusionOk="0" h="3242" w="402">
                  <a:moveTo>
                    <a:pt x="34" y="1"/>
                  </a:moveTo>
                  <a:cubicBezTo>
                    <a:pt x="1" y="1"/>
                    <a:pt x="34" y="736"/>
                    <a:pt x="118" y="1638"/>
                  </a:cubicBezTo>
                  <a:cubicBezTo>
                    <a:pt x="201" y="2523"/>
                    <a:pt x="318" y="3242"/>
                    <a:pt x="368" y="3242"/>
                  </a:cubicBezTo>
                  <a:cubicBezTo>
                    <a:pt x="402" y="3242"/>
                    <a:pt x="368" y="2507"/>
                    <a:pt x="285" y="1621"/>
                  </a:cubicBezTo>
                  <a:cubicBezTo>
                    <a:pt x="201" y="719"/>
                    <a:pt x="84" y="1"/>
                    <a:pt x="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20"/>
            <p:cNvSpPr/>
            <p:nvPr/>
          </p:nvSpPr>
          <p:spPr>
            <a:xfrm rot="-148560">
              <a:off x="7075878" y="4217931"/>
              <a:ext cx="201326" cy="10307"/>
            </a:xfrm>
            <a:custGeom>
              <a:rect b="b" l="l" r="r" t="t"/>
              <a:pathLst>
                <a:path extrusionOk="0" h="184" w="3594">
                  <a:moveTo>
                    <a:pt x="1" y="0"/>
                  </a:moveTo>
                  <a:lnTo>
                    <a:pt x="1" y="0"/>
                  </a:lnTo>
                  <a:cubicBezTo>
                    <a:pt x="1404" y="100"/>
                    <a:pt x="2474" y="167"/>
                    <a:pt x="3593" y="184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20"/>
            <p:cNvSpPr/>
            <p:nvPr/>
          </p:nvSpPr>
          <p:spPr>
            <a:xfrm rot="-148560">
              <a:off x="7075880" y="4215914"/>
              <a:ext cx="201326" cy="14452"/>
            </a:xfrm>
            <a:custGeom>
              <a:rect b="b" l="l" r="r" t="t"/>
              <a:pathLst>
                <a:path extrusionOk="0" h="258" w="3594">
                  <a:moveTo>
                    <a:pt x="471" y="0"/>
                  </a:moveTo>
                  <a:cubicBezTo>
                    <a:pt x="185" y="0"/>
                    <a:pt x="9" y="13"/>
                    <a:pt x="1" y="36"/>
                  </a:cubicBezTo>
                  <a:cubicBezTo>
                    <a:pt x="1" y="86"/>
                    <a:pt x="803" y="170"/>
                    <a:pt x="1789" y="220"/>
                  </a:cubicBezTo>
                  <a:cubicBezTo>
                    <a:pt x="2281" y="245"/>
                    <a:pt x="2728" y="257"/>
                    <a:pt x="3054" y="257"/>
                  </a:cubicBezTo>
                  <a:cubicBezTo>
                    <a:pt x="3380" y="257"/>
                    <a:pt x="3585" y="245"/>
                    <a:pt x="3593" y="220"/>
                  </a:cubicBezTo>
                  <a:cubicBezTo>
                    <a:pt x="3593" y="186"/>
                    <a:pt x="2791" y="103"/>
                    <a:pt x="1805" y="53"/>
                  </a:cubicBezTo>
                  <a:cubicBezTo>
                    <a:pt x="1277" y="17"/>
                    <a:pt x="801" y="0"/>
                    <a:pt x="4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20"/>
            <p:cNvSpPr/>
            <p:nvPr/>
          </p:nvSpPr>
          <p:spPr>
            <a:xfrm>
              <a:off x="7680750" y="4457910"/>
              <a:ext cx="743240" cy="202223"/>
            </a:xfrm>
            <a:custGeom>
              <a:rect b="b" l="l" r="r" t="t"/>
              <a:pathLst>
                <a:path extrusionOk="0" h="3610" w="13268">
                  <a:moveTo>
                    <a:pt x="1" y="0"/>
                  </a:moveTo>
                  <a:lnTo>
                    <a:pt x="235" y="3609"/>
                  </a:lnTo>
                  <a:lnTo>
                    <a:pt x="13267" y="3609"/>
                  </a:lnTo>
                  <a:lnTo>
                    <a:pt x="12733" y="40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20"/>
            <p:cNvSpPr/>
            <p:nvPr/>
          </p:nvSpPr>
          <p:spPr>
            <a:xfrm>
              <a:off x="7709767" y="4485975"/>
              <a:ext cx="706717" cy="148895"/>
            </a:xfrm>
            <a:custGeom>
              <a:rect b="b" l="l" r="r" t="t"/>
              <a:pathLst>
                <a:path extrusionOk="0" h="2658" w="12616">
                  <a:moveTo>
                    <a:pt x="1" y="1"/>
                  </a:moveTo>
                  <a:lnTo>
                    <a:pt x="235" y="2657"/>
                  </a:lnTo>
                  <a:lnTo>
                    <a:pt x="12616" y="2473"/>
                  </a:lnTo>
                  <a:lnTo>
                    <a:pt x="12265" y="23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20"/>
            <p:cNvSpPr/>
            <p:nvPr/>
          </p:nvSpPr>
          <p:spPr>
            <a:xfrm rot="-148560">
              <a:off x="6868522" y="4269774"/>
              <a:ext cx="735731" cy="226534"/>
            </a:xfrm>
            <a:custGeom>
              <a:rect b="b" l="l" r="r" t="t"/>
              <a:pathLst>
                <a:path extrusionOk="0" h="4044" w="13134">
                  <a:moveTo>
                    <a:pt x="0" y="0"/>
                  </a:moveTo>
                  <a:lnTo>
                    <a:pt x="117" y="3609"/>
                  </a:lnTo>
                  <a:lnTo>
                    <a:pt x="13133" y="4044"/>
                  </a:lnTo>
                  <a:lnTo>
                    <a:pt x="12716" y="8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20"/>
            <p:cNvSpPr/>
            <p:nvPr/>
          </p:nvSpPr>
          <p:spPr>
            <a:xfrm rot="-148560">
              <a:off x="7024225" y="4357229"/>
              <a:ext cx="447410" cy="65596"/>
            </a:xfrm>
            <a:custGeom>
              <a:rect b="b" l="l" r="r" t="t"/>
              <a:pathLst>
                <a:path extrusionOk="0" h="1171" w="7987">
                  <a:moveTo>
                    <a:pt x="34" y="1"/>
                  </a:moveTo>
                  <a:lnTo>
                    <a:pt x="0" y="652"/>
                  </a:lnTo>
                  <a:lnTo>
                    <a:pt x="7937" y="1170"/>
                  </a:lnTo>
                  <a:lnTo>
                    <a:pt x="7987" y="519"/>
                  </a:lnTo>
                  <a:lnTo>
                    <a:pt x="3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20"/>
            <p:cNvSpPr/>
            <p:nvPr/>
          </p:nvSpPr>
          <p:spPr>
            <a:xfrm>
              <a:off x="7711671" y="4546809"/>
              <a:ext cx="692656" cy="10363"/>
            </a:xfrm>
            <a:custGeom>
              <a:rect b="b" l="l" r="r" t="t"/>
              <a:pathLst>
                <a:path extrusionOk="0" h="185" w="12365">
                  <a:moveTo>
                    <a:pt x="6182" y="1"/>
                  </a:moveTo>
                  <a:cubicBezTo>
                    <a:pt x="4461" y="17"/>
                    <a:pt x="2924" y="34"/>
                    <a:pt x="1805" y="51"/>
                  </a:cubicBezTo>
                  <a:lnTo>
                    <a:pt x="485" y="84"/>
                  </a:lnTo>
                  <a:cubicBezTo>
                    <a:pt x="318" y="84"/>
                    <a:pt x="150" y="84"/>
                    <a:pt x="0" y="118"/>
                  </a:cubicBezTo>
                  <a:cubicBezTo>
                    <a:pt x="150" y="151"/>
                    <a:pt x="318" y="151"/>
                    <a:pt x="485" y="151"/>
                  </a:cubicBezTo>
                  <a:lnTo>
                    <a:pt x="1805" y="168"/>
                  </a:lnTo>
                  <a:cubicBezTo>
                    <a:pt x="2924" y="184"/>
                    <a:pt x="4478" y="184"/>
                    <a:pt x="6182" y="184"/>
                  </a:cubicBezTo>
                  <a:cubicBezTo>
                    <a:pt x="7886" y="168"/>
                    <a:pt x="9424" y="151"/>
                    <a:pt x="10543" y="134"/>
                  </a:cubicBezTo>
                  <a:lnTo>
                    <a:pt x="11880" y="101"/>
                  </a:lnTo>
                  <a:cubicBezTo>
                    <a:pt x="12030" y="101"/>
                    <a:pt x="12197" y="101"/>
                    <a:pt x="12364" y="67"/>
                  </a:cubicBezTo>
                  <a:cubicBezTo>
                    <a:pt x="12197" y="51"/>
                    <a:pt x="12030" y="34"/>
                    <a:pt x="11880" y="34"/>
                  </a:cubicBezTo>
                  <a:lnTo>
                    <a:pt x="10543" y="17"/>
                  </a:lnTo>
                  <a:cubicBezTo>
                    <a:pt x="9424" y="1"/>
                    <a:pt x="7886" y="1"/>
                    <a:pt x="618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20"/>
            <p:cNvSpPr/>
            <p:nvPr/>
          </p:nvSpPr>
          <p:spPr>
            <a:xfrm>
              <a:off x="7714472" y="4578627"/>
              <a:ext cx="698258" cy="13164"/>
            </a:xfrm>
            <a:custGeom>
              <a:rect b="b" l="l" r="r" t="t"/>
              <a:pathLst>
                <a:path extrusionOk="0" h="235" w="12465">
                  <a:moveTo>
                    <a:pt x="501" y="1"/>
                  </a:moveTo>
                  <a:cubicBezTo>
                    <a:pt x="334" y="1"/>
                    <a:pt x="167" y="1"/>
                    <a:pt x="0" y="34"/>
                  </a:cubicBezTo>
                  <a:cubicBezTo>
                    <a:pt x="167" y="68"/>
                    <a:pt x="334" y="68"/>
                    <a:pt x="501" y="68"/>
                  </a:cubicBezTo>
                  <a:lnTo>
                    <a:pt x="1821" y="118"/>
                  </a:lnTo>
                  <a:cubicBezTo>
                    <a:pt x="2958" y="151"/>
                    <a:pt x="4511" y="185"/>
                    <a:pt x="6232" y="201"/>
                  </a:cubicBezTo>
                  <a:cubicBezTo>
                    <a:pt x="7953" y="235"/>
                    <a:pt x="9507" y="235"/>
                    <a:pt x="10627" y="235"/>
                  </a:cubicBezTo>
                  <a:lnTo>
                    <a:pt x="11964" y="235"/>
                  </a:lnTo>
                  <a:cubicBezTo>
                    <a:pt x="12131" y="235"/>
                    <a:pt x="12298" y="235"/>
                    <a:pt x="12465" y="201"/>
                  </a:cubicBezTo>
                  <a:cubicBezTo>
                    <a:pt x="12298" y="168"/>
                    <a:pt x="12131" y="168"/>
                    <a:pt x="11964" y="168"/>
                  </a:cubicBezTo>
                  <a:lnTo>
                    <a:pt x="10627" y="118"/>
                  </a:lnTo>
                  <a:cubicBezTo>
                    <a:pt x="9507" y="84"/>
                    <a:pt x="7953" y="51"/>
                    <a:pt x="6232" y="34"/>
                  </a:cubicBezTo>
                  <a:cubicBezTo>
                    <a:pt x="4511" y="1"/>
                    <a:pt x="2958" y="1"/>
                    <a:pt x="182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11" name="Google Shape;511;p20"/>
          <p:cNvSpPr txBox="1"/>
          <p:nvPr>
            <p:ph type="title"/>
          </p:nvPr>
        </p:nvSpPr>
        <p:spPr>
          <a:xfrm>
            <a:off x="720000" y="540000"/>
            <a:ext cx="7704000" cy="32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12" name="Google Shape;512;p20"/>
          <p:cNvSpPr txBox="1"/>
          <p:nvPr>
            <p:ph idx="1" type="subTitle"/>
          </p:nvPr>
        </p:nvSpPr>
        <p:spPr>
          <a:xfrm>
            <a:off x="6743876" y="2475500"/>
            <a:ext cx="1603800" cy="27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13" name="Google Shape;513;p20"/>
          <p:cNvSpPr txBox="1"/>
          <p:nvPr>
            <p:ph idx="2" type="subTitle"/>
          </p:nvPr>
        </p:nvSpPr>
        <p:spPr>
          <a:xfrm>
            <a:off x="6743875" y="2752100"/>
            <a:ext cx="1603800" cy="72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14" name="Google Shape;514;p20"/>
          <p:cNvSpPr txBox="1"/>
          <p:nvPr>
            <p:ph idx="3" type="subTitle"/>
          </p:nvPr>
        </p:nvSpPr>
        <p:spPr>
          <a:xfrm>
            <a:off x="1384276" y="1537100"/>
            <a:ext cx="1603800" cy="27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15" name="Google Shape;515;p20"/>
          <p:cNvSpPr txBox="1"/>
          <p:nvPr>
            <p:ph idx="4" type="subTitle"/>
          </p:nvPr>
        </p:nvSpPr>
        <p:spPr>
          <a:xfrm>
            <a:off x="1384275" y="1813700"/>
            <a:ext cx="1603800" cy="72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16" name="Google Shape;516;p20"/>
          <p:cNvSpPr txBox="1"/>
          <p:nvPr>
            <p:ph idx="5" type="subTitle"/>
          </p:nvPr>
        </p:nvSpPr>
        <p:spPr>
          <a:xfrm>
            <a:off x="720000" y="3084550"/>
            <a:ext cx="1603800" cy="27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17" name="Google Shape;517;p20"/>
          <p:cNvSpPr txBox="1"/>
          <p:nvPr>
            <p:ph idx="6" type="subTitle"/>
          </p:nvPr>
        </p:nvSpPr>
        <p:spPr>
          <a:xfrm>
            <a:off x="720000" y="3361150"/>
            <a:ext cx="1603800" cy="72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18" name="Google Shape;518;p20"/>
          <p:cNvSpPr txBox="1"/>
          <p:nvPr>
            <p:ph hasCustomPrompt="1" idx="7" type="title"/>
          </p:nvPr>
        </p:nvSpPr>
        <p:spPr>
          <a:xfrm>
            <a:off x="5273301" y="2685897"/>
            <a:ext cx="714600" cy="52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Josefin Sans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9" name="Google Shape;519;p20"/>
          <p:cNvSpPr txBox="1"/>
          <p:nvPr>
            <p:ph hasCustomPrompt="1" idx="8" type="title"/>
          </p:nvPr>
        </p:nvSpPr>
        <p:spPr>
          <a:xfrm>
            <a:off x="3757467" y="1983234"/>
            <a:ext cx="714600" cy="52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Josefin Sans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20" name="Google Shape;520;p20"/>
          <p:cNvSpPr txBox="1"/>
          <p:nvPr>
            <p:ph hasCustomPrompt="1" idx="9" type="title"/>
          </p:nvPr>
        </p:nvSpPr>
        <p:spPr>
          <a:xfrm>
            <a:off x="2840762" y="3167156"/>
            <a:ext cx="714600" cy="52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Josefin Sans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21" name="Google Shape;521;p20"/>
          <p:cNvSpPr/>
          <p:nvPr/>
        </p:nvSpPr>
        <p:spPr>
          <a:xfrm>
            <a:off x="3148172" y="1280701"/>
            <a:ext cx="1933200" cy="1933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p20"/>
          <p:cNvSpPr/>
          <p:nvPr/>
        </p:nvSpPr>
        <p:spPr>
          <a:xfrm>
            <a:off x="2464138" y="2697294"/>
            <a:ext cx="1467900" cy="14679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3" name="Google Shape;523;p20"/>
          <p:cNvSpPr/>
          <p:nvPr/>
        </p:nvSpPr>
        <p:spPr>
          <a:xfrm>
            <a:off x="4664005" y="1983364"/>
            <a:ext cx="1933200" cy="1933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>
            <a:off x="-731" y="4672701"/>
            <a:ext cx="9143833" cy="475558"/>
          </a:xfrm>
          <a:custGeom>
            <a:rect b="b" l="l" r="r" t="t"/>
            <a:pathLst>
              <a:path extrusionOk="0" h="14838" w="285299">
                <a:moveTo>
                  <a:pt x="0" y="1"/>
                </a:moveTo>
                <a:lnTo>
                  <a:pt x="0" y="14838"/>
                </a:lnTo>
                <a:lnTo>
                  <a:pt x="285299" y="14838"/>
                </a:lnTo>
                <a:lnTo>
                  <a:pt x="285299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3"/>
          <p:cNvSpPr txBox="1"/>
          <p:nvPr>
            <p:ph type="title"/>
          </p:nvPr>
        </p:nvSpPr>
        <p:spPr>
          <a:xfrm>
            <a:off x="720000" y="2150850"/>
            <a:ext cx="77040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x columns">
  <p:cSld name="CUSTOM_18"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21"/>
          <p:cNvSpPr txBox="1"/>
          <p:nvPr>
            <p:ph type="title"/>
          </p:nvPr>
        </p:nvSpPr>
        <p:spPr>
          <a:xfrm>
            <a:off x="720000" y="540000"/>
            <a:ext cx="7704000" cy="32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26" name="Google Shape;526;p21"/>
          <p:cNvSpPr/>
          <p:nvPr/>
        </p:nvSpPr>
        <p:spPr>
          <a:xfrm>
            <a:off x="-731" y="4672701"/>
            <a:ext cx="9143833" cy="475558"/>
          </a:xfrm>
          <a:custGeom>
            <a:rect b="b" l="l" r="r" t="t"/>
            <a:pathLst>
              <a:path extrusionOk="0" h="14838" w="285299">
                <a:moveTo>
                  <a:pt x="0" y="1"/>
                </a:moveTo>
                <a:lnTo>
                  <a:pt x="0" y="14838"/>
                </a:lnTo>
                <a:lnTo>
                  <a:pt x="285299" y="14838"/>
                </a:lnTo>
                <a:lnTo>
                  <a:pt x="285299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7" name="Google Shape;527;p21"/>
          <p:cNvSpPr txBox="1"/>
          <p:nvPr>
            <p:ph idx="1" type="subTitle"/>
          </p:nvPr>
        </p:nvSpPr>
        <p:spPr>
          <a:xfrm>
            <a:off x="3581110" y="2070913"/>
            <a:ext cx="1977000" cy="27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28" name="Google Shape;528;p21"/>
          <p:cNvSpPr txBox="1"/>
          <p:nvPr>
            <p:ph idx="2" type="subTitle"/>
          </p:nvPr>
        </p:nvSpPr>
        <p:spPr>
          <a:xfrm>
            <a:off x="3581110" y="2342499"/>
            <a:ext cx="1977000" cy="45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29" name="Google Shape;529;p21"/>
          <p:cNvSpPr txBox="1"/>
          <p:nvPr>
            <p:ph idx="3" type="subTitle"/>
          </p:nvPr>
        </p:nvSpPr>
        <p:spPr>
          <a:xfrm>
            <a:off x="3581110" y="3763376"/>
            <a:ext cx="1977000" cy="27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30" name="Google Shape;530;p21"/>
          <p:cNvSpPr txBox="1"/>
          <p:nvPr>
            <p:ph idx="4" type="subTitle"/>
          </p:nvPr>
        </p:nvSpPr>
        <p:spPr>
          <a:xfrm>
            <a:off x="3581110" y="4037476"/>
            <a:ext cx="1977000" cy="45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31" name="Google Shape;531;p21"/>
          <p:cNvSpPr txBox="1"/>
          <p:nvPr>
            <p:ph idx="5" type="subTitle"/>
          </p:nvPr>
        </p:nvSpPr>
        <p:spPr>
          <a:xfrm>
            <a:off x="5848989" y="2070913"/>
            <a:ext cx="1983000" cy="27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32" name="Google Shape;532;p21"/>
          <p:cNvSpPr txBox="1"/>
          <p:nvPr>
            <p:ph idx="6" type="subTitle"/>
          </p:nvPr>
        </p:nvSpPr>
        <p:spPr>
          <a:xfrm>
            <a:off x="5848989" y="2347514"/>
            <a:ext cx="1983000" cy="45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33" name="Google Shape;533;p21"/>
          <p:cNvSpPr txBox="1"/>
          <p:nvPr>
            <p:ph idx="7" type="subTitle"/>
          </p:nvPr>
        </p:nvSpPr>
        <p:spPr>
          <a:xfrm>
            <a:off x="1312012" y="2070913"/>
            <a:ext cx="1980000" cy="27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34" name="Google Shape;534;p21"/>
          <p:cNvSpPr txBox="1"/>
          <p:nvPr>
            <p:ph idx="8" type="subTitle"/>
          </p:nvPr>
        </p:nvSpPr>
        <p:spPr>
          <a:xfrm>
            <a:off x="1312012" y="2342499"/>
            <a:ext cx="1980000" cy="45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35" name="Google Shape;535;p21"/>
          <p:cNvSpPr txBox="1"/>
          <p:nvPr>
            <p:ph idx="9" type="subTitle"/>
          </p:nvPr>
        </p:nvSpPr>
        <p:spPr>
          <a:xfrm>
            <a:off x="1312012" y="3763376"/>
            <a:ext cx="1980000" cy="27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36" name="Google Shape;536;p21"/>
          <p:cNvSpPr txBox="1"/>
          <p:nvPr>
            <p:ph idx="13" type="subTitle"/>
          </p:nvPr>
        </p:nvSpPr>
        <p:spPr>
          <a:xfrm>
            <a:off x="1312012" y="4037476"/>
            <a:ext cx="1980000" cy="45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37" name="Google Shape;537;p21"/>
          <p:cNvSpPr txBox="1"/>
          <p:nvPr>
            <p:ph idx="14" type="subTitle"/>
          </p:nvPr>
        </p:nvSpPr>
        <p:spPr>
          <a:xfrm>
            <a:off x="5848989" y="3763374"/>
            <a:ext cx="1983000" cy="27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38" name="Google Shape;538;p21"/>
          <p:cNvSpPr txBox="1"/>
          <p:nvPr>
            <p:ph idx="15" type="subTitle"/>
          </p:nvPr>
        </p:nvSpPr>
        <p:spPr>
          <a:xfrm>
            <a:off x="5848989" y="4039975"/>
            <a:ext cx="1983000" cy="45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3">
  <p:cSld name="CUSTOM_3"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22"/>
          <p:cNvSpPr/>
          <p:nvPr/>
        </p:nvSpPr>
        <p:spPr>
          <a:xfrm>
            <a:off x="-731" y="4672701"/>
            <a:ext cx="9143833" cy="475558"/>
          </a:xfrm>
          <a:custGeom>
            <a:rect b="b" l="l" r="r" t="t"/>
            <a:pathLst>
              <a:path extrusionOk="0" h="14838" w="285299">
                <a:moveTo>
                  <a:pt x="0" y="1"/>
                </a:moveTo>
                <a:lnTo>
                  <a:pt x="0" y="14838"/>
                </a:lnTo>
                <a:lnTo>
                  <a:pt x="285299" y="14838"/>
                </a:lnTo>
                <a:lnTo>
                  <a:pt x="285299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41" name="Google Shape;541;p22"/>
          <p:cNvGrpSpPr/>
          <p:nvPr/>
        </p:nvGrpSpPr>
        <p:grpSpPr>
          <a:xfrm>
            <a:off x="7561488" y="2913763"/>
            <a:ext cx="1149234" cy="1756540"/>
            <a:chOff x="7561488" y="2913763"/>
            <a:chExt cx="1149234" cy="1756540"/>
          </a:xfrm>
        </p:grpSpPr>
        <p:sp>
          <p:nvSpPr>
            <p:cNvPr id="542" name="Google Shape;542;p22"/>
            <p:cNvSpPr/>
            <p:nvPr/>
          </p:nvSpPr>
          <p:spPr>
            <a:xfrm>
              <a:off x="7561488" y="4349214"/>
              <a:ext cx="99737" cy="321089"/>
            </a:xfrm>
            <a:custGeom>
              <a:rect b="b" l="l" r="r" t="t"/>
              <a:pathLst>
                <a:path extrusionOk="0" h="10009" w="3109">
                  <a:moveTo>
                    <a:pt x="3109" y="0"/>
                  </a:moveTo>
                  <a:lnTo>
                    <a:pt x="1" y="117"/>
                  </a:lnTo>
                  <a:lnTo>
                    <a:pt x="1" y="10009"/>
                  </a:lnTo>
                  <a:lnTo>
                    <a:pt x="1321" y="10009"/>
                  </a:lnTo>
                  <a:lnTo>
                    <a:pt x="310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22"/>
            <p:cNvSpPr/>
            <p:nvPr/>
          </p:nvSpPr>
          <p:spPr>
            <a:xfrm>
              <a:off x="7947955" y="4349214"/>
              <a:ext cx="99737" cy="321089"/>
            </a:xfrm>
            <a:custGeom>
              <a:rect b="b" l="l" r="r" t="t"/>
              <a:pathLst>
                <a:path extrusionOk="0" h="10009" w="3109">
                  <a:moveTo>
                    <a:pt x="3109" y="0"/>
                  </a:moveTo>
                  <a:lnTo>
                    <a:pt x="1" y="117"/>
                  </a:lnTo>
                  <a:lnTo>
                    <a:pt x="1" y="10009"/>
                  </a:lnTo>
                  <a:lnTo>
                    <a:pt x="1321" y="10009"/>
                  </a:lnTo>
                  <a:lnTo>
                    <a:pt x="310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22"/>
            <p:cNvSpPr/>
            <p:nvPr/>
          </p:nvSpPr>
          <p:spPr>
            <a:xfrm>
              <a:off x="8331761" y="4349214"/>
              <a:ext cx="99191" cy="321089"/>
            </a:xfrm>
            <a:custGeom>
              <a:rect b="b" l="l" r="r" t="t"/>
              <a:pathLst>
                <a:path extrusionOk="0" h="10009" w="3092">
                  <a:moveTo>
                    <a:pt x="0" y="0"/>
                  </a:moveTo>
                  <a:lnTo>
                    <a:pt x="1771" y="10009"/>
                  </a:lnTo>
                  <a:lnTo>
                    <a:pt x="3091" y="10009"/>
                  </a:lnTo>
                  <a:lnTo>
                    <a:pt x="3091" y="1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22"/>
            <p:cNvSpPr/>
            <p:nvPr/>
          </p:nvSpPr>
          <p:spPr>
            <a:xfrm>
              <a:off x="8602965" y="4349214"/>
              <a:ext cx="99737" cy="321089"/>
            </a:xfrm>
            <a:custGeom>
              <a:rect b="b" l="l" r="r" t="t"/>
              <a:pathLst>
                <a:path extrusionOk="0" h="10009" w="3109">
                  <a:moveTo>
                    <a:pt x="1" y="0"/>
                  </a:moveTo>
                  <a:lnTo>
                    <a:pt x="1788" y="10009"/>
                  </a:lnTo>
                  <a:lnTo>
                    <a:pt x="3108" y="10009"/>
                  </a:lnTo>
                  <a:lnTo>
                    <a:pt x="3108" y="11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22"/>
            <p:cNvSpPr/>
            <p:nvPr/>
          </p:nvSpPr>
          <p:spPr>
            <a:xfrm>
              <a:off x="7561488" y="3637167"/>
              <a:ext cx="310919" cy="722506"/>
            </a:xfrm>
            <a:custGeom>
              <a:rect b="b" l="l" r="r" t="t"/>
              <a:pathLst>
                <a:path extrusionOk="0" h="22522" w="9692">
                  <a:moveTo>
                    <a:pt x="4572" y="1"/>
                  </a:moveTo>
                  <a:cubicBezTo>
                    <a:pt x="3361" y="1"/>
                    <a:pt x="2180" y="241"/>
                    <a:pt x="1605" y="1043"/>
                  </a:cubicBezTo>
                  <a:cubicBezTo>
                    <a:pt x="151" y="3048"/>
                    <a:pt x="1" y="22447"/>
                    <a:pt x="1" y="22447"/>
                  </a:cubicBezTo>
                  <a:cubicBezTo>
                    <a:pt x="1" y="22447"/>
                    <a:pt x="4152" y="22521"/>
                    <a:pt x="6974" y="22521"/>
                  </a:cubicBezTo>
                  <a:cubicBezTo>
                    <a:pt x="8385" y="22521"/>
                    <a:pt x="9463" y="22502"/>
                    <a:pt x="9525" y="22447"/>
                  </a:cubicBezTo>
                  <a:cubicBezTo>
                    <a:pt x="9692" y="22280"/>
                    <a:pt x="8272" y="542"/>
                    <a:pt x="8272" y="542"/>
                  </a:cubicBezTo>
                  <a:cubicBezTo>
                    <a:pt x="8272" y="542"/>
                    <a:pt x="6389" y="1"/>
                    <a:pt x="457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22"/>
            <p:cNvSpPr/>
            <p:nvPr/>
          </p:nvSpPr>
          <p:spPr>
            <a:xfrm>
              <a:off x="7804301" y="2913763"/>
              <a:ext cx="897855" cy="1329876"/>
            </a:xfrm>
            <a:custGeom>
              <a:rect b="b" l="l" r="r" t="t"/>
              <a:pathLst>
                <a:path extrusionOk="0" h="41455" w="27988">
                  <a:moveTo>
                    <a:pt x="20165" y="1"/>
                  </a:moveTo>
                  <a:cubicBezTo>
                    <a:pt x="20155" y="1"/>
                    <a:pt x="20145" y="1"/>
                    <a:pt x="20135" y="1"/>
                  </a:cubicBezTo>
                  <a:lnTo>
                    <a:pt x="7804" y="1"/>
                  </a:lnTo>
                  <a:cubicBezTo>
                    <a:pt x="3476" y="1"/>
                    <a:pt x="1" y="3560"/>
                    <a:pt x="101" y="7871"/>
                  </a:cubicBezTo>
                  <a:lnTo>
                    <a:pt x="903" y="41455"/>
                  </a:lnTo>
                  <a:lnTo>
                    <a:pt x="27737" y="41455"/>
                  </a:lnTo>
                  <a:lnTo>
                    <a:pt x="27971" y="7837"/>
                  </a:lnTo>
                  <a:cubicBezTo>
                    <a:pt x="27988" y="3520"/>
                    <a:pt x="24495" y="1"/>
                    <a:pt x="2016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22"/>
            <p:cNvSpPr/>
            <p:nvPr/>
          </p:nvSpPr>
          <p:spPr>
            <a:xfrm>
              <a:off x="7612944" y="4008172"/>
              <a:ext cx="1081192" cy="346945"/>
            </a:xfrm>
            <a:custGeom>
              <a:rect b="b" l="l" r="r" t="t"/>
              <a:pathLst>
                <a:path extrusionOk="0" h="10815" w="33703">
                  <a:moveTo>
                    <a:pt x="16297" y="1"/>
                  </a:moveTo>
                  <a:cubicBezTo>
                    <a:pt x="11069" y="1"/>
                    <a:pt x="5715" y="105"/>
                    <a:pt x="5715" y="105"/>
                  </a:cubicBezTo>
                  <a:cubicBezTo>
                    <a:pt x="5715" y="105"/>
                    <a:pt x="368" y="305"/>
                    <a:pt x="1" y="6922"/>
                  </a:cubicBezTo>
                  <a:lnTo>
                    <a:pt x="1" y="10815"/>
                  </a:lnTo>
                  <a:lnTo>
                    <a:pt x="33702" y="10815"/>
                  </a:lnTo>
                  <a:lnTo>
                    <a:pt x="33702" y="7340"/>
                  </a:lnTo>
                  <a:cubicBezTo>
                    <a:pt x="33702" y="7340"/>
                    <a:pt x="28940" y="322"/>
                    <a:pt x="23359" y="105"/>
                  </a:cubicBezTo>
                  <a:cubicBezTo>
                    <a:pt x="21494" y="27"/>
                    <a:pt x="18911" y="1"/>
                    <a:pt x="1629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22"/>
            <p:cNvSpPr/>
            <p:nvPr/>
          </p:nvSpPr>
          <p:spPr>
            <a:xfrm>
              <a:off x="7597963" y="4007659"/>
              <a:ext cx="749902" cy="341427"/>
            </a:xfrm>
            <a:custGeom>
              <a:rect b="b" l="l" r="r" t="t"/>
              <a:pathLst>
                <a:path extrusionOk="0" h="10643" w="23376">
                  <a:moveTo>
                    <a:pt x="7457" y="1"/>
                  </a:moveTo>
                  <a:cubicBezTo>
                    <a:pt x="5848" y="1"/>
                    <a:pt x="4284" y="116"/>
                    <a:pt x="2924" y="1173"/>
                  </a:cubicBezTo>
                  <a:cubicBezTo>
                    <a:pt x="317" y="3212"/>
                    <a:pt x="0" y="7489"/>
                    <a:pt x="267" y="10530"/>
                  </a:cubicBezTo>
                  <a:cubicBezTo>
                    <a:pt x="276" y="10605"/>
                    <a:pt x="338" y="10643"/>
                    <a:pt x="397" y="10643"/>
                  </a:cubicBezTo>
                  <a:cubicBezTo>
                    <a:pt x="455" y="10643"/>
                    <a:pt x="510" y="10605"/>
                    <a:pt x="501" y="10530"/>
                  </a:cubicBezTo>
                  <a:cubicBezTo>
                    <a:pt x="167" y="6904"/>
                    <a:pt x="785" y="1625"/>
                    <a:pt x="4912" y="455"/>
                  </a:cubicBezTo>
                  <a:cubicBezTo>
                    <a:pt x="5636" y="246"/>
                    <a:pt x="6432" y="196"/>
                    <a:pt x="7232" y="196"/>
                  </a:cubicBezTo>
                  <a:cubicBezTo>
                    <a:pt x="7966" y="196"/>
                    <a:pt x="8703" y="238"/>
                    <a:pt x="9390" y="238"/>
                  </a:cubicBezTo>
                  <a:lnTo>
                    <a:pt x="23225" y="305"/>
                  </a:lnTo>
                  <a:cubicBezTo>
                    <a:pt x="23375" y="305"/>
                    <a:pt x="23375" y="87"/>
                    <a:pt x="23225" y="87"/>
                  </a:cubicBezTo>
                  <a:cubicBezTo>
                    <a:pt x="18146" y="54"/>
                    <a:pt x="13066" y="21"/>
                    <a:pt x="7970" y="4"/>
                  </a:cubicBezTo>
                  <a:cubicBezTo>
                    <a:pt x="7799" y="2"/>
                    <a:pt x="7627" y="1"/>
                    <a:pt x="745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22"/>
            <p:cNvSpPr/>
            <p:nvPr/>
          </p:nvSpPr>
          <p:spPr>
            <a:xfrm>
              <a:off x="7929734" y="2934679"/>
              <a:ext cx="584818" cy="697900"/>
            </a:xfrm>
            <a:custGeom>
              <a:rect b="b" l="l" r="r" t="t"/>
              <a:pathLst>
                <a:path extrusionOk="0" h="21755" w="18230">
                  <a:moveTo>
                    <a:pt x="5314" y="1"/>
                  </a:moveTo>
                  <a:cubicBezTo>
                    <a:pt x="3660" y="17"/>
                    <a:pt x="2340" y="67"/>
                    <a:pt x="1421" y="151"/>
                  </a:cubicBezTo>
                  <a:cubicBezTo>
                    <a:pt x="1187" y="168"/>
                    <a:pt x="986" y="184"/>
                    <a:pt x="803" y="218"/>
                  </a:cubicBezTo>
                  <a:cubicBezTo>
                    <a:pt x="636" y="234"/>
                    <a:pt x="485" y="268"/>
                    <a:pt x="368" y="285"/>
                  </a:cubicBezTo>
                  <a:cubicBezTo>
                    <a:pt x="235" y="318"/>
                    <a:pt x="151" y="351"/>
                    <a:pt x="101" y="368"/>
                  </a:cubicBezTo>
                  <a:cubicBezTo>
                    <a:pt x="67" y="368"/>
                    <a:pt x="34" y="385"/>
                    <a:pt x="1" y="402"/>
                  </a:cubicBezTo>
                  <a:cubicBezTo>
                    <a:pt x="34" y="402"/>
                    <a:pt x="67" y="385"/>
                    <a:pt x="101" y="385"/>
                  </a:cubicBezTo>
                  <a:cubicBezTo>
                    <a:pt x="168" y="368"/>
                    <a:pt x="251" y="335"/>
                    <a:pt x="368" y="318"/>
                  </a:cubicBezTo>
                  <a:cubicBezTo>
                    <a:pt x="485" y="301"/>
                    <a:pt x="636" y="285"/>
                    <a:pt x="803" y="251"/>
                  </a:cubicBezTo>
                  <a:lnTo>
                    <a:pt x="1421" y="201"/>
                  </a:lnTo>
                  <a:cubicBezTo>
                    <a:pt x="2340" y="134"/>
                    <a:pt x="3660" y="101"/>
                    <a:pt x="5314" y="101"/>
                  </a:cubicBezTo>
                  <a:cubicBezTo>
                    <a:pt x="6133" y="101"/>
                    <a:pt x="7035" y="118"/>
                    <a:pt x="8004" y="134"/>
                  </a:cubicBezTo>
                  <a:cubicBezTo>
                    <a:pt x="9023" y="134"/>
                    <a:pt x="10059" y="184"/>
                    <a:pt x="11078" y="285"/>
                  </a:cubicBezTo>
                  <a:cubicBezTo>
                    <a:pt x="11630" y="351"/>
                    <a:pt x="12181" y="452"/>
                    <a:pt x="12716" y="585"/>
                  </a:cubicBezTo>
                  <a:cubicBezTo>
                    <a:pt x="13267" y="719"/>
                    <a:pt x="13819" y="903"/>
                    <a:pt x="14337" y="1170"/>
                  </a:cubicBezTo>
                  <a:cubicBezTo>
                    <a:pt x="14855" y="1454"/>
                    <a:pt x="15339" y="1805"/>
                    <a:pt x="15757" y="2239"/>
                  </a:cubicBezTo>
                  <a:cubicBezTo>
                    <a:pt x="16191" y="2657"/>
                    <a:pt x="16559" y="3158"/>
                    <a:pt x="16860" y="3693"/>
                  </a:cubicBezTo>
                  <a:cubicBezTo>
                    <a:pt x="16993" y="3977"/>
                    <a:pt x="17110" y="4261"/>
                    <a:pt x="17194" y="4562"/>
                  </a:cubicBezTo>
                  <a:cubicBezTo>
                    <a:pt x="17261" y="4846"/>
                    <a:pt x="17311" y="5147"/>
                    <a:pt x="17327" y="5464"/>
                  </a:cubicBezTo>
                  <a:cubicBezTo>
                    <a:pt x="17394" y="6066"/>
                    <a:pt x="17461" y="6667"/>
                    <a:pt x="17528" y="7252"/>
                  </a:cubicBezTo>
                  <a:cubicBezTo>
                    <a:pt x="17628" y="8422"/>
                    <a:pt x="17728" y="9574"/>
                    <a:pt x="17795" y="10661"/>
                  </a:cubicBezTo>
                  <a:cubicBezTo>
                    <a:pt x="17929" y="12816"/>
                    <a:pt x="18012" y="14788"/>
                    <a:pt x="18063" y="16425"/>
                  </a:cubicBezTo>
                  <a:cubicBezTo>
                    <a:pt x="18096" y="18062"/>
                    <a:pt x="18146" y="19399"/>
                    <a:pt x="18163" y="20318"/>
                  </a:cubicBezTo>
                  <a:cubicBezTo>
                    <a:pt x="18180" y="20769"/>
                    <a:pt x="18196" y="21137"/>
                    <a:pt x="18196" y="21387"/>
                  </a:cubicBezTo>
                  <a:cubicBezTo>
                    <a:pt x="18196" y="21504"/>
                    <a:pt x="18213" y="21588"/>
                    <a:pt x="18213" y="21655"/>
                  </a:cubicBezTo>
                  <a:cubicBezTo>
                    <a:pt x="18213" y="21688"/>
                    <a:pt x="18213" y="21722"/>
                    <a:pt x="18213" y="21755"/>
                  </a:cubicBezTo>
                  <a:cubicBezTo>
                    <a:pt x="18230" y="21722"/>
                    <a:pt x="18230" y="21688"/>
                    <a:pt x="18230" y="21655"/>
                  </a:cubicBezTo>
                  <a:cubicBezTo>
                    <a:pt x="18230" y="21588"/>
                    <a:pt x="18230" y="21504"/>
                    <a:pt x="18230" y="21387"/>
                  </a:cubicBezTo>
                  <a:cubicBezTo>
                    <a:pt x="18230" y="21137"/>
                    <a:pt x="18230" y="20769"/>
                    <a:pt x="18213" y="20318"/>
                  </a:cubicBezTo>
                  <a:cubicBezTo>
                    <a:pt x="18213" y="19399"/>
                    <a:pt x="18196" y="18062"/>
                    <a:pt x="18163" y="16425"/>
                  </a:cubicBezTo>
                  <a:cubicBezTo>
                    <a:pt x="18113" y="14771"/>
                    <a:pt x="18063" y="12816"/>
                    <a:pt x="17929" y="10644"/>
                  </a:cubicBezTo>
                  <a:cubicBezTo>
                    <a:pt x="17862" y="9558"/>
                    <a:pt x="17779" y="8422"/>
                    <a:pt x="17662" y="7235"/>
                  </a:cubicBezTo>
                  <a:cubicBezTo>
                    <a:pt x="17595" y="6651"/>
                    <a:pt x="17545" y="6049"/>
                    <a:pt x="17461" y="5447"/>
                  </a:cubicBezTo>
                  <a:cubicBezTo>
                    <a:pt x="17444" y="5130"/>
                    <a:pt x="17394" y="4829"/>
                    <a:pt x="17327" y="4512"/>
                  </a:cubicBezTo>
                  <a:cubicBezTo>
                    <a:pt x="17244" y="4211"/>
                    <a:pt x="17127" y="3910"/>
                    <a:pt x="16977" y="3626"/>
                  </a:cubicBezTo>
                  <a:cubicBezTo>
                    <a:pt x="16692" y="3075"/>
                    <a:pt x="16308" y="2574"/>
                    <a:pt x="15857" y="2139"/>
                  </a:cubicBezTo>
                  <a:cubicBezTo>
                    <a:pt x="15423" y="1705"/>
                    <a:pt x="14938" y="1337"/>
                    <a:pt x="14403" y="1036"/>
                  </a:cubicBezTo>
                  <a:cubicBezTo>
                    <a:pt x="13869" y="786"/>
                    <a:pt x="13317" y="585"/>
                    <a:pt x="12749" y="452"/>
                  </a:cubicBezTo>
                  <a:cubicBezTo>
                    <a:pt x="12198" y="318"/>
                    <a:pt x="11647" y="218"/>
                    <a:pt x="11095" y="151"/>
                  </a:cubicBezTo>
                  <a:cubicBezTo>
                    <a:pt x="10205" y="63"/>
                    <a:pt x="9303" y="14"/>
                    <a:pt x="8399" y="14"/>
                  </a:cubicBezTo>
                  <a:cubicBezTo>
                    <a:pt x="8267" y="14"/>
                    <a:pt x="8136" y="15"/>
                    <a:pt x="8004" y="17"/>
                  </a:cubicBezTo>
                  <a:cubicBezTo>
                    <a:pt x="7035" y="1"/>
                    <a:pt x="6133" y="1"/>
                    <a:pt x="531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22"/>
            <p:cNvSpPr/>
            <p:nvPr/>
          </p:nvSpPr>
          <p:spPr>
            <a:xfrm>
              <a:off x="8501111" y="3230906"/>
              <a:ext cx="62235" cy="21846"/>
            </a:xfrm>
            <a:custGeom>
              <a:rect b="b" l="l" r="r" t="t"/>
              <a:pathLst>
                <a:path extrusionOk="0" h="681" w="1940">
                  <a:moveTo>
                    <a:pt x="1901" y="1"/>
                  </a:moveTo>
                  <a:cubicBezTo>
                    <a:pt x="1805" y="1"/>
                    <a:pt x="1412" y="111"/>
                    <a:pt x="953" y="274"/>
                  </a:cubicBezTo>
                  <a:cubicBezTo>
                    <a:pt x="419" y="457"/>
                    <a:pt x="1" y="641"/>
                    <a:pt x="18" y="675"/>
                  </a:cubicBezTo>
                  <a:cubicBezTo>
                    <a:pt x="18" y="678"/>
                    <a:pt x="24" y="680"/>
                    <a:pt x="35" y="680"/>
                  </a:cubicBezTo>
                  <a:cubicBezTo>
                    <a:pt x="122" y="680"/>
                    <a:pt x="528" y="570"/>
                    <a:pt x="987" y="407"/>
                  </a:cubicBezTo>
                  <a:cubicBezTo>
                    <a:pt x="1521" y="224"/>
                    <a:pt x="1939" y="40"/>
                    <a:pt x="1922" y="6"/>
                  </a:cubicBezTo>
                  <a:cubicBezTo>
                    <a:pt x="1921" y="2"/>
                    <a:pt x="1913" y="1"/>
                    <a:pt x="190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22"/>
            <p:cNvSpPr/>
            <p:nvPr/>
          </p:nvSpPr>
          <p:spPr>
            <a:xfrm>
              <a:off x="8501111" y="3289901"/>
              <a:ext cx="28455" cy="4684"/>
            </a:xfrm>
            <a:custGeom>
              <a:rect b="b" l="l" r="r" t="t"/>
              <a:pathLst>
                <a:path extrusionOk="0" h="146" w="887">
                  <a:moveTo>
                    <a:pt x="322" y="1"/>
                  </a:moveTo>
                  <a:cubicBezTo>
                    <a:pt x="140" y="1"/>
                    <a:pt x="18" y="28"/>
                    <a:pt x="18" y="55"/>
                  </a:cubicBezTo>
                  <a:cubicBezTo>
                    <a:pt x="1" y="89"/>
                    <a:pt x="201" y="139"/>
                    <a:pt x="452" y="139"/>
                  </a:cubicBezTo>
                  <a:cubicBezTo>
                    <a:pt x="511" y="143"/>
                    <a:pt x="567" y="145"/>
                    <a:pt x="619" y="145"/>
                  </a:cubicBezTo>
                  <a:cubicBezTo>
                    <a:pt x="774" y="145"/>
                    <a:pt x="887" y="126"/>
                    <a:pt x="887" y="89"/>
                  </a:cubicBezTo>
                  <a:cubicBezTo>
                    <a:pt x="887" y="55"/>
                    <a:pt x="686" y="22"/>
                    <a:pt x="452" y="5"/>
                  </a:cubicBezTo>
                  <a:cubicBezTo>
                    <a:pt x="406" y="2"/>
                    <a:pt x="362" y="1"/>
                    <a:pt x="32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22"/>
            <p:cNvSpPr/>
            <p:nvPr/>
          </p:nvSpPr>
          <p:spPr>
            <a:xfrm>
              <a:off x="8258297" y="3268247"/>
              <a:ext cx="40260" cy="37951"/>
            </a:xfrm>
            <a:custGeom>
              <a:rect b="b" l="l" r="r" t="t"/>
              <a:pathLst>
                <a:path extrusionOk="0" h="1183" w="1255">
                  <a:moveTo>
                    <a:pt x="528" y="1"/>
                  </a:moveTo>
                  <a:cubicBezTo>
                    <a:pt x="505" y="1"/>
                    <a:pt x="468" y="9"/>
                    <a:pt x="419" y="29"/>
                  </a:cubicBezTo>
                  <a:cubicBezTo>
                    <a:pt x="302" y="79"/>
                    <a:pt x="201" y="162"/>
                    <a:pt x="135" y="263"/>
                  </a:cubicBezTo>
                  <a:cubicBezTo>
                    <a:pt x="18" y="430"/>
                    <a:pt x="1" y="647"/>
                    <a:pt x="85" y="831"/>
                  </a:cubicBezTo>
                  <a:cubicBezTo>
                    <a:pt x="196" y="1037"/>
                    <a:pt x="397" y="1183"/>
                    <a:pt x="631" y="1183"/>
                  </a:cubicBezTo>
                  <a:cubicBezTo>
                    <a:pt x="644" y="1183"/>
                    <a:pt x="657" y="1182"/>
                    <a:pt x="669" y="1182"/>
                  </a:cubicBezTo>
                  <a:cubicBezTo>
                    <a:pt x="920" y="1165"/>
                    <a:pt x="1137" y="981"/>
                    <a:pt x="1204" y="747"/>
                  </a:cubicBezTo>
                  <a:cubicBezTo>
                    <a:pt x="1254" y="547"/>
                    <a:pt x="1187" y="329"/>
                    <a:pt x="1020" y="212"/>
                  </a:cubicBezTo>
                  <a:cubicBezTo>
                    <a:pt x="920" y="129"/>
                    <a:pt x="803" y="79"/>
                    <a:pt x="669" y="79"/>
                  </a:cubicBezTo>
                  <a:cubicBezTo>
                    <a:pt x="586" y="95"/>
                    <a:pt x="536" y="112"/>
                    <a:pt x="536" y="129"/>
                  </a:cubicBezTo>
                  <a:cubicBezTo>
                    <a:pt x="686" y="129"/>
                    <a:pt x="836" y="179"/>
                    <a:pt x="953" y="279"/>
                  </a:cubicBezTo>
                  <a:cubicBezTo>
                    <a:pt x="1070" y="396"/>
                    <a:pt x="1120" y="563"/>
                    <a:pt x="1070" y="714"/>
                  </a:cubicBezTo>
                  <a:cubicBezTo>
                    <a:pt x="1020" y="897"/>
                    <a:pt x="853" y="1031"/>
                    <a:pt x="669" y="1048"/>
                  </a:cubicBezTo>
                  <a:cubicBezTo>
                    <a:pt x="469" y="1048"/>
                    <a:pt x="285" y="948"/>
                    <a:pt x="201" y="764"/>
                  </a:cubicBezTo>
                  <a:cubicBezTo>
                    <a:pt x="135" y="630"/>
                    <a:pt x="135" y="463"/>
                    <a:pt x="218" y="313"/>
                  </a:cubicBezTo>
                  <a:cubicBezTo>
                    <a:pt x="302" y="179"/>
                    <a:pt x="419" y="79"/>
                    <a:pt x="552" y="12"/>
                  </a:cubicBezTo>
                  <a:cubicBezTo>
                    <a:pt x="552" y="5"/>
                    <a:pt x="544" y="1"/>
                    <a:pt x="52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22"/>
            <p:cNvSpPr/>
            <p:nvPr/>
          </p:nvSpPr>
          <p:spPr>
            <a:xfrm>
              <a:off x="8251881" y="3172680"/>
              <a:ext cx="38624" cy="101854"/>
            </a:xfrm>
            <a:custGeom>
              <a:rect b="b" l="l" r="r" t="t"/>
              <a:pathLst>
                <a:path extrusionOk="0" h="3175" w="1204">
                  <a:moveTo>
                    <a:pt x="1187" y="0"/>
                  </a:moveTo>
                  <a:lnTo>
                    <a:pt x="1187" y="0"/>
                  </a:lnTo>
                  <a:cubicBezTo>
                    <a:pt x="1020" y="67"/>
                    <a:pt x="886" y="167"/>
                    <a:pt x="769" y="318"/>
                  </a:cubicBezTo>
                  <a:cubicBezTo>
                    <a:pt x="168" y="969"/>
                    <a:pt x="0" y="1905"/>
                    <a:pt x="335" y="2724"/>
                  </a:cubicBezTo>
                  <a:cubicBezTo>
                    <a:pt x="385" y="2891"/>
                    <a:pt x="485" y="3041"/>
                    <a:pt x="602" y="3175"/>
                  </a:cubicBezTo>
                  <a:cubicBezTo>
                    <a:pt x="635" y="3158"/>
                    <a:pt x="518" y="2991"/>
                    <a:pt x="418" y="2690"/>
                  </a:cubicBezTo>
                  <a:cubicBezTo>
                    <a:pt x="151" y="1905"/>
                    <a:pt x="318" y="1019"/>
                    <a:pt x="853" y="384"/>
                  </a:cubicBezTo>
                  <a:cubicBezTo>
                    <a:pt x="1036" y="134"/>
                    <a:pt x="1204" y="17"/>
                    <a:pt x="118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22"/>
            <p:cNvSpPr/>
            <p:nvPr/>
          </p:nvSpPr>
          <p:spPr>
            <a:xfrm>
              <a:off x="8254576" y="3302508"/>
              <a:ext cx="26274" cy="109778"/>
            </a:xfrm>
            <a:custGeom>
              <a:rect b="b" l="l" r="r" t="t"/>
              <a:pathLst>
                <a:path extrusionOk="0" h="3422" w="819">
                  <a:moveTo>
                    <a:pt x="764" y="1"/>
                  </a:moveTo>
                  <a:cubicBezTo>
                    <a:pt x="739" y="1"/>
                    <a:pt x="702" y="5"/>
                    <a:pt x="652" y="13"/>
                  </a:cubicBezTo>
                  <a:cubicBezTo>
                    <a:pt x="501" y="47"/>
                    <a:pt x="384" y="147"/>
                    <a:pt x="284" y="247"/>
                  </a:cubicBezTo>
                  <a:cubicBezTo>
                    <a:pt x="150" y="431"/>
                    <a:pt x="67" y="631"/>
                    <a:pt x="50" y="849"/>
                  </a:cubicBezTo>
                  <a:cubicBezTo>
                    <a:pt x="0" y="1116"/>
                    <a:pt x="0" y="1367"/>
                    <a:pt x="33" y="1634"/>
                  </a:cubicBezTo>
                  <a:cubicBezTo>
                    <a:pt x="67" y="2102"/>
                    <a:pt x="217" y="2553"/>
                    <a:pt x="451" y="2954"/>
                  </a:cubicBezTo>
                  <a:cubicBezTo>
                    <a:pt x="535" y="3138"/>
                    <a:pt x="652" y="3288"/>
                    <a:pt x="802" y="3422"/>
                  </a:cubicBezTo>
                  <a:cubicBezTo>
                    <a:pt x="819" y="3405"/>
                    <a:pt x="685" y="3221"/>
                    <a:pt x="535" y="2921"/>
                  </a:cubicBezTo>
                  <a:cubicBezTo>
                    <a:pt x="334" y="2503"/>
                    <a:pt x="217" y="2068"/>
                    <a:pt x="167" y="1617"/>
                  </a:cubicBezTo>
                  <a:cubicBezTo>
                    <a:pt x="117" y="1083"/>
                    <a:pt x="167" y="581"/>
                    <a:pt x="368" y="314"/>
                  </a:cubicBezTo>
                  <a:cubicBezTo>
                    <a:pt x="485" y="164"/>
                    <a:pt x="635" y="63"/>
                    <a:pt x="802" y="13"/>
                  </a:cubicBezTo>
                  <a:cubicBezTo>
                    <a:pt x="802" y="5"/>
                    <a:pt x="790" y="1"/>
                    <a:pt x="76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22"/>
            <p:cNvSpPr/>
            <p:nvPr/>
          </p:nvSpPr>
          <p:spPr>
            <a:xfrm>
              <a:off x="8218101" y="3277710"/>
              <a:ext cx="39170" cy="7731"/>
            </a:xfrm>
            <a:custGeom>
              <a:rect b="b" l="l" r="r" t="t"/>
              <a:pathLst>
                <a:path extrusionOk="0" h="241" w="1221">
                  <a:moveTo>
                    <a:pt x="619" y="1"/>
                  </a:moveTo>
                  <a:cubicBezTo>
                    <a:pt x="235" y="1"/>
                    <a:pt x="1" y="218"/>
                    <a:pt x="34" y="235"/>
                  </a:cubicBezTo>
                  <a:cubicBezTo>
                    <a:pt x="36" y="239"/>
                    <a:pt x="41" y="240"/>
                    <a:pt x="48" y="240"/>
                  </a:cubicBezTo>
                  <a:cubicBezTo>
                    <a:pt x="104" y="240"/>
                    <a:pt x="322" y="135"/>
                    <a:pt x="619" y="135"/>
                  </a:cubicBezTo>
                  <a:cubicBezTo>
                    <a:pt x="901" y="135"/>
                    <a:pt x="1117" y="240"/>
                    <a:pt x="1185" y="240"/>
                  </a:cubicBezTo>
                  <a:cubicBezTo>
                    <a:pt x="1194" y="240"/>
                    <a:pt x="1200" y="239"/>
                    <a:pt x="1204" y="235"/>
                  </a:cubicBezTo>
                  <a:cubicBezTo>
                    <a:pt x="1221" y="201"/>
                    <a:pt x="987" y="1"/>
                    <a:pt x="61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22"/>
            <p:cNvSpPr/>
            <p:nvPr/>
          </p:nvSpPr>
          <p:spPr>
            <a:xfrm>
              <a:off x="8006373" y="3268247"/>
              <a:ext cx="40260" cy="37951"/>
            </a:xfrm>
            <a:custGeom>
              <a:rect b="b" l="l" r="r" t="t"/>
              <a:pathLst>
                <a:path extrusionOk="0" h="1183" w="1255">
                  <a:moveTo>
                    <a:pt x="528" y="1"/>
                  </a:moveTo>
                  <a:cubicBezTo>
                    <a:pt x="505" y="1"/>
                    <a:pt x="468" y="9"/>
                    <a:pt x="419" y="29"/>
                  </a:cubicBezTo>
                  <a:cubicBezTo>
                    <a:pt x="302" y="79"/>
                    <a:pt x="201" y="162"/>
                    <a:pt x="135" y="263"/>
                  </a:cubicBezTo>
                  <a:cubicBezTo>
                    <a:pt x="18" y="430"/>
                    <a:pt x="1" y="647"/>
                    <a:pt x="84" y="831"/>
                  </a:cubicBezTo>
                  <a:cubicBezTo>
                    <a:pt x="196" y="1037"/>
                    <a:pt x="397" y="1183"/>
                    <a:pt x="631" y="1183"/>
                  </a:cubicBezTo>
                  <a:cubicBezTo>
                    <a:pt x="644" y="1183"/>
                    <a:pt x="657" y="1182"/>
                    <a:pt x="669" y="1182"/>
                  </a:cubicBezTo>
                  <a:cubicBezTo>
                    <a:pt x="920" y="1165"/>
                    <a:pt x="1137" y="981"/>
                    <a:pt x="1204" y="747"/>
                  </a:cubicBezTo>
                  <a:cubicBezTo>
                    <a:pt x="1254" y="547"/>
                    <a:pt x="1187" y="329"/>
                    <a:pt x="1020" y="212"/>
                  </a:cubicBezTo>
                  <a:cubicBezTo>
                    <a:pt x="920" y="129"/>
                    <a:pt x="803" y="79"/>
                    <a:pt x="669" y="79"/>
                  </a:cubicBezTo>
                  <a:cubicBezTo>
                    <a:pt x="586" y="95"/>
                    <a:pt x="536" y="112"/>
                    <a:pt x="536" y="129"/>
                  </a:cubicBezTo>
                  <a:cubicBezTo>
                    <a:pt x="686" y="129"/>
                    <a:pt x="836" y="179"/>
                    <a:pt x="953" y="279"/>
                  </a:cubicBezTo>
                  <a:cubicBezTo>
                    <a:pt x="1070" y="396"/>
                    <a:pt x="1120" y="563"/>
                    <a:pt x="1070" y="714"/>
                  </a:cubicBezTo>
                  <a:cubicBezTo>
                    <a:pt x="1020" y="897"/>
                    <a:pt x="853" y="1031"/>
                    <a:pt x="669" y="1048"/>
                  </a:cubicBezTo>
                  <a:cubicBezTo>
                    <a:pt x="469" y="1048"/>
                    <a:pt x="302" y="948"/>
                    <a:pt x="201" y="764"/>
                  </a:cubicBezTo>
                  <a:cubicBezTo>
                    <a:pt x="135" y="630"/>
                    <a:pt x="135" y="463"/>
                    <a:pt x="218" y="313"/>
                  </a:cubicBezTo>
                  <a:cubicBezTo>
                    <a:pt x="302" y="179"/>
                    <a:pt x="419" y="79"/>
                    <a:pt x="552" y="12"/>
                  </a:cubicBezTo>
                  <a:cubicBezTo>
                    <a:pt x="552" y="5"/>
                    <a:pt x="544" y="1"/>
                    <a:pt x="52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22"/>
            <p:cNvSpPr/>
            <p:nvPr/>
          </p:nvSpPr>
          <p:spPr>
            <a:xfrm>
              <a:off x="7999957" y="3172680"/>
              <a:ext cx="38624" cy="101854"/>
            </a:xfrm>
            <a:custGeom>
              <a:rect b="b" l="l" r="r" t="t"/>
              <a:pathLst>
                <a:path extrusionOk="0" h="3175" w="1204">
                  <a:moveTo>
                    <a:pt x="1187" y="0"/>
                  </a:moveTo>
                  <a:lnTo>
                    <a:pt x="1187" y="0"/>
                  </a:lnTo>
                  <a:cubicBezTo>
                    <a:pt x="1036" y="67"/>
                    <a:pt x="886" y="167"/>
                    <a:pt x="769" y="318"/>
                  </a:cubicBezTo>
                  <a:cubicBezTo>
                    <a:pt x="168" y="969"/>
                    <a:pt x="0" y="1905"/>
                    <a:pt x="335" y="2724"/>
                  </a:cubicBezTo>
                  <a:cubicBezTo>
                    <a:pt x="385" y="2891"/>
                    <a:pt x="485" y="3041"/>
                    <a:pt x="619" y="3175"/>
                  </a:cubicBezTo>
                  <a:cubicBezTo>
                    <a:pt x="635" y="3158"/>
                    <a:pt x="518" y="2991"/>
                    <a:pt x="435" y="2690"/>
                  </a:cubicBezTo>
                  <a:cubicBezTo>
                    <a:pt x="168" y="1905"/>
                    <a:pt x="318" y="1019"/>
                    <a:pt x="853" y="384"/>
                  </a:cubicBezTo>
                  <a:cubicBezTo>
                    <a:pt x="1053" y="134"/>
                    <a:pt x="1203" y="17"/>
                    <a:pt x="118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22"/>
            <p:cNvSpPr/>
            <p:nvPr/>
          </p:nvSpPr>
          <p:spPr>
            <a:xfrm>
              <a:off x="8002620" y="3302508"/>
              <a:ext cx="26306" cy="109778"/>
            </a:xfrm>
            <a:custGeom>
              <a:rect b="b" l="l" r="r" t="t"/>
              <a:pathLst>
                <a:path extrusionOk="0" h="3422" w="820">
                  <a:moveTo>
                    <a:pt x="772" y="1"/>
                  </a:moveTo>
                  <a:cubicBezTo>
                    <a:pt x="745" y="1"/>
                    <a:pt x="703" y="5"/>
                    <a:pt x="653" y="13"/>
                  </a:cubicBezTo>
                  <a:cubicBezTo>
                    <a:pt x="502" y="47"/>
                    <a:pt x="385" y="147"/>
                    <a:pt x="285" y="247"/>
                  </a:cubicBezTo>
                  <a:cubicBezTo>
                    <a:pt x="151" y="431"/>
                    <a:pt x="68" y="631"/>
                    <a:pt x="51" y="849"/>
                  </a:cubicBezTo>
                  <a:cubicBezTo>
                    <a:pt x="18" y="1116"/>
                    <a:pt x="1" y="1367"/>
                    <a:pt x="34" y="1634"/>
                  </a:cubicBezTo>
                  <a:cubicBezTo>
                    <a:pt x="85" y="2102"/>
                    <a:pt x="218" y="2553"/>
                    <a:pt x="452" y="2954"/>
                  </a:cubicBezTo>
                  <a:cubicBezTo>
                    <a:pt x="536" y="3138"/>
                    <a:pt x="653" y="3288"/>
                    <a:pt x="803" y="3422"/>
                  </a:cubicBezTo>
                  <a:cubicBezTo>
                    <a:pt x="820" y="3405"/>
                    <a:pt x="686" y="3221"/>
                    <a:pt x="536" y="2921"/>
                  </a:cubicBezTo>
                  <a:cubicBezTo>
                    <a:pt x="335" y="2503"/>
                    <a:pt x="218" y="2068"/>
                    <a:pt x="168" y="1617"/>
                  </a:cubicBezTo>
                  <a:cubicBezTo>
                    <a:pt x="118" y="1083"/>
                    <a:pt x="168" y="581"/>
                    <a:pt x="369" y="314"/>
                  </a:cubicBezTo>
                  <a:cubicBezTo>
                    <a:pt x="486" y="164"/>
                    <a:pt x="636" y="63"/>
                    <a:pt x="803" y="13"/>
                  </a:cubicBezTo>
                  <a:cubicBezTo>
                    <a:pt x="811" y="5"/>
                    <a:pt x="799" y="1"/>
                    <a:pt x="77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22"/>
            <p:cNvSpPr/>
            <p:nvPr/>
          </p:nvSpPr>
          <p:spPr>
            <a:xfrm>
              <a:off x="7966177" y="3277710"/>
              <a:ext cx="39170" cy="7731"/>
            </a:xfrm>
            <a:custGeom>
              <a:rect b="b" l="l" r="r" t="t"/>
              <a:pathLst>
                <a:path extrusionOk="0" h="241" w="1221">
                  <a:moveTo>
                    <a:pt x="619" y="1"/>
                  </a:moveTo>
                  <a:cubicBezTo>
                    <a:pt x="235" y="1"/>
                    <a:pt x="1" y="218"/>
                    <a:pt x="34" y="235"/>
                  </a:cubicBezTo>
                  <a:cubicBezTo>
                    <a:pt x="36" y="239"/>
                    <a:pt x="41" y="240"/>
                    <a:pt x="48" y="240"/>
                  </a:cubicBezTo>
                  <a:cubicBezTo>
                    <a:pt x="104" y="240"/>
                    <a:pt x="322" y="135"/>
                    <a:pt x="619" y="135"/>
                  </a:cubicBezTo>
                  <a:cubicBezTo>
                    <a:pt x="901" y="135"/>
                    <a:pt x="1117" y="240"/>
                    <a:pt x="1185" y="240"/>
                  </a:cubicBezTo>
                  <a:cubicBezTo>
                    <a:pt x="1194" y="240"/>
                    <a:pt x="1200" y="239"/>
                    <a:pt x="1204" y="235"/>
                  </a:cubicBezTo>
                  <a:cubicBezTo>
                    <a:pt x="1221" y="201"/>
                    <a:pt x="987" y="1"/>
                    <a:pt x="61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22"/>
            <p:cNvSpPr/>
            <p:nvPr/>
          </p:nvSpPr>
          <p:spPr>
            <a:xfrm>
              <a:off x="8331761" y="3623180"/>
              <a:ext cx="372545" cy="740246"/>
            </a:xfrm>
            <a:custGeom>
              <a:rect b="b" l="l" r="r" t="t"/>
              <a:pathLst>
                <a:path extrusionOk="0" h="23075" w="11613">
                  <a:moveTo>
                    <a:pt x="5629" y="1"/>
                  </a:moveTo>
                  <a:cubicBezTo>
                    <a:pt x="3893" y="1"/>
                    <a:pt x="2277" y="327"/>
                    <a:pt x="1704" y="1412"/>
                  </a:cubicBezTo>
                  <a:cubicBezTo>
                    <a:pt x="251" y="4136"/>
                    <a:pt x="0" y="22899"/>
                    <a:pt x="0" y="22899"/>
                  </a:cubicBezTo>
                  <a:cubicBezTo>
                    <a:pt x="0" y="22899"/>
                    <a:pt x="4650" y="23074"/>
                    <a:pt x="8056" y="23074"/>
                  </a:cubicBezTo>
                  <a:cubicBezTo>
                    <a:pt x="10022" y="23074"/>
                    <a:pt x="11573" y="23016"/>
                    <a:pt x="11579" y="22833"/>
                  </a:cubicBezTo>
                  <a:cubicBezTo>
                    <a:pt x="11613" y="22348"/>
                    <a:pt x="11145" y="744"/>
                    <a:pt x="11145" y="744"/>
                  </a:cubicBezTo>
                  <a:cubicBezTo>
                    <a:pt x="11145" y="744"/>
                    <a:pt x="8249" y="1"/>
                    <a:pt x="5629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22"/>
            <p:cNvSpPr/>
            <p:nvPr/>
          </p:nvSpPr>
          <p:spPr>
            <a:xfrm>
              <a:off x="8428770" y="3630013"/>
              <a:ext cx="281951" cy="735306"/>
            </a:xfrm>
            <a:custGeom>
              <a:rect b="b" l="l" r="r" t="t"/>
              <a:pathLst>
                <a:path extrusionOk="0" h="22921" w="8789">
                  <a:moveTo>
                    <a:pt x="5054" y="1"/>
                  </a:moveTo>
                  <a:cubicBezTo>
                    <a:pt x="3752" y="1"/>
                    <a:pt x="2440" y="246"/>
                    <a:pt x="1822" y="1099"/>
                  </a:cubicBezTo>
                  <a:cubicBezTo>
                    <a:pt x="385" y="3121"/>
                    <a:pt x="0" y="22787"/>
                    <a:pt x="0" y="22787"/>
                  </a:cubicBezTo>
                  <a:cubicBezTo>
                    <a:pt x="0" y="22787"/>
                    <a:pt x="4518" y="22921"/>
                    <a:pt x="7014" y="22921"/>
                  </a:cubicBezTo>
                  <a:cubicBezTo>
                    <a:pt x="7929" y="22921"/>
                    <a:pt x="8573" y="22903"/>
                    <a:pt x="8622" y="22854"/>
                  </a:cubicBezTo>
                  <a:cubicBezTo>
                    <a:pt x="8789" y="22686"/>
                    <a:pt x="8555" y="448"/>
                    <a:pt x="8555" y="448"/>
                  </a:cubicBezTo>
                  <a:cubicBezTo>
                    <a:pt x="8555" y="448"/>
                    <a:pt x="6813" y="1"/>
                    <a:pt x="505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22"/>
            <p:cNvSpPr/>
            <p:nvPr/>
          </p:nvSpPr>
          <p:spPr>
            <a:xfrm>
              <a:off x="8591705" y="3954470"/>
              <a:ext cx="26306" cy="33620"/>
            </a:xfrm>
            <a:custGeom>
              <a:rect b="b" l="l" r="r" t="t"/>
              <a:pathLst>
                <a:path extrusionOk="0" h="1048" w="820">
                  <a:moveTo>
                    <a:pt x="281" y="1"/>
                  </a:moveTo>
                  <a:cubicBezTo>
                    <a:pt x="272" y="1"/>
                    <a:pt x="268" y="3"/>
                    <a:pt x="268" y="8"/>
                  </a:cubicBezTo>
                  <a:cubicBezTo>
                    <a:pt x="255" y="8"/>
                    <a:pt x="283" y="28"/>
                    <a:pt x="336" y="53"/>
                  </a:cubicBezTo>
                  <a:lnTo>
                    <a:pt x="336" y="53"/>
                  </a:lnTo>
                  <a:cubicBezTo>
                    <a:pt x="209" y="134"/>
                    <a:pt x="108" y="243"/>
                    <a:pt x="34" y="392"/>
                  </a:cubicBezTo>
                  <a:cubicBezTo>
                    <a:pt x="1" y="509"/>
                    <a:pt x="1" y="643"/>
                    <a:pt x="34" y="760"/>
                  </a:cubicBezTo>
                  <a:cubicBezTo>
                    <a:pt x="84" y="910"/>
                    <a:pt x="201" y="1010"/>
                    <a:pt x="352" y="1044"/>
                  </a:cubicBezTo>
                  <a:cubicBezTo>
                    <a:pt x="372" y="1047"/>
                    <a:pt x="392" y="1048"/>
                    <a:pt x="412" y="1048"/>
                  </a:cubicBezTo>
                  <a:cubicBezTo>
                    <a:pt x="508" y="1048"/>
                    <a:pt x="600" y="1015"/>
                    <a:pt x="669" y="960"/>
                  </a:cubicBezTo>
                  <a:cubicBezTo>
                    <a:pt x="736" y="893"/>
                    <a:pt x="786" y="793"/>
                    <a:pt x="803" y="693"/>
                  </a:cubicBezTo>
                  <a:cubicBezTo>
                    <a:pt x="819" y="542"/>
                    <a:pt x="803" y="392"/>
                    <a:pt x="753" y="242"/>
                  </a:cubicBezTo>
                  <a:cubicBezTo>
                    <a:pt x="702" y="141"/>
                    <a:pt x="602" y="75"/>
                    <a:pt x="485" y="75"/>
                  </a:cubicBezTo>
                  <a:cubicBezTo>
                    <a:pt x="402" y="91"/>
                    <a:pt x="385" y="125"/>
                    <a:pt x="385" y="141"/>
                  </a:cubicBezTo>
                  <a:cubicBezTo>
                    <a:pt x="385" y="141"/>
                    <a:pt x="400" y="134"/>
                    <a:pt x="430" y="134"/>
                  </a:cubicBezTo>
                  <a:cubicBezTo>
                    <a:pt x="444" y="134"/>
                    <a:pt x="463" y="136"/>
                    <a:pt x="485" y="141"/>
                  </a:cubicBezTo>
                  <a:cubicBezTo>
                    <a:pt x="569" y="141"/>
                    <a:pt x="636" y="208"/>
                    <a:pt x="652" y="292"/>
                  </a:cubicBezTo>
                  <a:cubicBezTo>
                    <a:pt x="686" y="409"/>
                    <a:pt x="686" y="542"/>
                    <a:pt x="669" y="676"/>
                  </a:cubicBezTo>
                  <a:cubicBezTo>
                    <a:pt x="669" y="815"/>
                    <a:pt x="540" y="912"/>
                    <a:pt x="414" y="912"/>
                  </a:cubicBezTo>
                  <a:cubicBezTo>
                    <a:pt x="405" y="912"/>
                    <a:pt x="395" y="911"/>
                    <a:pt x="385" y="910"/>
                  </a:cubicBezTo>
                  <a:cubicBezTo>
                    <a:pt x="185" y="843"/>
                    <a:pt x="68" y="626"/>
                    <a:pt x="151" y="425"/>
                  </a:cubicBezTo>
                  <a:cubicBezTo>
                    <a:pt x="201" y="292"/>
                    <a:pt x="301" y="175"/>
                    <a:pt x="418" y="75"/>
                  </a:cubicBezTo>
                  <a:lnTo>
                    <a:pt x="469" y="41"/>
                  </a:lnTo>
                  <a:lnTo>
                    <a:pt x="418" y="24"/>
                  </a:lnTo>
                  <a:cubicBezTo>
                    <a:pt x="348" y="13"/>
                    <a:pt x="302" y="1"/>
                    <a:pt x="28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22"/>
            <p:cNvSpPr/>
            <p:nvPr/>
          </p:nvSpPr>
          <p:spPr>
            <a:xfrm>
              <a:off x="8554717" y="3844275"/>
              <a:ext cx="51488" cy="116354"/>
            </a:xfrm>
            <a:custGeom>
              <a:rect b="b" l="l" r="r" t="t"/>
              <a:pathLst>
                <a:path extrusionOk="0" h="3627" w="1605">
                  <a:moveTo>
                    <a:pt x="34" y="1"/>
                  </a:moveTo>
                  <a:cubicBezTo>
                    <a:pt x="1" y="34"/>
                    <a:pt x="452" y="786"/>
                    <a:pt x="886" y="1789"/>
                  </a:cubicBezTo>
                  <a:cubicBezTo>
                    <a:pt x="1321" y="2791"/>
                    <a:pt x="1555" y="3627"/>
                    <a:pt x="1605" y="3627"/>
                  </a:cubicBezTo>
                  <a:cubicBezTo>
                    <a:pt x="1588" y="3426"/>
                    <a:pt x="1555" y="3242"/>
                    <a:pt x="1488" y="3058"/>
                  </a:cubicBezTo>
                  <a:cubicBezTo>
                    <a:pt x="1221" y="2156"/>
                    <a:pt x="853" y="1287"/>
                    <a:pt x="368" y="485"/>
                  </a:cubicBezTo>
                  <a:cubicBezTo>
                    <a:pt x="285" y="302"/>
                    <a:pt x="168" y="151"/>
                    <a:pt x="3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22"/>
            <p:cNvSpPr/>
            <p:nvPr/>
          </p:nvSpPr>
          <p:spPr>
            <a:xfrm>
              <a:off x="8609413" y="3854990"/>
              <a:ext cx="48794" cy="107243"/>
            </a:xfrm>
            <a:custGeom>
              <a:rect b="b" l="l" r="r" t="t"/>
              <a:pathLst>
                <a:path extrusionOk="0" h="3343" w="1521">
                  <a:moveTo>
                    <a:pt x="1486" y="1"/>
                  </a:moveTo>
                  <a:cubicBezTo>
                    <a:pt x="1444" y="1"/>
                    <a:pt x="1031" y="697"/>
                    <a:pt x="635" y="1622"/>
                  </a:cubicBezTo>
                  <a:cubicBezTo>
                    <a:pt x="234" y="2541"/>
                    <a:pt x="0" y="3326"/>
                    <a:pt x="34" y="3343"/>
                  </a:cubicBezTo>
                  <a:cubicBezTo>
                    <a:pt x="34" y="3343"/>
                    <a:pt x="35" y="3343"/>
                    <a:pt x="35" y="3343"/>
                  </a:cubicBezTo>
                  <a:cubicBezTo>
                    <a:pt x="90" y="3343"/>
                    <a:pt x="372" y="2581"/>
                    <a:pt x="769" y="1672"/>
                  </a:cubicBezTo>
                  <a:cubicBezTo>
                    <a:pt x="1170" y="753"/>
                    <a:pt x="1521" y="18"/>
                    <a:pt x="1487" y="1"/>
                  </a:cubicBezTo>
                  <a:cubicBezTo>
                    <a:pt x="1487" y="1"/>
                    <a:pt x="1486" y="1"/>
                    <a:pt x="148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22"/>
            <p:cNvSpPr/>
            <p:nvPr/>
          </p:nvSpPr>
          <p:spPr>
            <a:xfrm>
              <a:off x="8556866" y="3984176"/>
              <a:ext cx="40774" cy="180129"/>
            </a:xfrm>
            <a:custGeom>
              <a:rect b="b" l="l" r="r" t="t"/>
              <a:pathLst>
                <a:path extrusionOk="0" h="5615" w="1271">
                  <a:moveTo>
                    <a:pt x="1271" y="1"/>
                  </a:moveTo>
                  <a:lnTo>
                    <a:pt x="1271" y="1"/>
                  </a:lnTo>
                  <a:cubicBezTo>
                    <a:pt x="1154" y="251"/>
                    <a:pt x="1053" y="519"/>
                    <a:pt x="986" y="786"/>
                  </a:cubicBezTo>
                  <a:cubicBezTo>
                    <a:pt x="836" y="1287"/>
                    <a:pt x="652" y="1989"/>
                    <a:pt x="485" y="2774"/>
                  </a:cubicBezTo>
                  <a:cubicBezTo>
                    <a:pt x="301" y="3543"/>
                    <a:pt x="168" y="4261"/>
                    <a:pt x="101" y="4763"/>
                  </a:cubicBezTo>
                  <a:cubicBezTo>
                    <a:pt x="34" y="5047"/>
                    <a:pt x="1" y="5331"/>
                    <a:pt x="1" y="5615"/>
                  </a:cubicBezTo>
                  <a:cubicBezTo>
                    <a:pt x="84" y="5347"/>
                    <a:pt x="151" y="5063"/>
                    <a:pt x="184" y="4779"/>
                  </a:cubicBezTo>
                  <a:cubicBezTo>
                    <a:pt x="301" y="4278"/>
                    <a:pt x="435" y="3576"/>
                    <a:pt x="619" y="2791"/>
                  </a:cubicBezTo>
                  <a:cubicBezTo>
                    <a:pt x="786" y="2022"/>
                    <a:pt x="970" y="1321"/>
                    <a:pt x="1087" y="819"/>
                  </a:cubicBezTo>
                  <a:cubicBezTo>
                    <a:pt x="1170" y="552"/>
                    <a:pt x="1237" y="268"/>
                    <a:pt x="127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22"/>
            <p:cNvSpPr/>
            <p:nvPr/>
          </p:nvSpPr>
          <p:spPr>
            <a:xfrm>
              <a:off x="8610472" y="3984722"/>
              <a:ext cx="46131" cy="110451"/>
            </a:xfrm>
            <a:custGeom>
              <a:rect b="b" l="l" r="r" t="t"/>
              <a:pathLst>
                <a:path extrusionOk="0" h="3443" w="1438">
                  <a:moveTo>
                    <a:pt x="34" y="0"/>
                  </a:moveTo>
                  <a:cubicBezTo>
                    <a:pt x="1" y="17"/>
                    <a:pt x="402" y="752"/>
                    <a:pt x="786" y="1705"/>
                  </a:cubicBezTo>
                  <a:cubicBezTo>
                    <a:pt x="1170" y="2640"/>
                    <a:pt x="1404" y="3442"/>
                    <a:pt x="1437" y="3442"/>
                  </a:cubicBezTo>
                  <a:cubicBezTo>
                    <a:pt x="1437" y="3259"/>
                    <a:pt x="1404" y="3075"/>
                    <a:pt x="1337" y="2908"/>
                  </a:cubicBezTo>
                  <a:cubicBezTo>
                    <a:pt x="1103" y="2039"/>
                    <a:pt x="769" y="1220"/>
                    <a:pt x="351" y="452"/>
                  </a:cubicBezTo>
                  <a:cubicBezTo>
                    <a:pt x="268" y="284"/>
                    <a:pt x="168" y="134"/>
                    <a:pt x="3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68" name="Google Shape;568;p22"/>
          <p:cNvGrpSpPr/>
          <p:nvPr/>
        </p:nvGrpSpPr>
        <p:grpSpPr>
          <a:xfrm>
            <a:off x="827607" y="2640409"/>
            <a:ext cx="428300" cy="344700"/>
            <a:chOff x="827607" y="2640409"/>
            <a:chExt cx="428300" cy="344700"/>
          </a:xfrm>
        </p:grpSpPr>
        <p:sp>
          <p:nvSpPr>
            <p:cNvPr id="569" name="Google Shape;569;p22"/>
            <p:cNvSpPr/>
            <p:nvPr/>
          </p:nvSpPr>
          <p:spPr>
            <a:xfrm>
              <a:off x="827607" y="2640409"/>
              <a:ext cx="428300" cy="344700"/>
            </a:xfrm>
            <a:custGeom>
              <a:rect b="b" l="l" r="r" t="t"/>
              <a:pathLst>
                <a:path extrusionOk="0" h="10745" w="13351">
                  <a:moveTo>
                    <a:pt x="150" y="1"/>
                  </a:moveTo>
                  <a:lnTo>
                    <a:pt x="0" y="10560"/>
                  </a:lnTo>
                  <a:lnTo>
                    <a:pt x="13200" y="10744"/>
                  </a:lnTo>
                  <a:lnTo>
                    <a:pt x="13350" y="184"/>
                  </a:lnTo>
                  <a:lnTo>
                    <a:pt x="15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22"/>
            <p:cNvSpPr/>
            <p:nvPr/>
          </p:nvSpPr>
          <p:spPr>
            <a:xfrm>
              <a:off x="842075" y="2661839"/>
              <a:ext cx="398819" cy="301809"/>
            </a:xfrm>
            <a:custGeom>
              <a:rect b="b" l="l" r="r" t="t"/>
              <a:pathLst>
                <a:path extrusionOk="0" h="9408" w="12432">
                  <a:moveTo>
                    <a:pt x="134" y="1"/>
                  </a:moveTo>
                  <a:lnTo>
                    <a:pt x="0" y="9241"/>
                  </a:lnTo>
                  <a:lnTo>
                    <a:pt x="12298" y="9408"/>
                  </a:lnTo>
                  <a:lnTo>
                    <a:pt x="12431" y="185"/>
                  </a:lnTo>
                  <a:lnTo>
                    <a:pt x="134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22"/>
            <p:cNvSpPr/>
            <p:nvPr/>
          </p:nvSpPr>
          <p:spPr>
            <a:xfrm>
              <a:off x="842075" y="2776011"/>
              <a:ext cx="394520" cy="187636"/>
            </a:xfrm>
            <a:custGeom>
              <a:rect b="b" l="l" r="r" t="t"/>
              <a:pathLst>
                <a:path extrusionOk="0" h="5849" w="12298">
                  <a:moveTo>
                    <a:pt x="4378" y="1"/>
                  </a:moveTo>
                  <a:lnTo>
                    <a:pt x="0" y="5682"/>
                  </a:lnTo>
                  <a:lnTo>
                    <a:pt x="12298" y="5849"/>
                  </a:lnTo>
                  <a:lnTo>
                    <a:pt x="8822" y="1739"/>
                  </a:lnTo>
                  <a:lnTo>
                    <a:pt x="6984" y="3627"/>
                  </a:lnTo>
                  <a:lnTo>
                    <a:pt x="437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22"/>
            <p:cNvSpPr/>
            <p:nvPr/>
          </p:nvSpPr>
          <p:spPr>
            <a:xfrm>
              <a:off x="1031828" y="2723496"/>
              <a:ext cx="72918" cy="62556"/>
            </a:xfrm>
            <a:custGeom>
              <a:rect b="b" l="l" r="r" t="t"/>
              <a:pathLst>
                <a:path extrusionOk="0" h="1950" w="2273">
                  <a:moveTo>
                    <a:pt x="1303" y="0"/>
                  </a:moveTo>
                  <a:cubicBezTo>
                    <a:pt x="451" y="0"/>
                    <a:pt x="0" y="1036"/>
                    <a:pt x="602" y="1655"/>
                  </a:cubicBezTo>
                  <a:cubicBezTo>
                    <a:pt x="799" y="1858"/>
                    <a:pt x="1046" y="1949"/>
                    <a:pt x="1288" y="1949"/>
                  </a:cubicBezTo>
                  <a:cubicBezTo>
                    <a:pt x="1782" y="1949"/>
                    <a:pt x="2256" y="1569"/>
                    <a:pt x="2256" y="986"/>
                  </a:cubicBezTo>
                  <a:cubicBezTo>
                    <a:pt x="2272" y="452"/>
                    <a:pt x="1838" y="17"/>
                    <a:pt x="130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73" name="Google Shape;573;p22"/>
          <p:cNvGrpSpPr/>
          <p:nvPr/>
        </p:nvGrpSpPr>
        <p:grpSpPr>
          <a:xfrm>
            <a:off x="5461403" y="1884091"/>
            <a:ext cx="552129" cy="444404"/>
            <a:chOff x="5461403" y="1884091"/>
            <a:chExt cx="552129" cy="444404"/>
          </a:xfrm>
        </p:grpSpPr>
        <p:sp>
          <p:nvSpPr>
            <p:cNvPr id="574" name="Google Shape;574;p22"/>
            <p:cNvSpPr/>
            <p:nvPr/>
          </p:nvSpPr>
          <p:spPr>
            <a:xfrm>
              <a:off x="5461403" y="1884091"/>
              <a:ext cx="552129" cy="444404"/>
            </a:xfrm>
            <a:custGeom>
              <a:rect b="b" l="l" r="r" t="t"/>
              <a:pathLst>
                <a:path extrusionOk="0" h="13853" w="17211">
                  <a:moveTo>
                    <a:pt x="201" y="1"/>
                  </a:moveTo>
                  <a:lnTo>
                    <a:pt x="1" y="13602"/>
                  </a:lnTo>
                  <a:lnTo>
                    <a:pt x="17027" y="13852"/>
                  </a:lnTo>
                  <a:lnTo>
                    <a:pt x="17210" y="235"/>
                  </a:lnTo>
                  <a:lnTo>
                    <a:pt x="20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22"/>
            <p:cNvSpPr/>
            <p:nvPr/>
          </p:nvSpPr>
          <p:spPr>
            <a:xfrm>
              <a:off x="5480715" y="1911455"/>
              <a:ext cx="512991" cy="389162"/>
            </a:xfrm>
            <a:custGeom>
              <a:rect b="b" l="l" r="r" t="t"/>
              <a:pathLst>
                <a:path extrusionOk="0" h="12131" w="15991">
                  <a:moveTo>
                    <a:pt x="167" y="0"/>
                  </a:moveTo>
                  <a:lnTo>
                    <a:pt x="0" y="11897"/>
                  </a:lnTo>
                  <a:lnTo>
                    <a:pt x="15823" y="12130"/>
                  </a:lnTo>
                  <a:lnTo>
                    <a:pt x="15990" y="234"/>
                  </a:lnTo>
                  <a:lnTo>
                    <a:pt x="167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22"/>
            <p:cNvSpPr/>
            <p:nvPr/>
          </p:nvSpPr>
          <p:spPr>
            <a:xfrm>
              <a:off x="5480715" y="2058831"/>
              <a:ext cx="507634" cy="241787"/>
            </a:xfrm>
            <a:custGeom>
              <a:rect b="b" l="l" r="r" t="t"/>
              <a:pathLst>
                <a:path extrusionOk="0" h="7537" w="15824">
                  <a:moveTo>
                    <a:pt x="5631" y="1"/>
                  </a:moveTo>
                  <a:lnTo>
                    <a:pt x="0" y="7303"/>
                  </a:lnTo>
                  <a:lnTo>
                    <a:pt x="15823" y="7536"/>
                  </a:lnTo>
                  <a:lnTo>
                    <a:pt x="11345" y="2223"/>
                  </a:lnTo>
                  <a:lnTo>
                    <a:pt x="8989" y="4663"/>
                  </a:lnTo>
                  <a:lnTo>
                    <a:pt x="563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22"/>
            <p:cNvSpPr/>
            <p:nvPr/>
          </p:nvSpPr>
          <p:spPr>
            <a:xfrm>
              <a:off x="5724747" y="1991302"/>
              <a:ext cx="93674" cy="79911"/>
            </a:xfrm>
            <a:custGeom>
              <a:rect b="b" l="l" r="r" t="t"/>
              <a:pathLst>
                <a:path extrusionOk="0" h="2491" w="2920">
                  <a:moveTo>
                    <a:pt x="1663" y="1"/>
                  </a:moveTo>
                  <a:cubicBezTo>
                    <a:pt x="573" y="1"/>
                    <a:pt x="0" y="1325"/>
                    <a:pt x="781" y="2106"/>
                  </a:cubicBezTo>
                  <a:cubicBezTo>
                    <a:pt x="1036" y="2372"/>
                    <a:pt x="1355" y="2491"/>
                    <a:pt x="1668" y="2491"/>
                  </a:cubicBezTo>
                  <a:cubicBezTo>
                    <a:pt x="2300" y="2491"/>
                    <a:pt x="2908" y="2008"/>
                    <a:pt x="2920" y="1271"/>
                  </a:cubicBezTo>
                  <a:cubicBezTo>
                    <a:pt x="2920" y="569"/>
                    <a:pt x="2368" y="1"/>
                    <a:pt x="1683" y="1"/>
                  </a:cubicBezTo>
                  <a:cubicBezTo>
                    <a:pt x="1676" y="1"/>
                    <a:pt x="1669" y="1"/>
                    <a:pt x="166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78" name="Google Shape;578;p22"/>
          <p:cNvGrpSpPr/>
          <p:nvPr/>
        </p:nvGrpSpPr>
        <p:grpSpPr>
          <a:xfrm>
            <a:off x="7328876" y="1596269"/>
            <a:ext cx="605702" cy="487263"/>
            <a:chOff x="7328876" y="1596269"/>
            <a:chExt cx="605702" cy="487263"/>
          </a:xfrm>
        </p:grpSpPr>
        <p:sp>
          <p:nvSpPr>
            <p:cNvPr id="579" name="Google Shape;579;p22"/>
            <p:cNvSpPr/>
            <p:nvPr/>
          </p:nvSpPr>
          <p:spPr>
            <a:xfrm>
              <a:off x="7328876" y="1596269"/>
              <a:ext cx="605702" cy="487263"/>
            </a:xfrm>
            <a:custGeom>
              <a:rect b="b" l="l" r="r" t="t"/>
              <a:pathLst>
                <a:path extrusionOk="0" h="15189" w="18881">
                  <a:moveTo>
                    <a:pt x="218" y="1"/>
                  </a:moveTo>
                  <a:lnTo>
                    <a:pt x="0" y="14938"/>
                  </a:lnTo>
                  <a:lnTo>
                    <a:pt x="18664" y="15189"/>
                  </a:lnTo>
                  <a:lnTo>
                    <a:pt x="18881" y="268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22"/>
            <p:cNvSpPr/>
            <p:nvPr/>
          </p:nvSpPr>
          <p:spPr>
            <a:xfrm>
              <a:off x="7349760" y="1626809"/>
              <a:ext cx="562844" cy="426696"/>
            </a:xfrm>
            <a:custGeom>
              <a:rect b="b" l="l" r="r" t="t"/>
              <a:pathLst>
                <a:path extrusionOk="0" h="13301" w="17545">
                  <a:moveTo>
                    <a:pt x="185" y="1"/>
                  </a:moveTo>
                  <a:lnTo>
                    <a:pt x="1" y="13050"/>
                  </a:lnTo>
                  <a:lnTo>
                    <a:pt x="17361" y="13301"/>
                  </a:lnTo>
                  <a:lnTo>
                    <a:pt x="17545" y="252"/>
                  </a:lnTo>
                  <a:lnTo>
                    <a:pt x="185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22"/>
            <p:cNvSpPr/>
            <p:nvPr/>
          </p:nvSpPr>
          <p:spPr>
            <a:xfrm>
              <a:off x="7349760" y="1788172"/>
              <a:ext cx="556973" cy="265334"/>
            </a:xfrm>
            <a:custGeom>
              <a:rect b="b" l="l" r="r" t="t"/>
              <a:pathLst>
                <a:path extrusionOk="0" h="8271" w="17362">
                  <a:moveTo>
                    <a:pt x="6183" y="0"/>
                  </a:moveTo>
                  <a:lnTo>
                    <a:pt x="1" y="8020"/>
                  </a:lnTo>
                  <a:lnTo>
                    <a:pt x="17361" y="8271"/>
                  </a:lnTo>
                  <a:lnTo>
                    <a:pt x="12449" y="2440"/>
                  </a:lnTo>
                  <a:lnTo>
                    <a:pt x="9859" y="5113"/>
                  </a:lnTo>
                  <a:lnTo>
                    <a:pt x="618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22"/>
            <p:cNvSpPr/>
            <p:nvPr/>
          </p:nvSpPr>
          <p:spPr>
            <a:xfrm>
              <a:off x="7617948" y="1714195"/>
              <a:ext cx="102784" cy="87835"/>
            </a:xfrm>
            <a:custGeom>
              <a:rect b="b" l="l" r="r" t="t"/>
              <a:pathLst>
                <a:path extrusionOk="0" h="2738" w="3204">
                  <a:moveTo>
                    <a:pt x="1813" y="0"/>
                  </a:moveTo>
                  <a:cubicBezTo>
                    <a:pt x="623" y="0"/>
                    <a:pt x="0" y="1442"/>
                    <a:pt x="847" y="2323"/>
                  </a:cubicBezTo>
                  <a:cubicBezTo>
                    <a:pt x="1123" y="2609"/>
                    <a:pt x="1468" y="2738"/>
                    <a:pt x="1809" y="2738"/>
                  </a:cubicBezTo>
                  <a:cubicBezTo>
                    <a:pt x="2503" y="2738"/>
                    <a:pt x="3175" y="2205"/>
                    <a:pt x="3187" y="1387"/>
                  </a:cubicBezTo>
                  <a:cubicBezTo>
                    <a:pt x="3203" y="619"/>
                    <a:pt x="2602" y="0"/>
                    <a:pt x="1833" y="0"/>
                  </a:cubicBezTo>
                  <a:cubicBezTo>
                    <a:pt x="1826" y="0"/>
                    <a:pt x="1819" y="0"/>
                    <a:pt x="181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83" name="Google Shape;583;p22"/>
          <p:cNvGrpSpPr/>
          <p:nvPr/>
        </p:nvGrpSpPr>
        <p:grpSpPr>
          <a:xfrm>
            <a:off x="3013987" y="1385087"/>
            <a:ext cx="1010392" cy="812618"/>
            <a:chOff x="3013987" y="1385087"/>
            <a:chExt cx="1010392" cy="812618"/>
          </a:xfrm>
        </p:grpSpPr>
        <p:sp>
          <p:nvSpPr>
            <p:cNvPr id="584" name="Google Shape;584;p22"/>
            <p:cNvSpPr/>
            <p:nvPr/>
          </p:nvSpPr>
          <p:spPr>
            <a:xfrm>
              <a:off x="3013987" y="1385087"/>
              <a:ext cx="1010392" cy="812618"/>
            </a:xfrm>
            <a:custGeom>
              <a:rect b="b" l="l" r="r" t="t"/>
              <a:pathLst>
                <a:path extrusionOk="0" h="25331" w="31496">
                  <a:moveTo>
                    <a:pt x="351" y="0"/>
                  </a:moveTo>
                  <a:lnTo>
                    <a:pt x="0" y="24879"/>
                  </a:lnTo>
                  <a:lnTo>
                    <a:pt x="31128" y="25330"/>
                  </a:lnTo>
                  <a:lnTo>
                    <a:pt x="31496" y="435"/>
                  </a:lnTo>
                  <a:lnTo>
                    <a:pt x="35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22"/>
            <p:cNvSpPr/>
            <p:nvPr/>
          </p:nvSpPr>
          <p:spPr>
            <a:xfrm>
              <a:off x="3048826" y="1435452"/>
              <a:ext cx="939110" cy="711342"/>
            </a:xfrm>
            <a:custGeom>
              <a:rect b="b" l="l" r="r" t="t"/>
              <a:pathLst>
                <a:path extrusionOk="0" h="22174" w="29274">
                  <a:moveTo>
                    <a:pt x="318" y="1"/>
                  </a:moveTo>
                  <a:lnTo>
                    <a:pt x="0" y="21755"/>
                  </a:lnTo>
                  <a:lnTo>
                    <a:pt x="28956" y="22173"/>
                  </a:lnTo>
                  <a:lnTo>
                    <a:pt x="29274" y="419"/>
                  </a:lnTo>
                  <a:lnTo>
                    <a:pt x="318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22"/>
            <p:cNvSpPr/>
            <p:nvPr/>
          </p:nvSpPr>
          <p:spPr>
            <a:xfrm>
              <a:off x="3048826" y="1704539"/>
              <a:ext cx="928941" cy="442255"/>
            </a:xfrm>
            <a:custGeom>
              <a:rect b="b" l="l" r="r" t="t"/>
              <a:pathLst>
                <a:path extrusionOk="0" h="13786" w="28957">
                  <a:moveTo>
                    <a:pt x="10310" y="1"/>
                  </a:moveTo>
                  <a:lnTo>
                    <a:pt x="0" y="13367"/>
                  </a:lnTo>
                  <a:lnTo>
                    <a:pt x="28956" y="13785"/>
                  </a:lnTo>
                  <a:lnTo>
                    <a:pt x="20769" y="4078"/>
                  </a:lnTo>
                  <a:lnTo>
                    <a:pt x="16458" y="8539"/>
                  </a:lnTo>
                  <a:lnTo>
                    <a:pt x="1031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22"/>
            <p:cNvSpPr/>
            <p:nvPr/>
          </p:nvSpPr>
          <p:spPr>
            <a:xfrm>
              <a:off x="3496150" y="1581256"/>
              <a:ext cx="171275" cy="146189"/>
            </a:xfrm>
            <a:custGeom>
              <a:rect b="b" l="l" r="r" t="t"/>
              <a:pathLst>
                <a:path extrusionOk="0" h="4557" w="5339">
                  <a:moveTo>
                    <a:pt x="3024" y="0"/>
                  </a:moveTo>
                  <a:cubicBezTo>
                    <a:pt x="1013" y="0"/>
                    <a:pt x="1" y="2417"/>
                    <a:pt x="1395" y="3860"/>
                  </a:cubicBezTo>
                  <a:cubicBezTo>
                    <a:pt x="1864" y="4341"/>
                    <a:pt x="2449" y="4557"/>
                    <a:pt x="3022" y="4557"/>
                  </a:cubicBezTo>
                  <a:cubicBezTo>
                    <a:pt x="4183" y="4557"/>
                    <a:pt x="5299" y="3671"/>
                    <a:pt x="5321" y="2306"/>
                  </a:cubicBezTo>
                  <a:cubicBezTo>
                    <a:pt x="5338" y="1053"/>
                    <a:pt x="4319" y="17"/>
                    <a:pt x="3066" y="1"/>
                  </a:cubicBezTo>
                  <a:cubicBezTo>
                    <a:pt x="3052" y="0"/>
                    <a:pt x="3038" y="0"/>
                    <a:pt x="302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88" name="Google Shape;588;p22"/>
          <p:cNvGrpSpPr/>
          <p:nvPr/>
        </p:nvGrpSpPr>
        <p:grpSpPr>
          <a:xfrm>
            <a:off x="2215869" y="2932016"/>
            <a:ext cx="581610" cy="467951"/>
            <a:chOff x="2215869" y="2932016"/>
            <a:chExt cx="581610" cy="467951"/>
          </a:xfrm>
        </p:grpSpPr>
        <p:sp>
          <p:nvSpPr>
            <p:cNvPr id="589" name="Google Shape;589;p22"/>
            <p:cNvSpPr/>
            <p:nvPr/>
          </p:nvSpPr>
          <p:spPr>
            <a:xfrm>
              <a:off x="2215869" y="2932016"/>
              <a:ext cx="581610" cy="467951"/>
            </a:xfrm>
            <a:custGeom>
              <a:rect b="b" l="l" r="r" t="t"/>
              <a:pathLst>
                <a:path extrusionOk="0" h="14587" w="18130">
                  <a:moveTo>
                    <a:pt x="201" y="0"/>
                  </a:moveTo>
                  <a:lnTo>
                    <a:pt x="0" y="14336"/>
                  </a:lnTo>
                  <a:lnTo>
                    <a:pt x="17929" y="14586"/>
                  </a:lnTo>
                  <a:lnTo>
                    <a:pt x="18129" y="251"/>
                  </a:lnTo>
                  <a:lnTo>
                    <a:pt x="20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22"/>
            <p:cNvSpPr/>
            <p:nvPr/>
          </p:nvSpPr>
          <p:spPr>
            <a:xfrm>
              <a:off x="2235694" y="2961466"/>
              <a:ext cx="540869" cy="409565"/>
            </a:xfrm>
            <a:custGeom>
              <a:rect b="b" l="l" r="r" t="t"/>
              <a:pathLst>
                <a:path extrusionOk="0" h="12767" w="16860">
                  <a:moveTo>
                    <a:pt x="184" y="1"/>
                  </a:moveTo>
                  <a:lnTo>
                    <a:pt x="0" y="12532"/>
                  </a:lnTo>
                  <a:lnTo>
                    <a:pt x="16676" y="12766"/>
                  </a:lnTo>
                  <a:lnTo>
                    <a:pt x="16859" y="235"/>
                  </a:lnTo>
                  <a:lnTo>
                    <a:pt x="184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22"/>
            <p:cNvSpPr/>
            <p:nvPr/>
          </p:nvSpPr>
          <p:spPr>
            <a:xfrm>
              <a:off x="2235694" y="3115867"/>
              <a:ext cx="534966" cy="255164"/>
            </a:xfrm>
            <a:custGeom>
              <a:rect b="b" l="l" r="r" t="t"/>
              <a:pathLst>
                <a:path extrusionOk="0" h="7954" w="16676">
                  <a:moveTo>
                    <a:pt x="5949" y="0"/>
                  </a:moveTo>
                  <a:lnTo>
                    <a:pt x="0" y="7719"/>
                  </a:lnTo>
                  <a:lnTo>
                    <a:pt x="16676" y="7953"/>
                  </a:lnTo>
                  <a:lnTo>
                    <a:pt x="11964" y="2356"/>
                  </a:lnTo>
                  <a:lnTo>
                    <a:pt x="9474" y="4929"/>
                  </a:lnTo>
                  <a:lnTo>
                    <a:pt x="594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22"/>
            <p:cNvSpPr/>
            <p:nvPr/>
          </p:nvSpPr>
          <p:spPr>
            <a:xfrm>
              <a:off x="2493136" y="3045098"/>
              <a:ext cx="99031" cy="84435"/>
            </a:xfrm>
            <a:custGeom>
              <a:rect b="b" l="l" r="r" t="t"/>
              <a:pathLst>
                <a:path extrusionOk="0" h="2632" w="3087">
                  <a:moveTo>
                    <a:pt x="1762" y="0"/>
                  </a:moveTo>
                  <a:cubicBezTo>
                    <a:pt x="590" y="0"/>
                    <a:pt x="0" y="1392"/>
                    <a:pt x="814" y="2223"/>
                  </a:cubicBezTo>
                  <a:cubicBezTo>
                    <a:pt x="1086" y="2505"/>
                    <a:pt x="1424" y="2632"/>
                    <a:pt x="1754" y="2632"/>
                  </a:cubicBezTo>
                  <a:cubicBezTo>
                    <a:pt x="2421" y="2632"/>
                    <a:pt x="3059" y="2119"/>
                    <a:pt x="3070" y="1337"/>
                  </a:cubicBezTo>
                  <a:cubicBezTo>
                    <a:pt x="3087" y="602"/>
                    <a:pt x="2502" y="17"/>
                    <a:pt x="1783" y="0"/>
                  </a:cubicBezTo>
                  <a:cubicBezTo>
                    <a:pt x="1776" y="0"/>
                    <a:pt x="1769" y="0"/>
                    <a:pt x="176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93" name="Google Shape;593;p22"/>
          <p:cNvGrpSpPr/>
          <p:nvPr/>
        </p:nvGrpSpPr>
        <p:grpSpPr>
          <a:xfrm>
            <a:off x="6615448" y="2609324"/>
            <a:ext cx="726323" cy="586422"/>
            <a:chOff x="6615448" y="2609324"/>
            <a:chExt cx="726323" cy="586422"/>
          </a:xfrm>
        </p:grpSpPr>
        <p:sp>
          <p:nvSpPr>
            <p:cNvPr id="594" name="Google Shape;594;p22"/>
            <p:cNvSpPr/>
            <p:nvPr/>
          </p:nvSpPr>
          <p:spPr>
            <a:xfrm>
              <a:off x="6617598" y="2611473"/>
              <a:ext cx="724174" cy="582669"/>
            </a:xfrm>
            <a:custGeom>
              <a:rect b="b" l="l" r="r" t="t"/>
              <a:pathLst>
                <a:path extrusionOk="0" h="18163" w="22574">
                  <a:moveTo>
                    <a:pt x="267" y="0"/>
                  </a:moveTo>
                  <a:lnTo>
                    <a:pt x="0" y="17845"/>
                  </a:lnTo>
                  <a:lnTo>
                    <a:pt x="22323" y="18162"/>
                  </a:lnTo>
                  <a:lnTo>
                    <a:pt x="22573" y="318"/>
                  </a:lnTo>
                  <a:lnTo>
                    <a:pt x="26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22"/>
            <p:cNvSpPr/>
            <p:nvPr/>
          </p:nvSpPr>
          <p:spPr>
            <a:xfrm>
              <a:off x="6615448" y="2609324"/>
              <a:ext cx="726323" cy="586422"/>
            </a:xfrm>
            <a:custGeom>
              <a:rect b="b" l="l" r="r" t="t"/>
              <a:pathLst>
                <a:path extrusionOk="0" h="18280" w="22641">
                  <a:moveTo>
                    <a:pt x="268" y="1"/>
                  </a:moveTo>
                  <a:lnTo>
                    <a:pt x="268" y="67"/>
                  </a:lnTo>
                  <a:cubicBezTo>
                    <a:pt x="184" y="5381"/>
                    <a:pt x="100" y="11463"/>
                    <a:pt x="0" y="17895"/>
                  </a:cubicBezTo>
                  <a:lnTo>
                    <a:pt x="0" y="17912"/>
                  </a:lnTo>
                  <a:lnTo>
                    <a:pt x="0" y="17979"/>
                  </a:lnTo>
                  <a:lnTo>
                    <a:pt x="67" y="17979"/>
                  </a:lnTo>
                  <a:lnTo>
                    <a:pt x="22390" y="18280"/>
                  </a:lnTo>
                  <a:lnTo>
                    <a:pt x="22440" y="18280"/>
                  </a:lnTo>
                  <a:lnTo>
                    <a:pt x="22440" y="18229"/>
                  </a:lnTo>
                  <a:cubicBezTo>
                    <a:pt x="22507" y="12833"/>
                    <a:pt x="22557" y="8371"/>
                    <a:pt x="22607" y="5247"/>
                  </a:cubicBezTo>
                  <a:cubicBezTo>
                    <a:pt x="22607" y="3693"/>
                    <a:pt x="22624" y="2490"/>
                    <a:pt x="22640" y="1655"/>
                  </a:cubicBezTo>
                  <a:cubicBezTo>
                    <a:pt x="22640" y="1237"/>
                    <a:pt x="22640" y="919"/>
                    <a:pt x="22640" y="702"/>
                  </a:cubicBezTo>
                  <a:cubicBezTo>
                    <a:pt x="22640" y="502"/>
                    <a:pt x="22640" y="385"/>
                    <a:pt x="22640" y="385"/>
                  </a:cubicBezTo>
                  <a:cubicBezTo>
                    <a:pt x="22640" y="385"/>
                    <a:pt x="22640" y="502"/>
                    <a:pt x="22624" y="719"/>
                  </a:cubicBezTo>
                  <a:cubicBezTo>
                    <a:pt x="22624" y="936"/>
                    <a:pt x="22624" y="1254"/>
                    <a:pt x="22607" y="1671"/>
                  </a:cubicBezTo>
                  <a:cubicBezTo>
                    <a:pt x="22590" y="2507"/>
                    <a:pt x="22573" y="3726"/>
                    <a:pt x="22540" y="5297"/>
                  </a:cubicBezTo>
                  <a:cubicBezTo>
                    <a:pt x="22490" y="8392"/>
                    <a:pt x="22424" y="12812"/>
                    <a:pt x="22324" y="18162"/>
                  </a:cubicBezTo>
                  <a:lnTo>
                    <a:pt x="22324" y="18162"/>
                  </a:lnTo>
                  <a:cubicBezTo>
                    <a:pt x="15976" y="18079"/>
                    <a:pt x="8362" y="17962"/>
                    <a:pt x="152" y="17830"/>
                  </a:cubicBezTo>
                  <a:lnTo>
                    <a:pt x="152" y="17830"/>
                  </a:lnTo>
                  <a:cubicBezTo>
                    <a:pt x="234" y="11438"/>
                    <a:pt x="317" y="5409"/>
                    <a:pt x="384" y="135"/>
                  </a:cubicBezTo>
                  <a:lnTo>
                    <a:pt x="384" y="135"/>
                  </a:lnTo>
                  <a:lnTo>
                    <a:pt x="16441" y="335"/>
                  </a:lnTo>
                  <a:lnTo>
                    <a:pt x="21003" y="385"/>
                  </a:lnTo>
                  <a:lnTo>
                    <a:pt x="22540" y="385"/>
                  </a:lnTo>
                  <a:lnTo>
                    <a:pt x="22223" y="368"/>
                  </a:lnTo>
                  <a:lnTo>
                    <a:pt x="21036" y="351"/>
                  </a:lnTo>
                  <a:lnTo>
                    <a:pt x="16475" y="268"/>
                  </a:lnTo>
                  <a:lnTo>
                    <a:pt x="33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22"/>
            <p:cNvSpPr/>
            <p:nvPr/>
          </p:nvSpPr>
          <p:spPr>
            <a:xfrm>
              <a:off x="6642781" y="2647916"/>
              <a:ext cx="672718" cy="509783"/>
            </a:xfrm>
            <a:custGeom>
              <a:rect b="b" l="l" r="r" t="t"/>
              <a:pathLst>
                <a:path extrusionOk="0" h="15891" w="20970">
                  <a:moveTo>
                    <a:pt x="234" y="1"/>
                  </a:moveTo>
                  <a:lnTo>
                    <a:pt x="0" y="15590"/>
                  </a:lnTo>
                  <a:lnTo>
                    <a:pt x="20752" y="15890"/>
                  </a:lnTo>
                  <a:lnTo>
                    <a:pt x="20970" y="301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22"/>
            <p:cNvSpPr/>
            <p:nvPr/>
          </p:nvSpPr>
          <p:spPr>
            <a:xfrm>
              <a:off x="6642781" y="2840332"/>
              <a:ext cx="665756" cy="317367"/>
            </a:xfrm>
            <a:custGeom>
              <a:rect b="b" l="l" r="r" t="t"/>
              <a:pathLst>
                <a:path extrusionOk="0" h="9893" w="20753">
                  <a:moveTo>
                    <a:pt x="7386" y="1"/>
                  </a:moveTo>
                  <a:lnTo>
                    <a:pt x="0" y="9592"/>
                  </a:lnTo>
                  <a:lnTo>
                    <a:pt x="20752" y="9892"/>
                  </a:lnTo>
                  <a:lnTo>
                    <a:pt x="14888" y="2942"/>
                  </a:lnTo>
                  <a:lnTo>
                    <a:pt x="11797" y="6133"/>
                  </a:lnTo>
                  <a:lnTo>
                    <a:pt x="7386" y="1"/>
                  </a:lnTo>
                  <a:close/>
                </a:path>
              </a:pathLst>
            </a:custGeom>
            <a:solidFill>
              <a:schemeClr val="dk2">
                <a:alpha val="32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22"/>
            <p:cNvSpPr/>
            <p:nvPr/>
          </p:nvSpPr>
          <p:spPr>
            <a:xfrm>
              <a:off x="6962939" y="2751887"/>
              <a:ext cx="123155" cy="105222"/>
            </a:xfrm>
            <a:custGeom>
              <a:rect b="b" l="l" r="r" t="t"/>
              <a:pathLst>
                <a:path extrusionOk="0" h="3280" w="3839">
                  <a:moveTo>
                    <a:pt x="2197" y="1"/>
                  </a:moveTo>
                  <a:cubicBezTo>
                    <a:pt x="740" y="1"/>
                    <a:pt x="0" y="1744"/>
                    <a:pt x="1015" y="2775"/>
                  </a:cubicBezTo>
                  <a:cubicBezTo>
                    <a:pt x="1352" y="3123"/>
                    <a:pt x="1773" y="3280"/>
                    <a:pt x="2184" y="3280"/>
                  </a:cubicBezTo>
                  <a:cubicBezTo>
                    <a:pt x="3015" y="3280"/>
                    <a:pt x="3810" y="2644"/>
                    <a:pt x="3822" y="1672"/>
                  </a:cubicBezTo>
                  <a:cubicBezTo>
                    <a:pt x="3838" y="770"/>
                    <a:pt x="3120" y="18"/>
                    <a:pt x="2218" y="1"/>
                  </a:cubicBezTo>
                  <a:cubicBezTo>
                    <a:pt x="2211" y="1"/>
                    <a:pt x="2204" y="1"/>
                    <a:pt x="2197" y="1"/>
                  </a:cubicBezTo>
                  <a:close/>
                </a:path>
              </a:pathLst>
            </a:custGeom>
            <a:solidFill>
              <a:schemeClr val="dk2">
                <a:alpha val="32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99" name="Google Shape;599;p22"/>
          <p:cNvGrpSpPr/>
          <p:nvPr/>
        </p:nvGrpSpPr>
        <p:grpSpPr>
          <a:xfrm>
            <a:off x="5359581" y="922525"/>
            <a:ext cx="865133" cy="698446"/>
            <a:chOff x="5359581" y="922525"/>
            <a:chExt cx="865133" cy="698446"/>
          </a:xfrm>
        </p:grpSpPr>
        <p:sp>
          <p:nvSpPr>
            <p:cNvPr id="600" name="Google Shape;600;p22"/>
            <p:cNvSpPr/>
            <p:nvPr/>
          </p:nvSpPr>
          <p:spPr>
            <a:xfrm>
              <a:off x="5361698" y="924642"/>
              <a:ext cx="863016" cy="694179"/>
            </a:xfrm>
            <a:custGeom>
              <a:rect b="b" l="l" r="r" t="t"/>
              <a:pathLst>
                <a:path extrusionOk="0" h="21639" w="26902">
                  <a:moveTo>
                    <a:pt x="302" y="1"/>
                  </a:moveTo>
                  <a:lnTo>
                    <a:pt x="1" y="21254"/>
                  </a:lnTo>
                  <a:lnTo>
                    <a:pt x="26584" y="21638"/>
                  </a:lnTo>
                  <a:lnTo>
                    <a:pt x="26902" y="385"/>
                  </a:lnTo>
                  <a:lnTo>
                    <a:pt x="30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22"/>
            <p:cNvSpPr/>
            <p:nvPr/>
          </p:nvSpPr>
          <p:spPr>
            <a:xfrm>
              <a:off x="5359581" y="922525"/>
              <a:ext cx="865133" cy="698446"/>
            </a:xfrm>
            <a:custGeom>
              <a:rect b="b" l="l" r="r" t="t"/>
              <a:pathLst>
                <a:path extrusionOk="0" h="21772" w="26968">
                  <a:moveTo>
                    <a:pt x="301" y="0"/>
                  </a:moveTo>
                  <a:lnTo>
                    <a:pt x="301" y="67"/>
                  </a:lnTo>
                  <a:cubicBezTo>
                    <a:pt x="217" y="6399"/>
                    <a:pt x="100" y="13651"/>
                    <a:pt x="0" y="21320"/>
                  </a:cubicBezTo>
                  <a:lnTo>
                    <a:pt x="0" y="21387"/>
                  </a:lnTo>
                  <a:lnTo>
                    <a:pt x="67" y="21404"/>
                  </a:lnTo>
                  <a:cubicBezTo>
                    <a:pt x="9908" y="21537"/>
                    <a:pt x="19065" y="21654"/>
                    <a:pt x="26650" y="21771"/>
                  </a:cubicBezTo>
                  <a:lnTo>
                    <a:pt x="26717" y="21771"/>
                  </a:lnTo>
                  <a:lnTo>
                    <a:pt x="26717" y="21704"/>
                  </a:lnTo>
                  <a:cubicBezTo>
                    <a:pt x="26801" y="15288"/>
                    <a:pt x="26867" y="9975"/>
                    <a:pt x="26901" y="6249"/>
                  </a:cubicBezTo>
                  <a:cubicBezTo>
                    <a:pt x="26934" y="4394"/>
                    <a:pt x="26934" y="2941"/>
                    <a:pt x="26951" y="1955"/>
                  </a:cubicBezTo>
                  <a:cubicBezTo>
                    <a:pt x="26951" y="1454"/>
                    <a:pt x="26968" y="1086"/>
                    <a:pt x="26968" y="819"/>
                  </a:cubicBezTo>
                  <a:cubicBezTo>
                    <a:pt x="26968" y="568"/>
                    <a:pt x="26968" y="451"/>
                    <a:pt x="26968" y="451"/>
                  </a:cubicBezTo>
                  <a:cubicBezTo>
                    <a:pt x="26968" y="451"/>
                    <a:pt x="26951" y="585"/>
                    <a:pt x="26951" y="835"/>
                  </a:cubicBezTo>
                  <a:cubicBezTo>
                    <a:pt x="26951" y="1103"/>
                    <a:pt x="26934" y="1487"/>
                    <a:pt x="26934" y="1972"/>
                  </a:cubicBezTo>
                  <a:cubicBezTo>
                    <a:pt x="26901" y="2974"/>
                    <a:pt x="26884" y="4428"/>
                    <a:pt x="26851" y="6282"/>
                  </a:cubicBezTo>
                  <a:cubicBezTo>
                    <a:pt x="26784" y="9979"/>
                    <a:pt x="26701" y="15267"/>
                    <a:pt x="26601" y="21637"/>
                  </a:cubicBezTo>
                  <a:lnTo>
                    <a:pt x="26601" y="21637"/>
                  </a:lnTo>
                  <a:cubicBezTo>
                    <a:pt x="19029" y="21537"/>
                    <a:pt x="9922" y="21404"/>
                    <a:pt x="135" y="21254"/>
                  </a:cubicBezTo>
                  <a:lnTo>
                    <a:pt x="135" y="21254"/>
                  </a:lnTo>
                  <a:cubicBezTo>
                    <a:pt x="251" y="13637"/>
                    <a:pt x="350" y="6433"/>
                    <a:pt x="434" y="134"/>
                  </a:cubicBezTo>
                  <a:lnTo>
                    <a:pt x="434" y="134"/>
                  </a:lnTo>
                  <a:lnTo>
                    <a:pt x="19566" y="368"/>
                  </a:lnTo>
                  <a:lnTo>
                    <a:pt x="25013" y="434"/>
                  </a:lnTo>
                  <a:cubicBezTo>
                    <a:pt x="25648" y="434"/>
                    <a:pt x="26132" y="434"/>
                    <a:pt x="26466" y="451"/>
                  </a:cubicBezTo>
                  <a:lnTo>
                    <a:pt x="26968" y="451"/>
                  </a:lnTo>
                  <a:cubicBezTo>
                    <a:pt x="26968" y="451"/>
                    <a:pt x="26918" y="451"/>
                    <a:pt x="26834" y="434"/>
                  </a:cubicBezTo>
                  <a:lnTo>
                    <a:pt x="26466" y="434"/>
                  </a:lnTo>
                  <a:lnTo>
                    <a:pt x="25046" y="401"/>
                  </a:lnTo>
                  <a:lnTo>
                    <a:pt x="19616" y="317"/>
                  </a:lnTo>
                  <a:lnTo>
                    <a:pt x="36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22"/>
            <p:cNvSpPr/>
            <p:nvPr/>
          </p:nvSpPr>
          <p:spPr>
            <a:xfrm>
              <a:off x="5387426" y="968079"/>
              <a:ext cx="801904" cy="607306"/>
            </a:xfrm>
            <a:custGeom>
              <a:rect b="b" l="l" r="r" t="t"/>
              <a:pathLst>
                <a:path extrusionOk="0" h="18931" w="24997">
                  <a:moveTo>
                    <a:pt x="268" y="0"/>
                  </a:moveTo>
                  <a:lnTo>
                    <a:pt x="1" y="18580"/>
                  </a:lnTo>
                  <a:lnTo>
                    <a:pt x="24730" y="18931"/>
                  </a:lnTo>
                  <a:lnTo>
                    <a:pt x="24997" y="351"/>
                  </a:lnTo>
                  <a:lnTo>
                    <a:pt x="2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22"/>
            <p:cNvSpPr/>
            <p:nvPr/>
          </p:nvSpPr>
          <p:spPr>
            <a:xfrm>
              <a:off x="5391179" y="968079"/>
              <a:ext cx="801390" cy="607306"/>
            </a:xfrm>
            <a:custGeom>
              <a:rect b="b" l="l" r="r" t="t"/>
              <a:pathLst>
                <a:path extrusionOk="0" h="18931" w="24981">
                  <a:moveTo>
                    <a:pt x="251" y="0"/>
                  </a:moveTo>
                  <a:lnTo>
                    <a:pt x="1" y="18580"/>
                  </a:lnTo>
                  <a:lnTo>
                    <a:pt x="24713" y="18931"/>
                  </a:lnTo>
                  <a:lnTo>
                    <a:pt x="24980" y="351"/>
                  </a:lnTo>
                  <a:lnTo>
                    <a:pt x="251" y="0"/>
                  </a:lnTo>
                  <a:close/>
                </a:path>
              </a:pathLst>
            </a:custGeom>
            <a:solidFill>
              <a:schemeClr val="lt1">
                <a:alpha val="272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22"/>
            <p:cNvSpPr/>
            <p:nvPr/>
          </p:nvSpPr>
          <p:spPr>
            <a:xfrm>
              <a:off x="5391725" y="1197483"/>
              <a:ext cx="793338" cy="377902"/>
            </a:xfrm>
            <a:custGeom>
              <a:rect b="b" l="l" r="r" t="t"/>
              <a:pathLst>
                <a:path extrusionOk="0" h="11780" w="24730">
                  <a:moveTo>
                    <a:pt x="8806" y="0"/>
                  </a:moveTo>
                  <a:lnTo>
                    <a:pt x="1" y="11429"/>
                  </a:lnTo>
                  <a:lnTo>
                    <a:pt x="24729" y="11780"/>
                  </a:lnTo>
                  <a:lnTo>
                    <a:pt x="17728" y="3493"/>
                  </a:lnTo>
                  <a:lnTo>
                    <a:pt x="14052" y="7302"/>
                  </a:lnTo>
                  <a:lnTo>
                    <a:pt x="880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22"/>
            <p:cNvSpPr/>
            <p:nvPr/>
          </p:nvSpPr>
          <p:spPr>
            <a:xfrm>
              <a:off x="5773669" y="1092421"/>
              <a:ext cx="146060" cy="124920"/>
            </a:xfrm>
            <a:custGeom>
              <a:rect b="b" l="l" r="r" t="t"/>
              <a:pathLst>
                <a:path extrusionOk="0" h="3894" w="4553">
                  <a:moveTo>
                    <a:pt x="2573" y="0"/>
                  </a:moveTo>
                  <a:cubicBezTo>
                    <a:pt x="863" y="0"/>
                    <a:pt x="1" y="2066"/>
                    <a:pt x="1194" y="3292"/>
                  </a:cubicBezTo>
                  <a:cubicBezTo>
                    <a:pt x="1592" y="3707"/>
                    <a:pt x="2090" y="3893"/>
                    <a:pt x="2578" y="3893"/>
                  </a:cubicBezTo>
                  <a:cubicBezTo>
                    <a:pt x="3564" y="3893"/>
                    <a:pt x="4513" y="3134"/>
                    <a:pt x="4536" y="1972"/>
                  </a:cubicBezTo>
                  <a:cubicBezTo>
                    <a:pt x="4552" y="886"/>
                    <a:pt x="3684" y="17"/>
                    <a:pt x="2614" y="1"/>
                  </a:cubicBezTo>
                  <a:cubicBezTo>
                    <a:pt x="2601" y="0"/>
                    <a:pt x="2587" y="0"/>
                    <a:pt x="25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06" name="Google Shape;606;p22"/>
          <p:cNvGrpSpPr/>
          <p:nvPr/>
        </p:nvGrpSpPr>
        <p:grpSpPr>
          <a:xfrm>
            <a:off x="6614903" y="3328108"/>
            <a:ext cx="361830" cy="293243"/>
            <a:chOff x="6614903" y="3328108"/>
            <a:chExt cx="361830" cy="293243"/>
          </a:xfrm>
        </p:grpSpPr>
        <p:sp>
          <p:nvSpPr>
            <p:cNvPr id="607" name="Google Shape;607;p22"/>
            <p:cNvSpPr/>
            <p:nvPr/>
          </p:nvSpPr>
          <p:spPr>
            <a:xfrm>
              <a:off x="6617052" y="3330257"/>
              <a:ext cx="359681" cy="288945"/>
            </a:xfrm>
            <a:custGeom>
              <a:rect b="b" l="l" r="r" t="t"/>
              <a:pathLst>
                <a:path extrusionOk="0" h="9007" w="11212">
                  <a:moveTo>
                    <a:pt x="134" y="0"/>
                  </a:moveTo>
                  <a:lnTo>
                    <a:pt x="0" y="8856"/>
                  </a:lnTo>
                  <a:lnTo>
                    <a:pt x="11078" y="9006"/>
                  </a:lnTo>
                  <a:lnTo>
                    <a:pt x="11212" y="167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22"/>
            <p:cNvSpPr/>
            <p:nvPr/>
          </p:nvSpPr>
          <p:spPr>
            <a:xfrm>
              <a:off x="6614903" y="3328108"/>
              <a:ext cx="361830" cy="293243"/>
            </a:xfrm>
            <a:custGeom>
              <a:rect b="b" l="l" r="r" t="t"/>
              <a:pathLst>
                <a:path extrusionOk="0" h="9141" w="11279">
                  <a:moveTo>
                    <a:pt x="56" y="8839"/>
                  </a:moveTo>
                  <a:cubicBezTo>
                    <a:pt x="58" y="8839"/>
                    <a:pt x="65" y="8846"/>
                    <a:pt x="75" y="8856"/>
                  </a:cubicBezTo>
                  <a:lnTo>
                    <a:pt x="67" y="8856"/>
                  </a:lnTo>
                  <a:cubicBezTo>
                    <a:pt x="58" y="8844"/>
                    <a:pt x="55" y="8839"/>
                    <a:pt x="56" y="8839"/>
                  </a:cubicBezTo>
                  <a:close/>
                  <a:moveTo>
                    <a:pt x="134" y="8922"/>
                  </a:moveTo>
                  <a:cubicBezTo>
                    <a:pt x="135" y="8923"/>
                    <a:pt x="136" y="8924"/>
                    <a:pt x="136" y="8924"/>
                  </a:cubicBezTo>
                  <a:cubicBezTo>
                    <a:pt x="136" y="8924"/>
                    <a:pt x="135" y="8924"/>
                    <a:pt x="134" y="8923"/>
                  </a:cubicBezTo>
                  <a:cubicBezTo>
                    <a:pt x="134" y="8923"/>
                    <a:pt x="134" y="8922"/>
                    <a:pt x="134" y="8922"/>
                  </a:cubicBezTo>
                  <a:close/>
                  <a:moveTo>
                    <a:pt x="134" y="1"/>
                  </a:moveTo>
                  <a:lnTo>
                    <a:pt x="134" y="67"/>
                  </a:lnTo>
                  <a:cubicBezTo>
                    <a:pt x="101" y="2707"/>
                    <a:pt x="51" y="5732"/>
                    <a:pt x="0" y="8923"/>
                  </a:cubicBezTo>
                  <a:cubicBezTo>
                    <a:pt x="8" y="8930"/>
                    <a:pt x="45" y="8967"/>
                    <a:pt x="67" y="8990"/>
                  </a:cubicBezTo>
                  <a:lnTo>
                    <a:pt x="452" y="8990"/>
                  </a:lnTo>
                  <a:lnTo>
                    <a:pt x="836" y="9006"/>
                  </a:lnTo>
                  <a:lnTo>
                    <a:pt x="1588" y="9006"/>
                  </a:lnTo>
                  <a:cubicBezTo>
                    <a:pt x="2089" y="9023"/>
                    <a:pt x="2590" y="9023"/>
                    <a:pt x="3092" y="9040"/>
                  </a:cubicBezTo>
                  <a:cubicBezTo>
                    <a:pt x="4061" y="9040"/>
                    <a:pt x="5030" y="9057"/>
                    <a:pt x="5949" y="9073"/>
                  </a:cubicBezTo>
                  <a:lnTo>
                    <a:pt x="11145" y="9140"/>
                  </a:lnTo>
                  <a:lnTo>
                    <a:pt x="11195" y="9140"/>
                  </a:lnTo>
                  <a:lnTo>
                    <a:pt x="11195" y="9073"/>
                  </a:lnTo>
                  <a:cubicBezTo>
                    <a:pt x="11229" y="6400"/>
                    <a:pt x="11245" y="4194"/>
                    <a:pt x="11262" y="2624"/>
                  </a:cubicBezTo>
                  <a:cubicBezTo>
                    <a:pt x="11262" y="1872"/>
                    <a:pt x="11279" y="1270"/>
                    <a:pt x="11279" y="853"/>
                  </a:cubicBezTo>
                  <a:lnTo>
                    <a:pt x="11279" y="385"/>
                  </a:lnTo>
                  <a:cubicBezTo>
                    <a:pt x="11279" y="285"/>
                    <a:pt x="11262" y="218"/>
                    <a:pt x="11262" y="218"/>
                  </a:cubicBezTo>
                  <a:cubicBezTo>
                    <a:pt x="11262" y="218"/>
                    <a:pt x="11262" y="285"/>
                    <a:pt x="11262" y="385"/>
                  </a:cubicBezTo>
                  <a:cubicBezTo>
                    <a:pt x="11262" y="502"/>
                    <a:pt x="11245" y="669"/>
                    <a:pt x="11245" y="869"/>
                  </a:cubicBezTo>
                  <a:cubicBezTo>
                    <a:pt x="11245" y="1287"/>
                    <a:pt x="11229" y="1905"/>
                    <a:pt x="11212" y="2674"/>
                  </a:cubicBezTo>
                  <a:cubicBezTo>
                    <a:pt x="11179" y="4201"/>
                    <a:pt x="11129" y="6388"/>
                    <a:pt x="11079" y="9022"/>
                  </a:cubicBezTo>
                  <a:lnTo>
                    <a:pt x="11079" y="9022"/>
                  </a:lnTo>
                  <a:lnTo>
                    <a:pt x="5965" y="8940"/>
                  </a:lnTo>
                  <a:lnTo>
                    <a:pt x="3092" y="8889"/>
                  </a:lnTo>
                  <a:lnTo>
                    <a:pt x="1588" y="8873"/>
                  </a:lnTo>
                  <a:lnTo>
                    <a:pt x="836" y="8856"/>
                  </a:lnTo>
                  <a:lnTo>
                    <a:pt x="135" y="8856"/>
                  </a:lnTo>
                  <a:cubicBezTo>
                    <a:pt x="184" y="5716"/>
                    <a:pt x="217" y="2740"/>
                    <a:pt x="267" y="135"/>
                  </a:cubicBezTo>
                  <a:lnTo>
                    <a:pt x="267" y="135"/>
                  </a:lnTo>
                  <a:lnTo>
                    <a:pt x="8188" y="218"/>
                  </a:lnTo>
                  <a:lnTo>
                    <a:pt x="10443" y="234"/>
                  </a:lnTo>
                  <a:lnTo>
                    <a:pt x="11262" y="234"/>
                  </a:lnTo>
                  <a:cubicBezTo>
                    <a:pt x="11245" y="218"/>
                    <a:pt x="11229" y="218"/>
                    <a:pt x="11212" y="218"/>
                  </a:cubicBezTo>
                  <a:lnTo>
                    <a:pt x="11078" y="218"/>
                  </a:lnTo>
                  <a:lnTo>
                    <a:pt x="10477" y="201"/>
                  </a:lnTo>
                  <a:cubicBezTo>
                    <a:pt x="9942" y="184"/>
                    <a:pt x="9190" y="168"/>
                    <a:pt x="8221" y="151"/>
                  </a:cubicBezTo>
                  <a:lnTo>
                    <a:pt x="20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22"/>
            <p:cNvSpPr/>
            <p:nvPr/>
          </p:nvSpPr>
          <p:spPr>
            <a:xfrm>
              <a:off x="6627767" y="3348479"/>
              <a:ext cx="333953" cy="253015"/>
            </a:xfrm>
            <a:custGeom>
              <a:rect b="b" l="l" r="r" t="t"/>
              <a:pathLst>
                <a:path extrusionOk="0" h="7887" w="10410">
                  <a:moveTo>
                    <a:pt x="117" y="0"/>
                  </a:moveTo>
                  <a:lnTo>
                    <a:pt x="1" y="7736"/>
                  </a:lnTo>
                  <a:lnTo>
                    <a:pt x="10293" y="7887"/>
                  </a:lnTo>
                  <a:lnTo>
                    <a:pt x="10410" y="134"/>
                  </a:lnTo>
                  <a:lnTo>
                    <a:pt x="11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22"/>
            <p:cNvSpPr/>
            <p:nvPr/>
          </p:nvSpPr>
          <p:spPr>
            <a:xfrm>
              <a:off x="6631521" y="3348479"/>
              <a:ext cx="333953" cy="253015"/>
            </a:xfrm>
            <a:custGeom>
              <a:rect b="b" l="l" r="r" t="t"/>
              <a:pathLst>
                <a:path extrusionOk="0" h="7887" w="10410">
                  <a:moveTo>
                    <a:pt x="101" y="0"/>
                  </a:moveTo>
                  <a:lnTo>
                    <a:pt x="0" y="7736"/>
                  </a:lnTo>
                  <a:lnTo>
                    <a:pt x="10293" y="7887"/>
                  </a:lnTo>
                  <a:lnTo>
                    <a:pt x="10410" y="134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chemeClr val="lt1">
                <a:alpha val="272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22"/>
            <p:cNvSpPr/>
            <p:nvPr/>
          </p:nvSpPr>
          <p:spPr>
            <a:xfrm>
              <a:off x="6629917" y="3443885"/>
              <a:ext cx="330199" cy="157609"/>
            </a:xfrm>
            <a:custGeom>
              <a:rect b="b" l="l" r="r" t="t"/>
              <a:pathLst>
                <a:path extrusionOk="0" h="4913" w="10293">
                  <a:moveTo>
                    <a:pt x="3660" y="1"/>
                  </a:moveTo>
                  <a:lnTo>
                    <a:pt x="0" y="4762"/>
                  </a:lnTo>
                  <a:lnTo>
                    <a:pt x="10293" y="4913"/>
                  </a:lnTo>
                  <a:lnTo>
                    <a:pt x="7369" y="1454"/>
                  </a:lnTo>
                  <a:lnTo>
                    <a:pt x="5848" y="3042"/>
                  </a:lnTo>
                  <a:lnTo>
                    <a:pt x="366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22"/>
            <p:cNvSpPr/>
            <p:nvPr/>
          </p:nvSpPr>
          <p:spPr>
            <a:xfrm>
              <a:off x="6788584" y="3399935"/>
              <a:ext cx="61112" cy="52419"/>
            </a:xfrm>
            <a:custGeom>
              <a:rect b="b" l="l" r="r" t="t"/>
              <a:pathLst>
                <a:path extrusionOk="0" h="1634" w="1905">
                  <a:moveTo>
                    <a:pt x="1086" y="0"/>
                  </a:moveTo>
                  <a:cubicBezTo>
                    <a:pt x="368" y="0"/>
                    <a:pt x="0" y="869"/>
                    <a:pt x="501" y="1387"/>
                  </a:cubicBezTo>
                  <a:cubicBezTo>
                    <a:pt x="666" y="1557"/>
                    <a:pt x="872" y="1634"/>
                    <a:pt x="1074" y="1634"/>
                  </a:cubicBezTo>
                  <a:cubicBezTo>
                    <a:pt x="1488" y="1634"/>
                    <a:pt x="1888" y="1313"/>
                    <a:pt x="1888" y="819"/>
                  </a:cubicBezTo>
                  <a:cubicBezTo>
                    <a:pt x="1905" y="385"/>
                    <a:pt x="1537" y="17"/>
                    <a:pt x="108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13" name="Google Shape;613;p22"/>
          <p:cNvGrpSpPr/>
          <p:nvPr/>
        </p:nvGrpSpPr>
        <p:grpSpPr>
          <a:xfrm>
            <a:off x="844738" y="1529254"/>
            <a:ext cx="501218" cy="404721"/>
            <a:chOff x="844738" y="1529254"/>
            <a:chExt cx="501218" cy="404721"/>
          </a:xfrm>
        </p:grpSpPr>
        <p:sp>
          <p:nvSpPr>
            <p:cNvPr id="614" name="Google Shape;614;p22"/>
            <p:cNvSpPr/>
            <p:nvPr/>
          </p:nvSpPr>
          <p:spPr>
            <a:xfrm>
              <a:off x="847432" y="1530890"/>
              <a:ext cx="498523" cy="401481"/>
            </a:xfrm>
            <a:custGeom>
              <a:rect b="b" l="l" r="r" t="t"/>
              <a:pathLst>
                <a:path extrusionOk="0" h="12515" w="15540">
                  <a:moveTo>
                    <a:pt x="167" y="0"/>
                  </a:moveTo>
                  <a:lnTo>
                    <a:pt x="0" y="12298"/>
                  </a:lnTo>
                  <a:lnTo>
                    <a:pt x="15355" y="12515"/>
                  </a:lnTo>
                  <a:lnTo>
                    <a:pt x="15539" y="234"/>
                  </a:lnTo>
                  <a:lnTo>
                    <a:pt x="16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22"/>
            <p:cNvSpPr/>
            <p:nvPr/>
          </p:nvSpPr>
          <p:spPr>
            <a:xfrm>
              <a:off x="844738" y="1529254"/>
              <a:ext cx="501218" cy="404721"/>
            </a:xfrm>
            <a:custGeom>
              <a:rect b="b" l="l" r="r" t="t"/>
              <a:pathLst>
                <a:path extrusionOk="0" h="12616" w="15624">
                  <a:moveTo>
                    <a:pt x="1" y="12348"/>
                  </a:moveTo>
                  <a:lnTo>
                    <a:pt x="1" y="12348"/>
                  </a:lnTo>
                  <a:cubicBezTo>
                    <a:pt x="1" y="12348"/>
                    <a:pt x="1" y="12348"/>
                    <a:pt x="1" y="12349"/>
                  </a:cubicBezTo>
                  <a:cubicBezTo>
                    <a:pt x="1" y="12348"/>
                    <a:pt x="1" y="12348"/>
                    <a:pt x="1" y="12348"/>
                  </a:cubicBezTo>
                  <a:close/>
                  <a:moveTo>
                    <a:pt x="185" y="1"/>
                  </a:moveTo>
                  <a:lnTo>
                    <a:pt x="185" y="51"/>
                  </a:lnTo>
                  <a:cubicBezTo>
                    <a:pt x="134" y="3710"/>
                    <a:pt x="68" y="7904"/>
                    <a:pt x="1" y="12348"/>
                  </a:cubicBezTo>
                  <a:lnTo>
                    <a:pt x="1" y="12348"/>
                  </a:lnTo>
                  <a:cubicBezTo>
                    <a:pt x="1" y="12348"/>
                    <a:pt x="1" y="12347"/>
                    <a:pt x="2" y="12347"/>
                  </a:cubicBezTo>
                  <a:cubicBezTo>
                    <a:pt x="13" y="12347"/>
                    <a:pt x="101" y="12433"/>
                    <a:pt x="101" y="12433"/>
                  </a:cubicBezTo>
                  <a:cubicBezTo>
                    <a:pt x="101" y="12433"/>
                    <a:pt x="97" y="12428"/>
                    <a:pt x="84" y="12415"/>
                  </a:cubicBezTo>
                  <a:lnTo>
                    <a:pt x="602" y="12415"/>
                  </a:lnTo>
                  <a:lnTo>
                    <a:pt x="1137" y="12432"/>
                  </a:lnTo>
                  <a:lnTo>
                    <a:pt x="2190" y="12449"/>
                  </a:lnTo>
                  <a:lnTo>
                    <a:pt x="4261" y="12465"/>
                  </a:lnTo>
                  <a:lnTo>
                    <a:pt x="8255" y="12532"/>
                  </a:lnTo>
                  <a:lnTo>
                    <a:pt x="15439" y="12616"/>
                  </a:lnTo>
                  <a:lnTo>
                    <a:pt x="15506" y="12616"/>
                  </a:lnTo>
                  <a:lnTo>
                    <a:pt x="15506" y="12566"/>
                  </a:lnTo>
                  <a:cubicBezTo>
                    <a:pt x="15540" y="8856"/>
                    <a:pt x="15573" y="5782"/>
                    <a:pt x="15607" y="3627"/>
                  </a:cubicBezTo>
                  <a:cubicBezTo>
                    <a:pt x="15607" y="2557"/>
                    <a:pt x="15623" y="1722"/>
                    <a:pt x="15623" y="1137"/>
                  </a:cubicBezTo>
                  <a:cubicBezTo>
                    <a:pt x="15623" y="870"/>
                    <a:pt x="15623" y="653"/>
                    <a:pt x="15623" y="502"/>
                  </a:cubicBezTo>
                  <a:cubicBezTo>
                    <a:pt x="15623" y="352"/>
                    <a:pt x="15623" y="285"/>
                    <a:pt x="15623" y="285"/>
                  </a:cubicBezTo>
                  <a:cubicBezTo>
                    <a:pt x="15623" y="285"/>
                    <a:pt x="15623" y="352"/>
                    <a:pt x="15607" y="502"/>
                  </a:cubicBezTo>
                  <a:cubicBezTo>
                    <a:pt x="15607" y="669"/>
                    <a:pt x="15607" y="887"/>
                    <a:pt x="15590" y="1171"/>
                  </a:cubicBezTo>
                  <a:cubicBezTo>
                    <a:pt x="15590" y="1739"/>
                    <a:pt x="15573" y="2591"/>
                    <a:pt x="15540" y="3660"/>
                  </a:cubicBezTo>
                  <a:cubicBezTo>
                    <a:pt x="15506" y="5786"/>
                    <a:pt x="15457" y="8836"/>
                    <a:pt x="15391" y="12498"/>
                  </a:cubicBezTo>
                  <a:lnTo>
                    <a:pt x="15391" y="12498"/>
                  </a:lnTo>
                  <a:cubicBezTo>
                    <a:pt x="13203" y="12465"/>
                    <a:pt x="10802" y="12432"/>
                    <a:pt x="8255" y="12399"/>
                  </a:cubicBezTo>
                  <a:lnTo>
                    <a:pt x="4261" y="12332"/>
                  </a:lnTo>
                  <a:lnTo>
                    <a:pt x="2190" y="12298"/>
                  </a:lnTo>
                  <a:lnTo>
                    <a:pt x="1137" y="12282"/>
                  </a:lnTo>
                  <a:lnTo>
                    <a:pt x="152" y="12282"/>
                  </a:lnTo>
                  <a:cubicBezTo>
                    <a:pt x="218" y="7883"/>
                    <a:pt x="268" y="3731"/>
                    <a:pt x="317" y="119"/>
                  </a:cubicBezTo>
                  <a:lnTo>
                    <a:pt x="317" y="119"/>
                  </a:lnTo>
                  <a:lnTo>
                    <a:pt x="11346" y="252"/>
                  </a:lnTo>
                  <a:lnTo>
                    <a:pt x="14487" y="268"/>
                  </a:lnTo>
                  <a:cubicBezTo>
                    <a:pt x="14855" y="285"/>
                    <a:pt x="15139" y="285"/>
                    <a:pt x="15322" y="285"/>
                  </a:cubicBezTo>
                  <a:lnTo>
                    <a:pt x="15623" y="285"/>
                  </a:lnTo>
                  <a:cubicBezTo>
                    <a:pt x="15607" y="268"/>
                    <a:pt x="15573" y="268"/>
                    <a:pt x="15556" y="268"/>
                  </a:cubicBezTo>
                  <a:lnTo>
                    <a:pt x="15339" y="268"/>
                  </a:lnTo>
                  <a:lnTo>
                    <a:pt x="14520" y="252"/>
                  </a:lnTo>
                  <a:cubicBezTo>
                    <a:pt x="13785" y="235"/>
                    <a:pt x="12733" y="218"/>
                    <a:pt x="11379" y="185"/>
                  </a:cubicBezTo>
                  <a:lnTo>
                    <a:pt x="25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22"/>
            <p:cNvSpPr/>
            <p:nvPr/>
          </p:nvSpPr>
          <p:spPr>
            <a:xfrm>
              <a:off x="864563" y="1556073"/>
              <a:ext cx="463171" cy="351116"/>
            </a:xfrm>
            <a:custGeom>
              <a:rect b="b" l="l" r="r" t="t"/>
              <a:pathLst>
                <a:path extrusionOk="0" h="10945" w="14438">
                  <a:moveTo>
                    <a:pt x="151" y="0"/>
                  </a:moveTo>
                  <a:lnTo>
                    <a:pt x="1" y="10744"/>
                  </a:lnTo>
                  <a:lnTo>
                    <a:pt x="14287" y="10944"/>
                  </a:lnTo>
                  <a:lnTo>
                    <a:pt x="14437" y="201"/>
                  </a:lnTo>
                  <a:lnTo>
                    <a:pt x="15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22"/>
            <p:cNvSpPr/>
            <p:nvPr/>
          </p:nvSpPr>
          <p:spPr>
            <a:xfrm>
              <a:off x="868316" y="1689013"/>
              <a:ext cx="458327" cy="218176"/>
            </a:xfrm>
            <a:custGeom>
              <a:rect b="b" l="l" r="r" t="t"/>
              <a:pathLst>
                <a:path extrusionOk="0" h="6801" w="14287">
                  <a:moveTo>
                    <a:pt x="5080" y="0"/>
                  </a:moveTo>
                  <a:lnTo>
                    <a:pt x="1" y="6600"/>
                  </a:lnTo>
                  <a:lnTo>
                    <a:pt x="14287" y="6800"/>
                  </a:lnTo>
                  <a:lnTo>
                    <a:pt x="10243" y="2005"/>
                  </a:lnTo>
                  <a:lnTo>
                    <a:pt x="8121" y="4211"/>
                  </a:lnTo>
                  <a:lnTo>
                    <a:pt x="5080" y="0"/>
                  </a:lnTo>
                  <a:close/>
                </a:path>
              </a:pathLst>
            </a:custGeom>
            <a:solidFill>
              <a:schemeClr val="dk2">
                <a:alpha val="32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22"/>
            <p:cNvSpPr/>
            <p:nvPr/>
          </p:nvSpPr>
          <p:spPr>
            <a:xfrm>
              <a:off x="1088770" y="1627900"/>
              <a:ext cx="84595" cy="72116"/>
            </a:xfrm>
            <a:custGeom>
              <a:rect b="b" l="l" r="r" t="t"/>
              <a:pathLst>
                <a:path extrusionOk="0" h="2248" w="2637">
                  <a:moveTo>
                    <a:pt x="1496" y="0"/>
                  </a:moveTo>
                  <a:cubicBezTo>
                    <a:pt x="507" y="0"/>
                    <a:pt x="1" y="1192"/>
                    <a:pt x="698" y="1905"/>
                  </a:cubicBezTo>
                  <a:cubicBezTo>
                    <a:pt x="924" y="2142"/>
                    <a:pt x="1207" y="2248"/>
                    <a:pt x="1487" y="2248"/>
                  </a:cubicBezTo>
                  <a:cubicBezTo>
                    <a:pt x="2056" y="2248"/>
                    <a:pt x="2608" y="1809"/>
                    <a:pt x="2619" y="1137"/>
                  </a:cubicBezTo>
                  <a:cubicBezTo>
                    <a:pt x="2636" y="518"/>
                    <a:pt x="2135" y="17"/>
                    <a:pt x="1517" y="0"/>
                  </a:cubicBezTo>
                  <a:cubicBezTo>
                    <a:pt x="1510" y="0"/>
                    <a:pt x="1503" y="0"/>
                    <a:pt x="1496" y="0"/>
                  </a:cubicBezTo>
                  <a:close/>
                </a:path>
              </a:pathLst>
            </a:custGeom>
            <a:solidFill>
              <a:schemeClr val="dk2">
                <a:alpha val="32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19" name="Google Shape;619;p22"/>
          <p:cNvGrpSpPr/>
          <p:nvPr/>
        </p:nvGrpSpPr>
        <p:grpSpPr>
          <a:xfrm>
            <a:off x="6640599" y="1903403"/>
            <a:ext cx="335621" cy="272327"/>
            <a:chOff x="6640599" y="1903403"/>
            <a:chExt cx="335621" cy="272327"/>
          </a:xfrm>
        </p:grpSpPr>
        <p:sp>
          <p:nvSpPr>
            <p:cNvPr id="620" name="Google Shape;620;p22"/>
            <p:cNvSpPr/>
            <p:nvPr/>
          </p:nvSpPr>
          <p:spPr>
            <a:xfrm>
              <a:off x="6642781" y="1905553"/>
              <a:ext cx="332894" cy="268028"/>
            </a:xfrm>
            <a:custGeom>
              <a:rect b="b" l="l" r="r" t="t"/>
              <a:pathLst>
                <a:path extrusionOk="0" h="8355" w="10377">
                  <a:moveTo>
                    <a:pt x="117" y="0"/>
                  </a:moveTo>
                  <a:lnTo>
                    <a:pt x="0" y="8204"/>
                  </a:lnTo>
                  <a:lnTo>
                    <a:pt x="10259" y="8355"/>
                  </a:lnTo>
                  <a:lnTo>
                    <a:pt x="10376" y="151"/>
                  </a:lnTo>
                  <a:lnTo>
                    <a:pt x="11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22"/>
            <p:cNvSpPr/>
            <p:nvPr/>
          </p:nvSpPr>
          <p:spPr>
            <a:xfrm>
              <a:off x="6640599" y="1903403"/>
              <a:ext cx="335621" cy="272327"/>
            </a:xfrm>
            <a:custGeom>
              <a:rect b="b" l="l" r="r" t="t"/>
              <a:pathLst>
                <a:path extrusionOk="0" h="8489" w="10462">
                  <a:moveTo>
                    <a:pt x="10444" y="218"/>
                  </a:moveTo>
                  <a:cubicBezTo>
                    <a:pt x="10444" y="218"/>
                    <a:pt x="10444" y="262"/>
                    <a:pt x="10444" y="351"/>
                  </a:cubicBezTo>
                  <a:cubicBezTo>
                    <a:pt x="10461" y="318"/>
                    <a:pt x="10444" y="268"/>
                    <a:pt x="10444" y="218"/>
                  </a:cubicBezTo>
                  <a:close/>
                  <a:moveTo>
                    <a:pt x="68" y="8355"/>
                  </a:moveTo>
                  <a:cubicBezTo>
                    <a:pt x="78" y="8362"/>
                    <a:pt x="83" y="8365"/>
                    <a:pt x="85" y="8365"/>
                  </a:cubicBezTo>
                  <a:cubicBezTo>
                    <a:pt x="87" y="8365"/>
                    <a:pt x="85" y="8361"/>
                    <a:pt x="80" y="8355"/>
                  </a:cubicBezTo>
                  <a:close/>
                  <a:moveTo>
                    <a:pt x="118" y="0"/>
                  </a:moveTo>
                  <a:lnTo>
                    <a:pt x="118" y="67"/>
                  </a:lnTo>
                  <a:cubicBezTo>
                    <a:pt x="85" y="2507"/>
                    <a:pt x="35" y="5314"/>
                    <a:pt x="2" y="8271"/>
                  </a:cubicBezTo>
                  <a:cubicBezTo>
                    <a:pt x="1" y="8270"/>
                    <a:pt x="0" y="8270"/>
                    <a:pt x="0" y="8270"/>
                  </a:cubicBezTo>
                  <a:lnTo>
                    <a:pt x="0" y="8270"/>
                  </a:lnTo>
                  <a:cubicBezTo>
                    <a:pt x="0" y="8270"/>
                    <a:pt x="60" y="8330"/>
                    <a:pt x="80" y="8355"/>
                  </a:cubicBezTo>
                  <a:lnTo>
                    <a:pt x="770" y="8355"/>
                  </a:lnTo>
                  <a:lnTo>
                    <a:pt x="1472" y="8371"/>
                  </a:lnTo>
                  <a:lnTo>
                    <a:pt x="2859" y="8388"/>
                  </a:lnTo>
                  <a:lnTo>
                    <a:pt x="5515" y="8422"/>
                  </a:lnTo>
                  <a:lnTo>
                    <a:pt x="10327" y="8488"/>
                  </a:lnTo>
                  <a:lnTo>
                    <a:pt x="10394" y="8488"/>
                  </a:lnTo>
                  <a:lnTo>
                    <a:pt x="10394" y="8422"/>
                  </a:lnTo>
                  <a:cubicBezTo>
                    <a:pt x="10411" y="5949"/>
                    <a:pt x="10428" y="3894"/>
                    <a:pt x="10444" y="2440"/>
                  </a:cubicBezTo>
                  <a:cubicBezTo>
                    <a:pt x="10444" y="1738"/>
                    <a:pt x="10444" y="1187"/>
                    <a:pt x="10444" y="786"/>
                  </a:cubicBezTo>
                  <a:lnTo>
                    <a:pt x="10444" y="368"/>
                  </a:lnTo>
                  <a:cubicBezTo>
                    <a:pt x="10428" y="485"/>
                    <a:pt x="10428" y="619"/>
                    <a:pt x="10428" y="819"/>
                  </a:cubicBezTo>
                  <a:cubicBezTo>
                    <a:pt x="10411" y="1203"/>
                    <a:pt x="10411" y="1772"/>
                    <a:pt x="10394" y="2473"/>
                  </a:cubicBezTo>
                  <a:cubicBezTo>
                    <a:pt x="10361" y="3897"/>
                    <a:pt x="10328" y="5928"/>
                    <a:pt x="10279" y="8354"/>
                  </a:cubicBezTo>
                  <a:lnTo>
                    <a:pt x="10279" y="8354"/>
                  </a:lnTo>
                  <a:lnTo>
                    <a:pt x="5532" y="8288"/>
                  </a:lnTo>
                  <a:cubicBezTo>
                    <a:pt x="4663" y="8271"/>
                    <a:pt x="3778" y="8254"/>
                    <a:pt x="2859" y="8238"/>
                  </a:cubicBezTo>
                  <a:lnTo>
                    <a:pt x="1472" y="8221"/>
                  </a:lnTo>
                  <a:lnTo>
                    <a:pt x="770" y="8221"/>
                  </a:lnTo>
                  <a:lnTo>
                    <a:pt x="419" y="8204"/>
                  </a:lnTo>
                  <a:lnTo>
                    <a:pt x="136" y="8204"/>
                  </a:lnTo>
                  <a:cubicBezTo>
                    <a:pt x="185" y="5299"/>
                    <a:pt x="218" y="2540"/>
                    <a:pt x="251" y="135"/>
                  </a:cubicBezTo>
                  <a:lnTo>
                    <a:pt x="251" y="135"/>
                  </a:lnTo>
                  <a:lnTo>
                    <a:pt x="7587" y="201"/>
                  </a:lnTo>
                  <a:lnTo>
                    <a:pt x="9692" y="218"/>
                  </a:lnTo>
                  <a:lnTo>
                    <a:pt x="10411" y="218"/>
                  </a:lnTo>
                  <a:lnTo>
                    <a:pt x="10261" y="201"/>
                  </a:lnTo>
                  <a:lnTo>
                    <a:pt x="9709" y="201"/>
                  </a:lnTo>
                  <a:lnTo>
                    <a:pt x="7621" y="151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22"/>
            <p:cNvSpPr/>
            <p:nvPr/>
          </p:nvSpPr>
          <p:spPr>
            <a:xfrm>
              <a:off x="6654554" y="1922170"/>
              <a:ext cx="309315" cy="234794"/>
            </a:xfrm>
            <a:custGeom>
              <a:rect b="b" l="l" r="r" t="t"/>
              <a:pathLst>
                <a:path extrusionOk="0" h="7319" w="9642">
                  <a:moveTo>
                    <a:pt x="101" y="0"/>
                  </a:moveTo>
                  <a:lnTo>
                    <a:pt x="1" y="7185"/>
                  </a:lnTo>
                  <a:lnTo>
                    <a:pt x="9542" y="7319"/>
                  </a:lnTo>
                  <a:lnTo>
                    <a:pt x="9642" y="151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22"/>
            <p:cNvSpPr/>
            <p:nvPr/>
          </p:nvSpPr>
          <p:spPr>
            <a:xfrm>
              <a:off x="6654554" y="2011128"/>
              <a:ext cx="306107" cy="145836"/>
            </a:xfrm>
            <a:custGeom>
              <a:rect b="b" l="l" r="r" t="t"/>
              <a:pathLst>
                <a:path extrusionOk="0" h="4546" w="9542">
                  <a:moveTo>
                    <a:pt x="3393" y="1"/>
                  </a:moveTo>
                  <a:lnTo>
                    <a:pt x="1" y="4412"/>
                  </a:lnTo>
                  <a:lnTo>
                    <a:pt x="9542" y="4546"/>
                  </a:lnTo>
                  <a:lnTo>
                    <a:pt x="6835" y="1338"/>
                  </a:lnTo>
                  <a:lnTo>
                    <a:pt x="5415" y="2808"/>
                  </a:lnTo>
                  <a:lnTo>
                    <a:pt x="3393" y="1"/>
                  </a:lnTo>
                  <a:close/>
                </a:path>
              </a:pathLst>
            </a:custGeom>
            <a:solidFill>
              <a:schemeClr val="dk2">
                <a:alpha val="32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22"/>
            <p:cNvSpPr/>
            <p:nvPr/>
          </p:nvSpPr>
          <p:spPr>
            <a:xfrm>
              <a:off x="6801577" y="1970386"/>
              <a:ext cx="56717" cy="48280"/>
            </a:xfrm>
            <a:custGeom>
              <a:rect b="b" l="l" r="r" t="t"/>
              <a:pathLst>
                <a:path extrusionOk="0" h="1505" w="1768">
                  <a:moveTo>
                    <a:pt x="995" y="1"/>
                  </a:moveTo>
                  <a:cubicBezTo>
                    <a:pt x="340" y="1"/>
                    <a:pt x="1" y="791"/>
                    <a:pt x="464" y="1271"/>
                  </a:cubicBezTo>
                  <a:cubicBezTo>
                    <a:pt x="619" y="1432"/>
                    <a:pt x="813" y="1504"/>
                    <a:pt x="1003" y="1504"/>
                  </a:cubicBezTo>
                  <a:cubicBezTo>
                    <a:pt x="1385" y="1504"/>
                    <a:pt x="1750" y="1211"/>
                    <a:pt x="1750" y="753"/>
                  </a:cubicBezTo>
                  <a:cubicBezTo>
                    <a:pt x="1767" y="352"/>
                    <a:pt x="1433" y="1"/>
                    <a:pt x="1015" y="1"/>
                  </a:cubicBezTo>
                  <a:cubicBezTo>
                    <a:pt x="1008" y="1"/>
                    <a:pt x="1002" y="1"/>
                    <a:pt x="995" y="1"/>
                  </a:cubicBezTo>
                  <a:close/>
                </a:path>
              </a:pathLst>
            </a:custGeom>
            <a:solidFill>
              <a:schemeClr val="dk2">
                <a:alpha val="32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25" name="Google Shape;625;p22"/>
          <p:cNvGrpSpPr/>
          <p:nvPr/>
        </p:nvGrpSpPr>
        <p:grpSpPr>
          <a:xfrm>
            <a:off x="1474019" y="1756541"/>
            <a:ext cx="1295583" cy="1044172"/>
            <a:chOff x="1474019" y="1756541"/>
            <a:chExt cx="1295583" cy="1044172"/>
          </a:xfrm>
        </p:grpSpPr>
        <p:sp>
          <p:nvSpPr>
            <p:cNvPr id="626" name="Google Shape;626;p22"/>
            <p:cNvSpPr/>
            <p:nvPr/>
          </p:nvSpPr>
          <p:spPr>
            <a:xfrm>
              <a:off x="1476714" y="1758145"/>
              <a:ext cx="1292888" cy="1040419"/>
            </a:xfrm>
            <a:custGeom>
              <a:rect b="b" l="l" r="r" t="t"/>
              <a:pathLst>
                <a:path extrusionOk="0" h="32432" w="40302">
                  <a:moveTo>
                    <a:pt x="451" y="0"/>
                  </a:moveTo>
                  <a:lnTo>
                    <a:pt x="0" y="31864"/>
                  </a:lnTo>
                  <a:lnTo>
                    <a:pt x="39850" y="32432"/>
                  </a:lnTo>
                  <a:lnTo>
                    <a:pt x="40301" y="569"/>
                  </a:lnTo>
                  <a:lnTo>
                    <a:pt x="451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22"/>
            <p:cNvSpPr/>
            <p:nvPr/>
          </p:nvSpPr>
          <p:spPr>
            <a:xfrm>
              <a:off x="1474019" y="1756541"/>
              <a:ext cx="1295583" cy="1044172"/>
            </a:xfrm>
            <a:custGeom>
              <a:rect b="b" l="l" r="r" t="t"/>
              <a:pathLst>
                <a:path extrusionOk="0" h="32549" w="40386">
                  <a:moveTo>
                    <a:pt x="601" y="118"/>
                  </a:moveTo>
                  <a:lnTo>
                    <a:pt x="29324" y="502"/>
                  </a:lnTo>
                  <a:lnTo>
                    <a:pt x="37478" y="602"/>
                  </a:lnTo>
                  <a:lnTo>
                    <a:pt x="39633" y="619"/>
                  </a:lnTo>
                  <a:lnTo>
                    <a:pt x="40185" y="619"/>
                  </a:lnTo>
                  <a:cubicBezTo>
                    <a:pt x="40229" y="624"/>
                    <a:pt x="40266" y="626"/>
                    <a:pt x="40296" y="626"/>
                  </a:cubicBezTo>
                  <a:cubicBezTo>
                    <a:pt x="40355" y="626"/>
                    <a:pt x="40385" y="619"/>
                    <a:pt x="40385" y="619"/>
                  </a:cubicBezTo>
                  <a:lnTo>
                    <a:pt x="40385" y="619"/>
                  </a:lnTo>
                  <a:cubicBezTo>
                    <a:pt x="40385" y="619"/>
                    <a:pt x="40368" y="819"/>
                    <a:pt x="40368" y="1203"/>
                  </a:cubicBezTo>
                  <a:cubicBezTo>
                    <a:pt x="40368" y="1604"/>
                    <a:pt x="40352" y="2172"/>
                    <a:pt x="40335" y="2908"/>
                  </a:cubicBezTo>
                  <a:cubicBezTo>
                    <a:pt x="40318" y="4395"/>
                    <a:pt x="40268" y="6583"/>
                    <a:pt x="40235" y="9374"/>
                  </a:cubicBezTo>
                  <a:cubicBezTo>
                    <a:pt x="40135" y="14911"/>
                    <a:pt x="40018" y="22846"/>
                    <a:pt x="39868" y="32431"/>
                  </a:cubicBezTo>
                  <a:lnTo>
                    <a:pt x="39868" y="32431"/>
                  </a:lnTo>
                  <a:lnTo>
                    <a:pt x="152" y="31848"/>
                  </a:lnTo>
                  <a:lnTo>
                    <a:pt x="152" y="31848"/>
                  </a:lnTo>
                  <a:cubicBezTo>
                    <a:pt x="318" y="20387"/>
                    <a:pt x="468" y="9574"/>
                    <a:pt x="601" y="118"/>
                  </a:cubicBezTo>
                  <a:close/>
                  <a:moveTo>
                    <a:pt x="468" y="0"/>
                  </a:moveTo>
                  <a:lnTo>
                    <a:pt x="468" y="50"/>
                  </a:lnTo>
                  <a:cubicBezTo>
                    <a:pt x="335" y="9541"/>
                    <a:pt x="184" y="20401"/>
                    <a:pt x="17" y="31914"/>
                  </a:cubicBezTo>
                  <a:lnTo>
                    <a:pt x="1" y="31980"/>
                  </a:lnTo>
                  <a:lnTo>
                    <a:pt x="84" y="31980"/>
                  </a:lnTo>
                  <a:cubicBezTo>
                    <a:pt x="14838" y="32198"/>
                    <a:pt x="28539" y="32381"/>
                    <a:pt x="39934" y="32548"/>
                  </a:cubicBezTo>
                  <a:lnTo>
                    <a:pt x="39984" y="32548"/>
                  </a:lnTo>
                  <a:lnTo>
                    <a:pt x="39984" y="32482"/>
                  </a:lnTo>
                  <a:cubicBezTo>
                    <a:pt x="40118" y="22874"/>
                    <a:pt x="40218" y="14904"/>
                    <a:pt x="40285" y="9324"/>
                  </a:cubicBezTo>
                  <a:cubicBezTo>
                    <a:pt x="40318" y="6550"/>
                    <a:pt x="40352" y="4378"/>
                    <a:pt x="40368" y="2891"/>
                  </a:cubicBezTo>
                  <a:cubicBezTo>
                    <a:pt x="40368" y="2156"/>
                    <a:pt x="40385" y="1588"/>
                    <a:pt x="40385" y="1203"/>
                  </a:cubicBezTo>
                  <a:cubicBezTo>
                    <a:pt x="40385" y="819"/>
                    <a:pt x="40385" y="619"/>
                    <a:pt x="40385" y="619"/>
                  </a:cubicBezTo>
                  <a:lnTo>
                    <a:pt x="40201" y="619"/>
                  </a:lnTo>
                  <a:lnTo>
                    <a:pt x="39650" y="602"/>
                  </a:lnTo>
                  <a:lnTo>
                    <a:pt x="37495" y="568"/>
                  </a:lnTo>
                  <a:lnTo>
                    <a:pt x="29358" y="435"/>
                  </a:lnTo>
                  <a:lnTo>
                    <a:pt x="53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22"/>
            <p:cNvSpPr/>
            <p:nvPr/>
          </p:nvSpPr>
          <p:spPr>
            <a:xfrm>
              <a:off x="1521722" y="1823524"/>
              <a:ext cx="1201236" cy="910174"/>
            </a:xfrm>
            <a:custGeom>
              <a:rect b="b" l="l" r="r" t="t"/>
              <a:pathLst>
                <a:path extrusionOk="0" h="28372" w="37445">
                  <a:moveTo>
                    <a:pt x="385" y="1"/>
                  </a:moveTo>
                  <a:lnTo>
                    <a:pt x="1" y="27837"/>
                  </a:lnTo>
                  <a:lnTo>
                    <a:pt x="37044" y="28372"/>
                  </a:lnTo>
                  <a:lnTo>
                    <a:pt x="37445" y="519"/>
                  </a:lnTo>
                  <a:lnTo>
                    <a:pt x="38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22"/>
            <p:cNvSpPr/>
            <p:nvPr/>
          </p:nvSpPr>
          <p:spPr>
            <a:xfrm>
              <a:off x="1521722" y="2167133"/>
              <a:ext cx="1188372" cy="566565"/>
            </a:xfrm>
            <a:custGeom>
              <a:rect b="b" l="l" r="r" t="t"/>
              <a:pathLst>
                <a:path extrusionOk="0" h="17661" w="37044">
                  <a:moveTo>
                    <a:pt x="13184" y="0"/>
                  </a:moveTo>
                  <a:lnTo>
                    <a:pt x="1" y="17126"/>
                  </a:lnTo>
                  <a:lnTo>
                    <a:pt x="37044" y="17661"/>
                  </a:lnTo>
                  <a:lnTo>
                    <a:pt x="26567" y="5230"/>
                  </a:lnTo>
                  <a:lnTo>
                    <a:pt x="21037" y="10944"/>
                  </a:lnTo>
                  <a:lnTo>
                    <a:pt x="13184" y="0"/>
                  </a:lnTo>
                  <a:close/>
                </a:path>
              </a:pathLst>
            </a:custGeom>
            <a:solidFill>
              <a:schemeClr val="dk2">
                <a:alpha val="32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22"/>
            <p:cNvSpPr/>
            <p:nvPr/>
          </p:nvSpPr>
          <p:spPr>
            <a:xfrm>
              <a:off x="2093420" y="2009524"/>
              <a:ext cx="218946" cy="187411"/>
            </a:xfrm>
            <a:custGeom>
              <a:rect b="b" l="l" r="r" t="t"/>
              <a:pathLst>
                <a:path extrusionOk="0" h="5842" w="6825">
                  <a:moveTo>
                    <a:pt x="3893" y="0"/>
                  </a:moveTo>
                  <a:cubicBezTo>
                    <a:pt x="1314" y="0"/>
                    <a:pt x="1" y="3102"/>
                    <a:pt x="1796" y="4946"/>
                  </a:cubicBezTo>
                  <a:cubicBezTo>
                    <a:pt x="2397" y="5565"/>
                    <a:pt x="3145" y="5842"/>
                    <a:pt x="3878" y="5842"/>
                  </a:cubicBezTo>
                  <a:cubicBezTo>
                    <a:pt x="5362" y="5842"/>
                    <a:pt x="6786" y="4703"/>
                    <a:pt x="6808" y="2958"/>
                  </a:cubicBezTo>
                  <a:cubicBezTo>
                    <a:pt x="6825" y="1354"/>
                    <a:pt x="5538" y="17"/>
                    <a:pt x="3934" y="1"/>
                  </a:cubicBezTo>
                  <a:cubicBezTo>
                    <a:pt x="3920" y="1"/>
                    <a:pt x="3907" y="0"/>
                    <a:pt x="3893" y="0"/>
                  </a:cubicBezTo>
                  <a:close/>
                </a:path>
              </a:pathLst>
            </a:custGeom>
            <a:solidFill>
              <a:schemeClr val="dk2">
                <a:alpha val="32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1" name="Google Shape;631;p22"/>
          <p:cNvSpPr txBox="1"/>
          <p:nvPr>
            <p:ph type="title"/>
          </p:nvPr>
        </p:nvSpPr>
        <p:spPr>
          <a:xfrm>
            <a:off x="2867250" y="2937600"/>
            <a:ext cx="3409500" cy="61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/>
        </p:txBody>
      </p:sp>
      <p:sp>
        <p:nvSpPr>
          <p:cNvPr id="632" name="Google Shape;632;p22"/>
          <p:cNvSpPr txBox="1"/>
          <p:nvPr>
            <p:ph idx="1" type="subTitle"/>
          </p:nvPr>
        </p:nvSpPr>
        <p:spPr>
          <a:xfrm>
            <a:off x="2863575" y="3494775"/>
            <a:ext cx="3409500" cy="11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4">
  <p:cSld name="CUSTOM_5"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23"/>
          <p:cNvSpPr/>
          <p:nvPr/>
        </p:nvSpPr>
        <p:spPr>
          <a:xfrm>
            <a:off x="-731" y="4672701"/>
            <a:ext cx="9143833" cy="475558"/>
          </a:xfrm>
          <a:custGeom>
            <a:rect b="b" l="l" r="r" t="t"/>
            <a:pathLst>
              <a:path extrusionOk="0" h="14838" w="285299">
                <a:moveTo>
                  <a:pt x="0" y="1"/>
                </a:moveTo>
                <a:lnTo>
                  <a:pt x="0" y="14838"/>
                </a:lnTo>
                <a:lnTo>
                  <a:pt x="285299" y="14838"/>
                </a:lnTo>
                <a:lnTo>
                  <a:pt x="285299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5" name="Google Shape;635;p23"/>
          <p:cNvSpPr txBox="1"/>
          <p:nvPr>
            <p:ph type="title"/>
          </p:nvPr>
        </p:nvSpPr>
        <p:spPr>
          <a:xfrm>
            <a:off x="720000" y="540000"/>
            <a:ext cx="7704000" cy="32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7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36" name="Google Shape;636;p23"/>
          <p:cNvSpPr txBox="1"/>
          <p:nvPr>
            <p:ph idx="1" type="subTitle"/>
          </p:nvPr>
        </p:nvSpPr>
        <p:spPr>
          <a:xfrm>
            <a:off x="2030400" y="885025"/>
            <a:ext cx="5076000" cy="76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grpSp>
        <p:nvGrpSpPr>
          <p:cNvPr id="637" name="Google Shape;637;p23"/>
          <p:cNvGrpSpPr/>
          <p:nvPr/>
        </p:nvGrpSpPr>
        <p:grpSpPr>
          <a:xfrm>
            <a:off x="-145649" y="2212114"/>
            <a:ext cx="1171202" cy="1706979"/>
            <a:chOff x="-145649" y="2212114"/>
            <a:chExt cx="1171202" cy="1706979"/>
          </a:xfrm>
        </p:grpSpPr>
        <p:sp>
          <p:nvSpPr>
            <p:cNvPr id="638" name="Google Shape;638;p23"/>
            <p:cNvSpPr/>
            <p:nvPr/>
          </p:nvSpPr>
          <p:spPr>
            <a:xfrm>
              <a:off x="-145649" y="2212114"/>
              <a:ext cx="1171202" cy="1706979"/>
            </a:xfrm>
            <a:custGeom>
              <a:rect b="b" l="l" r="r" t="t"/>
              <a:pathLst>
                <a:path extrusionOk="0" h="51664" w="35448">
                  <a:moveTo>
                    <a:pt x="665" y="1"/>
                  </a:moveTo>
                  <a:lnTo>
                    <a:pt x="0" y="51209"/>
                  </a:lnTo>
                  <a:lnTo>
                    <a:pt x="34782" y="51664"/>
                  </a:lnTo>
                  <a:lnTo>
                    <a:pt x="35447" y="455"/>
                  </a:lnTo>
                  <a:lnTo>
                    <a:pt x="665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23"/>
            <p:cNvSpPr/>
            <p:nvPr/>
          </p:nvSpPr>
          <p:spPr>
            <a:xfrm>
              <a:off x="32205" y="2506798"/>
              <a:ext cx="517572" cy="8095"/>
            </a:xfrm>
            <a:custGeom>
              <a:rect b="b" l="l" r="r" t="t"/>
              <a:pathLst>
                <a:path extrusionOk="0" h="245" w="15665">
                  <a:moveTo>
                    <a:pt x="1069" y="0"/>
                  </a:moveTo>
                  <a:cubicBezTo>
                    <a:pt x="390" y="0"/>
                    <a:pt x="1" y="6"/>
                    <a:pt x="1" y="17"/>
                  </a:cubicBezTo>
                  <a:cubicBezTo>
                    <a:pt x="1" y="65"/>
                    <a:pt x="3503" y="130"/>
                    <a:pt x="7833" y="195"/>
                  </a:cubicBezTo>
                  <a:cubicBezTo>
                    <a:pt x="10628" y="226"/>
                    <a:pt x="13079" y="244"/>
                    <a:pt x="14465" y="244"/>
                  </a:cubicBezTo>
                  <a:cubicBezTo>
                    <a:pt x="15225" y="244"/>
                    <a:pt x="15665" y="239"/>
                    <a:pt x="15665" y="227"/>
                  </a:cubicBezTo>
                  <a:cubicBezTo>
                    <a:pt x="15665" y="195"/>
                    <a:pt x="12162" y="114"/>
                    <a:pt x="7833" y="65"/>
                  </a:cubicBezTo>
                  <a:cubicBezTo>
                    <a:pt x="4946" y="22"/>
                    <a:pt x="2427" y="0"/>
                    <a:pt x="106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23"/>
            <p:cNvSpPr/>
            <p:nvPr/>
          </p:nvSpPr>
          <p:spPr>
            <a:xfrm>
              <a:off x="30586" y="2629145"/>
              <a:ext cx="858346" cy="11960"/>
            </a:xfrm>
            <a:custGeom>
              <a:rect b="b" l="l" r="r" t="t"/>
              <a:pathLst>
                <a:path extrusionOk="0" h="362" w="25979">
                  <a:moveTo>
                    <a:pt x="755" y="1"/>
                  </a:moveTo>
                  <a:cubicBezTo>
                    <a:pt x="267" y="1"/>
                    <a:pt x="1" y="4"/>
                    <a:pt x="1" y="11"/>
                  </a:cubicBezTo>
                  <a:cubicBezTo>
                    <a:pt x="1" y="43"/>
                    <a:pt x="5822" y="157"/>
                    <a:pt x="12990" y="254"/>
                  </a:cubicBezTo>
                  <a:cubicBezTo>
                    <a:pt x="18625" y="318"/>
                    <a:pt x="23429" y="361"/>
                    <a:pt x="25224" y="361"/>
                  </a:cubicBezTo>
                  <a:cubicBezTo>
                    <a:pt x="25712" y="361"/>
                    <a:pt x="25978" y="358"/>
                    <a:pt x="25978" y="351"/>
                  </a:cubicBezTo>
                  <a:cubicBezTo>
                    <a:pt x="25978" y="319"/>
                    <a:pt x="20173" y="205"/>
                    <a:pt x="12990" y="108"/>
                  </a:cubicBezTo>
                  <a:cubicBezTo>
                    <a:pt x="7354" y="44"/>
                    <a:pt x="2550" y="1"/>
                    <a:pt x="75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23"/>
            <p:cNvSpPr/>
            <p:nvPr/>
          </p:nvSpPr>
          <p:spPr>
            <a:xfrm>
              <a:off x="29000" y="2755820"/>
              <a:ext cx="858313" cy="12027"/>
            </a:xfrm>
            <a:custGeom>
              <a:rect b="b" l="l" r="r" t="t"/>
              <a:pathLst>
                <a:path extrusionOk="0" h="364" w="25978">
                  <a:moveTo>
                    <a:pt x="1168" y="1"/>
                  </a:moveTo>
                  <a:cubicBezTo>
                    <a:pt x="418" y="1"/>
                    <a:pt x="0" y="7"/>
                    <a:pt x="0" y="20"/>
                  </a:cubicBezTo>
                  <a:cubicBezTo>
                    <a:pt x="0" y="52"/>
                    <a:pt x="5822" y="150"/>
                    <a:pt x="12989" y="247"/>
                  </a:cubicBezTo>
                  <a:cubicBezTo>
                    <a:pt x="18236" y="318"/>
                    <a:pt x="22761" y="363"/>
                    <a:pt x="24810" y="363"/>
                  </a:cubicBezTo>
                  <a:cubicBezTo>
                    <a:pt x="25560" y="363"/>
                    <a:pt x="25978" y="357"/>
                    <a:pt x="25978" y="344"/>
                  </a:cubicBezTo>
                  <a:cubicBezTo>
                    <a:pt x="25978" y="312"/>
                    <a:pt x="20172" y="214"/>
                    <a:pt x="12989" y="117"/>
                  </a:cubicBezTo>
                  <a:cubicBezTo>
                    <a:pt x="7742" y="46"/>
                    <a:pt x="3217" y="1"/>
                    <a:pt x="116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23"/>
            <p:cNvSpPr/>
            <p:nvPr/>
          </p:nvSpPr>
          <p:spPr>
            <a:xfrm>
              <a:off x="27381" y="2882496"/>
              <a:ext cx="858313" cy="12027"/>
            </a:xfrm>
            <a:custGeom>
              <a:rect b="b" l="l" r="r" t="t"/>
              <a:pathLst>
                <a:path extrusionOk="0" h="364" w="25978">
                  <a:moveTo>
                    <a:pt x="1022" y="1"/>
                  </a:moveTo>
                  <a:cubicBezTo>
                    <a:pt x="364" y="1"/>
                    <a:pt x="1" y="5"/>
                    <a:pt x="1" y="13"/>
                  </a:cubicBezTo>
                  <a:cubicBezTo>
                    <a:pt x="1" y="45"/>
                    <a:pt x="5822" y="159"/>
                    <a:pt x="12989" y="240"/>
                  </a:cubicBezTo>
                  <a:cubicBezTo>
                    <a:pt x="18661" y="317"/>
                    <a:pt x="23489" y="363"/>
                    <a:pt x="25258" y="363"/>
                  </a:cubicBezTo>
                  <a:cubicBezTo>
                    <a:pt x="25724" y="363"/>
                    <a:pt x="25978" y="360"/>
                    <a:pt x="25978" y="353"/>
                  </a:cubicBezTo>
                  <a:cubicBezTo>
                    <a:pt x="25978" y="305"/>
                    <a:pt x="20173" y="207"/>
                    <a:pt x="12989" y="110"/>
                  </a:cubicBezTo>
                  <a:cubicBezTo>
                    <a:pt x="7614" y="37"/>
                    <a:pt x="2995" y="1"/>
                    <a:pt x="102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23"/>
            <p:cNvSpPr/>
            <p:nvPr/>
          </p:nvSpPr>
          <p:spPr>
            <a:xfrm>
              <a:off x="25762" y="3009006"/>
              <a:ext cx="858346" cy="12027"/>
            </a:xfrm>
            <a:custGeom>
              <a:rect b="b" l="l" r="r" t="t"/>
              <a:pathLst>
                <a:path extrusionOk="0" h="364" w="25979">
                  <a:moveTo>
                    <a:pt x="755" y="0"/>
                  </a:moveTo>
                  <a:cubicBezTo>
                    <a:pt x="267" y="0"/>
                    <a:pt x="1" y="4"/>
                    <a:pt x="1" y="11"/>
                  </a:cubicBezTo>
                  <a:cubicBezTo>
                    <a:pt x="1" y="59"/>
                    <a:pt x="5822" y="156"/>
                    <a:pt x="12990" y="254"/>
                  </a:cubicBezTo>
                  <a:cubicBezTo>
                    <a:pt x="18365" y="327"/>
                    <a:pt x="22983" y="363"/>
                    <a:pt x="24957" y="363"/>
                  </a:cubicBezTo>
                  <a:cubicBezTo>
                    <a:pt x="25614" y="363"/>
                    <a:pt x="25978" y="359"/>
                    <a:pt x="25978" y="351"/>
                  </a:cubicBezTo>
                  <a:cubicBezTo>
                    <a:pt x="25978" y="319"/>
                    <a:pt x="20157" y="205"/>
                    <a:pt x="12990" y="108"/>
                  </a:cubicBezTo>
                  <a:cubicBezTo>
                    <a:pt x="7354" y="44"/>
                    <a:pt x="2550" y="0"/>
                    <a:pt x="75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23"/>
            <p:cNvSpPr/>
            <p:nvPr/>
          </p:nvSpPr>
          <p:spPr>
            <a:xfrm>
              <a:off x="27381" y="3157884"/>
              <a:ext cx="857784" cy="12027"/>
            </a:xfrm>
            <a:custGeom>
              <a:rect b="b" l="l" r="r" t="t"/>
              <a:pathLst>
                <a:path extrusionOk="0" h="364" w="25962">
                  <a:moveTo>
                    <a:pt x="1020" y="0"/>
                  </a:moveTo>
                  <a:cubicBezTo>
                    <a:pt x="363" y="0"/>
                    <a:pt x="1" y="4"/>
                    <a:pt x="1" y="12"/>
                  </a:cubicBezTo>
                  <a:cubicBezTo>
                    <a:pt x="1" y="45"/>
                    <a:pt x="5806" y="158"/>
                    <a:pt x="12973" y="256"/>
                  </a:cubicBezTo>
                  <a:cubicBezTo>
                    <a:pt x="18621" y="319"/>
                    <a:pt x="23418" y="363"/>
                    <a:pt x="25210" y="363"/>
                  </a:cubicBezTo>
                  <a:cubicBezTo>
                    <a:pt x="25697" y="363"/>
                    <a:pt x="25962" y="360"/>
                    <a:pt x="25962" y="353"/>
                  </a:cubicBezTo>
                  <a:cubicBezTo>
                    <a:pt x="25962" y="304"/>
                    <a:pt x="20157" y="207"/>
                    <a:pt x="12989" y="110"/>
                  </a:cubicBezTo>
                  <a:cubicBezTo>
                    <a:pt x="7602" y="37"/>
                    <a:pt x="2989" y="0"/>
                    <a:pt x="102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23"/>
            <p:cNvSpPr/>
            <p:nvPr/>
          </p:nvSpPr>
          <p:spPr>
            <a:xfrm>
              <a:off x="25233" y="3284394"/>
              <a:ext cx="858346" cy="12027"/>
            </a:xfrm>
            <a:custGeom>
              <a:rect b="b" l="l" r="r" t="t"/>
              <a:pathLst>
                <a:path extrusionOk="0" h="364" w="25979">
                  <a:moveTo>
                    <a:pt x="721" y="0"/>
                  </a:moveTo>
                  <a:cubicBezTo>
                    <a:pt x="254" y="0"/>
                    <a:pt x="1" y="4"/>
                    <a:pt x="1" y="10"/>
                  </a:cubicBezTo>
                  <a:cubicBezTo>
                    <a:pt x="1" y="59"/>
                    <a:pt x="5822" y="156"/>
                    <a:pt x="12989" y="254"/>
                  </a:cubicBezTo>
                  <a:cubicBezTo>
                    <a:pt x="18377" y="327"/>
                    <a:pt x="22989" y="363"/>
                    <a:pt x="24959" y="363"/>
                  </a:cubicBezTo>
                  <a:cubicBezTo>
                    <a:pt x="25615" y="363"/>
                    <a:pt x="25978" y="359"/>
                    <a:pt x="25978" y="351"/>
                  </a:cubicBezTo>
                  <a:cubicBezTo>
                    <a:pt x="25978" y="318"/>
                    <a:pt x="20173" y="205"/>
                    <a:pt x="12989" y="124"/>
                  </a:cubicBezTo>
                  <a:cubicBezTo>
                    <a:pt x="7318" y="47"/>
                    <a:pt x="2489" y="0"/>
                    <a:pt x="72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23"/>
            <p:cNvSpPr/>
            <p:nvPr/>
          </p:nvSpPr>
          <p:spPr>
            <a:xfrm>
              <a:off x="23648" y="3411070"/>
              <a:ext cx="858313" cy="11994"/>
            </a:xfrm>
            <a:custGeom>
              <a:rect b="b" l="l" r="r" t="t"/>
              <a:pathLst>
                <a:path extrusionOk="0" h="363" w="25978">
                  <a:moveTo>
                    <a:pt x="1168" y="0"/>
                  </a:moveTo>
                  <a:cubicBezTo>
                    <a:pt x="418" y="0"/>
                    <a:pt x="0" y="6"/>
                    <a:pt x="0" y="19"/>
                  </a:cubicBezTo>
                  <a:cubicBezTo>
                    <a:pt x="0" y="52"/>
                    <a:pt x="5821" y="165"/>
                    <a:pt x="12989" y="246"/>
                  </a:cubicBezTo>
                  <a:cubicBezTo>
                    <a:pt x="18247" y="318"/>
                    <a:pt x="22767" y="363"/>
                    <a:pt x="24812" y="363"/>
                  </a:cubicBezTo>
                  <a:cubicBezTo>
                    <a:pt x="25561" y="363"/>
                    <a:pt x="25977" y="357"/>
                    <a:pt x="25977" y="344"/>
                  </a:cubicBezTo>
                  <a:cubicBezTo>
                    <a:pt x="25977" y="311"/>
                    <a:pt x="20172" y="214"/>
                    <a:pt x="12989" y="117"/>
                  </a:cubicBezTo>
                  <a:cubicBezTo>
                    <a:pt x="7742" y="45"/>
                    <a:pt x="3216" y="0"/>
                    <a:pt x="116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23"/>
            <p:cNvSpPr/>
            <p:nvPr/>
          </p:nvSpPr>
          <p:spPr>
            <a:xfrm>
              <a:off x="22029" y="3537811"/>
              <a:ext cx="858313" cy="11927"/>
            </a:xfrm>
            <a:custGeom>
              <a:rect b="b" l="l" r="r" t="t"/>
              <a:pathLst>
                <a:path extrusionOk="0" h="361" w="25978">
                  <a:moveTo>
                    <a:pt x="754" y="0"/>
                  </a:moveTo>
                  <a:cubicBezTo>
                    <a:pt x="266" y="0"/>
                    <a:pt x="0" y="3"/>
                    <a:pt x="0" y="10"/>
                  </a:cubicBezTo>
                  <a:cubicBezTo>
                    <a:pt x="0" y="43"/>
                    <a:pt x="5822" y="156"/>
                    <a:pt x="12989" y="254"/>
                  </a:cubicBezTo>
                  <a:cubicBezTo>
                    <a:pt x="18625" y="317"/>
                    <a:pt x="23428" y="361"/>
                    <a:pt x="25224" y="361"/>
                  </a:cubicBezTo>
                  <a:cubicBezTo>
                    <a:pt x="25712" y="361"/>
                    <a:pt x="25978" y="358"/>
                    <a:pt x="25978" y="351"/>
                  </a:cubicBezTo>
                  <a:cubicBezTo>
                    <a:pt x="25978" y="318"/>
                    <a:pt x="20173" y="205"/>
                    <a:pt x="12989" y="108"/>
                  </a:cubicBezTo>
                  <a:cubicBezTo>
                    <a:pt x="7353" y="44"/>
                    <a:pt x="2550" y="0"/>
                    <a:pt x="75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48" name="Google Shape;648;p23"/>
          <p:cNvGrpSpPr/>
          <p:nvPr/>
        </p:nvGrpSpPr>
        <p:grpSpPr>
          <a:xfrm>
            <a:off x="1206050" y="1908344"/>
            <a:ext cx="1531767" cy="2249694"/>
            <a:chOff x="1206050" y="1908344"/>
            <a:chExt cx="1531767" cy="2249694"/>
          </a:xfrm>
        </p:grpSpPr>
        <p:sp>
          <p:nvSpPr>
            <p:cNvPr id="649" name="Google Shape;649;p23"/>
            <p:cNvSpPr/>
            <p:nvPr/>
          </p:nvSpPr>
          <p:spPr>
            <a:xfrm>
              <a:off x="1206050" y="1908344"/>
              <a:ext cx="1531767" cy="2249694"/>
            </a:xfrm>
            <a:custGeom>
              <a:rect b="b" l="l" r="r" t="t"/>
              <a:pathLst>
                <a:path extrusionOk="0" h="68090" w="46361">
                  <a:moveTo>
                    <a:pt x="46134" y="1"/>
                  </a:moveTo>
                  <a:lnTo>
                    <a:pt x="1" y="163"/>
                  </a:lnTo>
                  <a:lnTo>
                    <a:pt x="228" y="68090"/>
                  </a:lnTo>
                  <a:lnTo>
                    <a:pt x="46361" y="67927"/>
                  </a:lnTo>
                  <a:lnTo>
                    <a:pt x="46134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23"/>
            <p:cNvSpPr/>
            <p:nvPr/>
          </p:nvSpPr>
          <p:spPr>
            <a:xfrm>
              <a:off x="1419290" y="2297655"/>
              <a:ext cx="686340" cy="6311"/>
            </a:xfrm>
            <a:custGeom>
              <a:rect b="b" l="l" r="r" t="t"/>
              <a:pathLst>
                <a:path extrusionOk="0" h="191" w="20773">
                  <a:moveTo>
                    <a:pt x="14438" y="0"/>
                  </a:moveTo>
                  <a:cubicBezTo>
                    <a:pt x="13196" y="0"/>
                    <a:pt x="11830" y="2"/>
                    <a:pt x="10395" y="6"/>
                  </a:cubicBezTo>
                  <a:cubicBezTo>
                    <a:pt x="4654" y="23"/>
                    <a:pt x="1" y="71"/>
                    <a:pt x="1" y="136"/>
                  </a:cubicBezTo>
                  <a:cubicBezTo>
                    <a:pt x="1" y="173"/>
                    <a:pt x="2618" y="191"/>
                    <a:pt x="6349" y="191"/>
                  </a:cubicBezTo>
                  <a:cubicBezTo>
                    <a:pt x="7592" y="191"/>
                    <a:pt x="8960" y="189"/>
                    <a:pt x="10395" y="185"/>
                  </a:cubicBezTo>
                  <a:cubicBezTo>
                    <a:pt x="16119" y="168"/>
                    <a:pt x="20773" y="104"/>
                    <a:pt x="20773" y="55"/>
                  </a:cubicBezTo>
                  <a:cubicBezTo>
                    <a:pt x="20773" y="18"/>
                    <a:pt x="18164" y="0"/>
                    <a:pt x="1443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23"/>
            <p:cNvSpPr/>
            <p:nvPr/>
          </p:nvSpPr>
          <p:spPr>
            <a:xfrm>
              <a:off x="1419819" y="2458361"/>
              <a:ext cx="1138525" cy="6872"/>
            </a:xfrm>
            <a:custGeom>
              <a:rect b="b" l="l" r="r" t="t"/>
              <a:pathLst>
                <a:path extrusionOk="0" h="208" w="34459">
                  <a:moveTo>
                    <a:pt x="28438" y="1"/>
                  </a:moveTo>
                  <a:cubicBezTo>
                    <a:pt x="25428" y="1"/>
                    <a:pt x="21516" y="9"/>
                    <a:pt x="17238" y="23"/>
                  </a:cubicBezTo>
                  <a:cubicBezTo>
                    <a:pt x="7719" y="39"/>
                    <a:pt x="1" y="104"/>
                    <a:pt x="1" y="169"/>
                  </a:cubicBezTo>
                  <a:cubicBezTo>
                    <a:pt x="1" y="196"/>
                    <a:pt x="2340" y="208"/>
                    <a:pt x="6031" y="208"/>
                  </a:cubicBezTo>
                  <a:cubicBezTo>
                    <a:pt x="9045" y="208"/>
                    <a:pt x="12959" y="200"/>
                    <a:pt x="17238" y="185"/>
                  </a:cubicBezTo>
                  <a:cubicBezTo>
                    <a:pt x="26756" y="169"/>
                    <a:pt x="34459" y="88"/>
                    <a:pt x="34459" y="39"/>
                  </a:cubicBezTo>
                  <a:cubicBezTo>
                    <a:pt x="34459" y="13"/>
                    <a:pt x="32124" y="1"/>
                    <a:pt x="2843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23"/>
            <p:cNvSpPr/>
            <p:nvPr/>
          </p:nvSpPr>
          <p:spPr>
            <a:xfrm>
              <a:off x="1420347" y="2626237"/>
              <a:ext cx="1138525" cy="7038"/>
            </a:xfrm>
            <a:custGeom>
              <a:rect b="b" l="l" r="r" t="t"/>
              <a:pathLst>
                <a:path extrusionOk="0" h="213" w="34459">
                  <a:moveTo>
                    <a:pt x="26408" y="1"/>
                  </a:moveTo>
                  <a:cubicBezTo>
                    <a:pt x="23754" y="1"/>
                    <a:pt x="20610" y="6"/>
                    <a:pt x="17238" y="18"/>
                  </a:cubicBezTo>
                  <a:cubicBezTo>
                    <a:pt x="7720" y="50"/>
                    <a:pt x="1" y="115"/>
                    <a:pt x="1" y="164"/>
                  </a:cubicBezTo>
                  <a:cubicBezTo>
                    <a:pt x="1" y="195"/>
                    <a:pt x="3220" y="213"/>
                    <a:pt x="8063" y="213"/>
                  </a:cubicBezTo>
                  <a:cubicBezTo>
                    <a:pt x="10720" y="213"/>
                    <a:pt x="13866" y="208"/>
                    <a:pt x="17238" y="196"/>
                  </a:cubicBezTo>
                  <a:cubicBezTo>
                    <a:pt x="26757" y="164"/>
                    <a:pt x="34459" y="99"/>
                    <a:pt x="34459" y="50"/>
                  </a:cubicBezTo>
                  <a:cubicBezTo>
                    <a:pt x="34459" y="19"/>
                    <a:pt x="31247" y="1"/>
                    <a:pt x="2640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23"/>
            <p:cNvSpPr/>
            <p:nvPr/>
          </p:nvSpPr>
          <p:spPr>
            <a:xfrm>
              <a:off x="1420909" y="2794477"/>
              <a:ext cx="1139054" cy="7038"/>
            </a:xfrm>
            <a:custGeom>
              <a:rect b="b" l="l" r="r" t="t"/>
              <a:pathLst>
                <a:path extrusionOk="0" h="213" w="34475">
                  <a:moveTo>
                    <a:pt x="26408" y="0"/>
                  </a:moveTo>
                  <a:cubicBezTo>
                    <a:pt x="23753" y="0"/>
                    <a:pt x="20609" y="6"/>
                    <a:pt x="17237" y="17"/>
                  </a:cubicBezTo>
                  <a:cubicBezTo>
                    <a:pt x="7719" y="50"/>
                    <a:pt x="0" y="115"/>
                    <a:pt x="0" y="163"/>
                  </a:cubicBezTo>
                  <a:cubicBezTo>
                    <a:pt x="0" y="195"/>
                    <a:pt x="3219" y="213"/>
                    <a:pt x="8062" y="213"/>
                  </a:cubicBezTo>
                  <a:cubicBezTo>
                    <a:pt x="10719" y="213"/>
                    <a:pt x="13865" y="207"/>
                    <a:pt x="17237" y="196"/>
                  </a:cubicBezTo>
                  <a:cubicBezTo>
                    <a:pt x="26756" y="163"/>
                    <a:pt x="34474" y="98"/>
                    <a:pt x="34474" y="50"/>
                  </a:cubicBezTo>
                  <a:lnTo>
                    <a:pt x="34458" y="50"/>
                  </a:lnTo>
                  <a:cubicBezTo>
                    <a:pt x="34458" y="18"/>
                    <a:pt x="31246" y="0"/>
                    <a:pt x="2640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23"/>
            <p:cNvSpPr/>
            <p:nvPr/>
          </p:nvSpPr>
          <p:spPr>
            <a:xfrm>
              <a:off x="1421438" y="2962155"/>
              <a:ext cx="1139054" cy="7071"/>
            </a:xfrm>
            <a:custGeom>
              <a:rect b="b" l="l" r="r" t="t"/>
              <a:pathLst>
                <a:path extrusionOk="0" h="214" w="34475">
                  <a:moveTo>
                    <a:pt x="26408" y="1"/>
                  </a:moveTo>
                  <a:cubicBezTo>
                    <a:pt x="23753" y="1"/>
                    <a:pt x="20609" y="6"/>
                    <a:pt x="17238" y="18"/>
                  </a:cubicBezTo>
                  <a:cubicBezTo>
                    <a:pt x="7719" y="50"/>
                    <a:pt x="0" y="115"/>
                    <a:pt x="0" y="164"/>
                  </a:cubicBezTo>
                  <a:cubicBezTo>
                    <a:pt x="0" y="195"/>
                    <a:pt x="3219" y="213"/>
                    <a:pt x="8063" y="213"/>
                  </a:cubicBezTo>
                  <a:cubicBezTo>
                    <a:pt x="10720" y="213"/>
                    <a:pt x="13866" y="208"/>
                    <a:pt x="17238" y="196"/>
                  </a:cubicBezTo>
                  <a:cubicBezTo>
                    <a:pt x="26756" y="164"/>
                    <a:pt x="34475" y="99"/>
                    <a:pt x="34475" y="50"/>
                  </a:cubicBezTo>
                  <a:lnTo>
                    <a:pt x="34458" y="50"/>
                  </a:lnTo>
                  <a:cubicBezTo>
                    <a:pt x="34458" y="19"/>
                    <a:pt x="31247" y="1"/>
                    <a:pt x="2640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23"/>
            <p:cNvSpPr/>
            <p:nvPr/>
          </p:nvSpPr>
          <p:spPr>
            <a:xfrm>
              <a:off x="1426790" y="3159338"/>
              <a:ext cx="1138525" cy="7038"/>
            </a:xfrm>
            <a:custGeom>
              <a:rect b="b" l="l" r="r" t="t"/>
              <a:pathLst>
                <a:path extrusionOk="0" h="213" w="34459">
                  <a:moveTo>
                    <a:pt x="26396" y="0"/>
                  </a:moveTo>
                  <a:cubicBezTo>
                    <a:pt x="23739" y="0"/>
                    <a:pt x="20593" y="6"/>
                    <a:pt x="17221" y="17"/>
                  </a:cubicBezTo>
                  <a:cubicBezTo>
                    <a:pt x="7703" y="50"/>
                    <a:pt x="1" y="114"/>
                    <a:pt x="1" y="163"/>
                  </a:cubicBezTo>
                  <a:cubicBezTo>
                    <a:pt x="1" y="194"/>
                    <a:pt x="3212" y="212"/>
                    <a:pt x="8051" y="212"/>
                  </a:cubicBezTo>
                  <a:cubicBezTo>
                    <a:pt x="10706" y="212"/>
                    <a:pt x="13850" y="207"/>
                    <a:pt x="17221" y="195"/>
                  </a:cubicBezTo>
                  <a:cubicBezTo>
                    <a:pt x="26740" y="163"/>
                    <a:pt x="34459" y="98"/>
                    <a:pt x="34459" y="50"/>
                  </a:cubicBezTo>
                  <a:cubicBezTo>
                    <a:pt x="34459" y="18"/>
                    <a:pt x="31240" y="0"/>
                    <a:pt x="2639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23"/>
            <p:cNvSpPr/>
            <p:nvPr/>
          </p:nvSpPr>
          <p:spPr>
            <a:xfrm>
              <a:off x="1427319" y="3327544"/>
              <a:ext cx="1138525" cy="7071"/>
            </a:xfrm>
            <a:custGeom>
              <a:rect b="b" l="l" r="r" t="t"/>
              <a:pathLst>
                <a:path extrusionOk="0" h="214" w="34459">
                  <a:moveTo>
                    <a:pt x="26397" y="1"/>
                  </a:moveTo>
                  <a:cubicBezTo>
                    <a:pt x="23740" y="1"/>
                    <a:pt x="20594" y="6"/>
                    <a:pt x="17222" y="18"/>
                  </a:cubicBezTo>
                  <a:cubicBezTo>
                    <a:pt x="7703" y="50"/>
                    <a:pt x="1" y="115"/>
                    <a:pt x="1" y="164"/>
                  </a:cubicBezTo>
                  <a:cubicBezTo>
                    <a:pt x="1" y="195"/>
                    <a:pt x="3213" y="213"/>
                    <a:pt x="8051" y="213"/>
                  </a:cubicBezTo>
                  <a:cubicBezTo>
                    <a:pt x="10706" y="213"/>
                    <a:pt x="13850" y="208"/>
                    <a:pt x="17222" y="196"/>
                  </a:cubicBezTo>
                  <a:cubicBezTo>
                    <a:pt x="26740" y="164"/>
                    <a:pt x="34459" y="99"/>
                    <a:pt x="34459" y="50"/>
                  </a:cubicBezTo>
                  <a:cubicBezTo>
                    <a:pt x="34459" y="19"/>
                    <a:pt x="31240" y="1"/>
                    <a:pt x="2639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23"/>
            <p:cNvSpPr/>
            <p:nvPr/>
          </p:nvSpPr>
          <p:spPr>
            <a:xfrm>
              <a:off x="1427881" y="3495487"/>
              <a:ext cx="1138492" cy="7004"/>
            </a:xfrm>
            <a:custGeom>
              <a:rect b="b" l="l" r="r" t="t"/>
              <a:pathLst>
                <a:path extrusionOk="0" h="212" w="34458">
                  <a:moveTo>
                    <a:pt x="26659" y="1"/>
                  </a:moveTo>
                  <a:cubicBezTo>
                    <a:pt x="23948" y="1"/>
                    <a:pt x="20705" y="4"/>
                    <a:pt x="17221" y="10"/>
                  </a:cubicBezTo>
                  <a:cubicBezTo>
                    <a:pt x="7702" y="43"/>
                    <a:pt x="0" y="108"/>
                    <a:pt x="0" y="172"/>
                  </a:cubicBezTo>
                  <a:cubicBezTo>
                    <a:pt x="0" y="199"/>
                    <a:pt x="2339" y="211"/>
                    <a:pt x="6027" y="211"/>
                  </a:cubicBezTo>
                  <a:cubicBezTo>
                    <a:pt x="9039" y="211"/>
                    <a:pt x="12950" y="203"/>
                    <a:pt x="17221" y="189"/>
                  </a:cubicBezTo>
                  <a:cubicBezTo>
                    <a:pt x="26739" y="156"/>
                    <a:pt x="34458" y="91"/>
                    <a:pt x="34458" y="43"/>
                  </a:cubicBezTo>
                  <a:cubicBezTo>
                    <a:pt x="34458" y="12"/>
                    <a:pt x="31356" y="1"/>
                    <a:pt x="2665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23"/>
            <p:cNvSpPr/>
            <p:nvPr/>
          </p:nvSpPr>
          <p:spPr>
            <a:xfrm>
              <a:off x="1428409" y="3663495"/>
              <a:ext cx="1138525" cy="7038"/>
            </a:xfrm>
            <a:custGeom>
              <a:rect b="b" l="l" r="r" t="t"/>
              <a:pathLst>
                <a:path extrusionOk="0" h="213" w="34459">
                  <a:moveTo>
                    <a:pt x="26396" y="0"/>
                  </a:moveTo>
                  <a:cubicBezTo>
                    <a:pt x="23739" y="0"/>
                    <a:pt x="20593" y="5"/>
                    <a:pt x="17221" y="17"/>
                  </a:cubicBezTo>
                  <a:cubicBezTo>
                    <a:pt x="7719" y="49"/>
                    <a:pt x="0" y="114"/>
                    <a:pt x="0" y="163"/>
                  </a:cubicBezTo>
                  <a:cubicBezTo>
                    <a:pt x="0" y="194"/>
                    <a:pt x="3219" y="212"/>
                    <a:pt x="8062" y="212"/>
                  </a:cubicBezTo>
                  <a:cubicBezTo>
                    <a:pt x="10719" y="212"/>
                    <a:pt x="13865" y="207"/>
                    <a:pt x="17237" y="195"/>
                  </a:cubicBezTo>
                  <a:cubicBezTo>
                    <a:pt x="26740" y="163"/>
                    <a:pt x="34458" y="98"/>
                    <a:pt x="34458" y="49"/>
                  </a:cubicBezTo>
                  <a:cubicBezTo>
                    <a:pt x="34458" y="18"/>
                    <a:pt x="31240" y="0"/>
                    <a:pt x="2639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59" name="Google Shape;659;p23"/>
          <p:cNvGrpSpPr/>
          <p:nvPr/>
        </p:nvGrpSpPr>
        <p:grpSpPr>
          <a:xfrm>
            <a:off x="8118448" y="2212114"/>
            <a:ext cx="1171202" cy="1706979"/>
            <a:chOff x="8118448" y="2212114"/>
            <a:chExt cx="1171202" cy="1706979"/>
          </a:xfrm>
        </p:grpSpPr>
        <p:sp>
          <p:nvSpPr>
            <p:cNvPr id="660" name="Google Shape;660;p23"/>
            <p:cNvSpPr/>
            <p:nvPr/>
          </p:nvSpPr>
          <p:spPr>
            <a:xfrm>
              <a:off x="8118448" y="2212114"/>
              <a:ext cx="1171202" cy="1706979"/>
            </a:xfrm>
            <a:custGeom>
              <a:rect b="b" l="l" r="r" t="t"/>
              <a:pathLst>
                <a:path extrusionOk="0" h="51664" w="35448">
                  <a:moveTo>
                    <a:pt x="665" y="1"/>
                  </a:moveTo>
                  <a:lnTo>
                    <a:pt x="0" y="51209"/>
                  </a:lnTo>
                  <a:lnTo>
                    <a:pt x="34783" y="51664"/>
                  </a:lnTo>
                  <a:lnTo>
                    <a:pt x="35448" y="455"/>
                  </a:lnTo>
                  <a:lnTo>
                    <a:pt x="665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23"/>
            <p:cNvSpPr/>
            <p:nvPr/>
          </p:nvSpPr>
          <p:spPr>
            <a:xfrm>
              <a:off x="8296335" y="2506798"/>
              <a:ext cx="517572" cy="8095"/>
            </a:xfrm>
            <a:custGeom>
              <a:rect b="b" l="l" r="r" t="t"/>
              <a:pathLst>
                <a:path extrusionOk="0" h="245" w="15665">
                  <a:moveTo>
                    <a:pt x="1068" y="0"/>
                  </a:moveTo>
                  <a:cubicBezTo>
                    <a:pt x="389" y="0"/>
                    <a:pt x="0" y="6"/>
                    <a:pt x="0" y="17"/>
                  </a:cubicBezTo>
                  <a:cubicBezTo>
                    <a:pt x="0" y="65"/>
                    <a:pt x="3503" y="130"/>
                    <a:pt x="7832" y="195"/>
                  </a:cubicBezTo>
                  <a:cubicBezTo>
                    <a:pt x="10628" y="226"/>
                    <a:pt x="13079" y="244"/>
                    <a:pt x="14465" y="244"/>
                  </a:cubicBezTo>
                  <a:cubicBezTo>
                    <a:pt x="15225" y="244"/>
                    <a:pt x="15664" y="239"/>
                    <a:pt x="15664" y="227"/>
                  </a:cubicBezTo>
                  <a:cubicBezTo>
                    <a:pt x="15664" y="195"/>
                    <a:pt x="12162" y="114"/>
                    <a:pt x="7832" y="65"/>
                  </a:cubicBezTo>
                  <a:cubicBezTo>
                    <a:pt x="4946" y="22"/>
                    <a:pt x="2427" y="0"/>
                    <a:pt x="106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23"/>
            <p:cNvSpPr/>
            <p:nvPr/>
          </p:nvSpPr>
          <p:spPr>
            <a:xfrm>
              <a:off x="8294716" y="2629145"/>
              <a:ext cx="858313" cy="11960"/>
            </a:xfrm>
            <a:custGeom>
              <a:rect b="b" l="l" r="r" t="t"/>
              <a:pathLst>
                <a:path extrusionOk="0" h="362" w="25978">
                  <a:moveTo>
                    <a:pt x="754" y="1"/>
                  </a:moveTo>
                  <a:cubicBezTo>
                    <a:pt x="266" y="1"/>
                    <a:pt x="0" y="4"/>
                    <a:pt x="0" y="11"/>
                  </a:cubicBezTo>
                  <a:cubicBezTo>
                    <a:pt x="0" y="43"/>
                    <a:pt x="5822" y="157"/>
                    <a:pt x="12989" y="254"/>
                  </a:cubicBezTo>
                  <a:cubicBezTo>
                    <a:pt x="18625" y="318"/>
                    <a:pt x="23428" y="361"/>
                    <a:pt x="25224" y="361"/>
                  </a:cubicBezTo>
                  <a:cubicBezTo>
                    <a:pt x="25712" y="361"/>
                    <a:pt x="25978" y="358"/>
                    <a:pt x="25978" y="351"/>
                  </a:cubicBezTo>
                  <a:cubicBezTo>
                    <a:pt x="25978" y="319"/>
                    <a:pt x="20173" y="205"/>
                    <a:pt x="12989" y="108"/>
                  </a:cubicBezTo>
                  <a:cubicBezTo>
                    <a:pt x="7353" y="44"/>
                    <a:pt x="2550" y="1"/>
                    <a:pt x="75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23"/>
            <p:cNvSpPr/>
            <p:nvPr/>
          </p:nvSpPr>
          <p:spPr>
            <a:xfrm>
              <a:off x="8293097" y="2755820"/>
              <a:ext cx="858346" cy="12027"/>
            </a:xfrm>
            <a:custGeom>
              <a:rect b="b" l="l" r="r" t="t"/>
              <a:pathLst>
                <a:path extrusionOk="0" h="364" w="25979">
                  <a:moveTo>
                    <a:pt x="1169" y="1"/>
                  </a:moveTo>
                  <a:cubicBezTo>
                    <a:pt x="419" y="1"/>
                    <a:pt x="1" y="7"/>
                    <a:pt x="1" y="20"/>
                  </a:cubicBezTo>
                  <a:cubicBezTo>
                    <a:pt x="1" y="52"/>
                    <a:pt x="5822" y="150"/>
                    <a:pt x="12989" y="247"/>
                  </a:cubicBezTo>
                  <a:cubicBezTo>
                    <a:pt x="18236" y="318"/>
                    <a:pt x="22762" y="363"/>
                    <a:pt x="24810" y="363"/>
                  </a:cubicBezTo>
                  <a:cubicBezTo>
                    <a:pt x="25560" y="363"/>
                    <a:pt x="25978" y="357"/>
                    <a:pt x="25978" y="344"/>
                  </a:cubicBezTo>
                  <a:cubicBezTo>
                    <a:pt x="25978" y="312"/>
                    <a:pt x="20173" y="214"/>
                    <a:pt x="12989" y="117"/>
                  </a:cubicBezTo>
                  <a:cubicBezTo>
                    <a:pt x="7743" y="46"/>
                    <a:pt x="3217" y="1"/>
                    <a:pt x="116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23"/>
            <p:cNvSpPr/>
            <p:nvPr/>
          </p:nvSpPr>
          <p:spPr>
            <a:xfrm>
              <a:off x="8291511" y="2882496"/>
              <a:ext cx="858313" cy="12027"/>
            </a:xfrm>
            <a:custGeom>
              <a:rect b="b" l="l" r="r" t="t"/>
              <a:pathLst>
                <a:path extrusionOk="0" h="364" w="25978">
                  <a:moveTo>
                    <a:pt x="1022" y="1"/>
                  </a:moveTo>
                  <a:cubicBezTo>
                    <a:pt x="364" y="1"/>
                    <a:pt x="0" y="5"/>
                    <a:pt x="0" y="13"/>
                  </a:cubicBezTo>
                  <a:cubicBezTo>
                    <a:pt x="0" y="45"/>
                    <a:pt x="5821" y="159"/>
                    <a:pt x="12989" y="240"/>
                  </a:cubicBezTo>
                  <a:cubicBezTo>
                    <a:pt x="18660" y="317"/>
                    <a:pt x="23489" y="363"/>
                    <a:pt x="25257" y="363"/>
                  </a:cubicBezTo>
                  <a:cubicBezTo>
                    <a:pt x="25724" y="363"/>
                    <a:pt x="25977" y="360"/>
                    <a:pt x="25977" y="353"/>
                  </a:cubicBezTo>
                  <a:cubicBezTo>
                    <a:pt x="25977" y="305"/>
                    <a:pt x="20172" y="207"/>
                    <a:pt x="12989" y="110"/>
                  </a:cubicBezTo>
                  <a:cubicBezTo>
                    <a:pt x="7613" y="37"/>
                    <a:pt x="2995" y="1"/>
                    <a:pt x="102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23"/>
            <p:cNvSpPr/>
            <p:nvPr/>
          </p:nvSpPr>
          <p:spPr>
            <a:xfrm>
              <a:off x="8289892" y="3009006"/>
              <a:ext cx="858313" cy="12027"/>
            </a:xfrm>
            <a:custGeom>
              <a:rect b="b" l="l" r="r" t="t"/>
              <a:pathLst>
                <a:path extrusionOk="0" h="364" w="25978">
                  <a:moveTo>
                    <a:pt x="754" y="0"/>
                  </a:moveTo>
                  <a:cubicBezTo>
                    <a:pt x="266" y="0"/>
                    <a:pt x="0" y="4"/>
                    <a:pt x="0" y="11"/>
                  </a:cubicBezTo>
                  <a:cubicBezTo>
                    <a:pt x="0" y="59"/>
                    <a:pt x="5822" y="156"/>
                    <a:pt x="12989" y="254"/>
                  </a:cubicBezTo>
                  <a:cubicBezTo>
                    <a:pt x="18365" y="327"/>
                    <a:pt x="22983" y="363"/>
                    <a:pt x="24956" y="363"/>
                  </a:cubicBezTo>
                  <a:cubicBezTo>
                    <a:pt x="25614" y="363"/>
                    <a:pt x="25978" y="359"/>
                    <a:pt x="25978" y="351"/>
                  </a:cubicBezTo>
                  <a:cubicBezTo>
                    <a:pt x="25978" y="319"/>
                    <a:pt x="20173" y="205"/>
                    <a:pt x="12989" y="108"/>
                  </a:cubicBezTo>
                  <a:cubicBezTo>
                    <a:pt x="7353" y="44"/>
                    <a:pt x="2550" y="0"/>
                    <a:pt x="75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23"/>
            <p:cNvSpPr/>
            <p:nvPr/>
          </p:nvSpPr>
          <p:spPr>
            <a:xfrm>
              <a:off x="8290949" y="3157884"/>
              <a:ext cx="858346" cy="12027"/>
            </a:xfrm>
            <a:custGeom>
              <a:rect b="b" l="l" r="r" t="t"/>
              <a:pathLst>
                <a:path extrusionOk="0" h="364" w="25979">
                  <a:moveTo>
                    <a:pt x="1036" y="0"/>
                  </a:moveTo>
                  <a:cubicBezTo>
                    <a:pt x="380" y="0"/>
                    <a:pt x="17" y="4"/>
                    <a:pt x="17" y="12"/>
                  </a:cubicBezTo>
                  <a:cubicBezTo>
                    <a:pt x="1" y="45"/>
                    <a:pt x="5822" y="158"/>
                    <a:pt x="12990" y="256"/>
                  </a:cubicBezTo>
                  <a:cubicBezTo>
                    <a:pt x="18638" y="319"/>
                    <a:pt x="23434" y="363"/>
                    <a:pt x="25226" y="363"/>
                  </a:cubicBezTo>
                  <a:cubicBezTo>
                    <a:pt x="25713" y="363"/>
                    <a:pt x="25978" y="360"/>
                    <a:pt x="25978" y="353"/>
                  </a:cubicBezTo>
                  <a:cubicBezTo>
                    <a:pt x="25978" y="304"/>
                    <a:pt x="20173" y="207"/>
                    <a:pt x="13006" y="110"/>
                  </a:cubicBezTo>
                  <a:cubicBezTo>
                    <a:pt x="7618" y="37"/>
                    <a:pt x="3006" y="0"/>
                    <a:pt x="103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23"/>
            <p:cNvSpPr/>
            <p:nvPr/>
          </p:nvSpPr>
          <p:spPr>
            <a:xfrm>
              <a:off x="8289363" y="3284394"/>
              <a:ext cx="858313" cy="12027"/>
            </a:xfrm>
            <a:custGeom>
              <a:rect b="b" l="l" r="r" t="t"/>
              <a:pathLst>
                <a:path extrusionOk="0" h="364" w="25978">
                  <a:moveTo>
                    <a:pt x="720" y="0"/>
                  </a:moveTo>
                  <a:cubicBezTo>
                    <a:pt x="254" y="0"/>
                    <a:pt x="0" y="4"/>
                    <a:pt x="0" y="10"/>
                  </a:cubicBezTo>
                  <a:cubicBezTo>
                    <a:pt x="0" y="59"/>
                    <a:pt x="5822" y="156"/>
                    <a:pt x="12989" y="254"/>
                  </a:cubicBezTo>
                  <a:cubicBezTo>
                    <a:pt x="18377" y="327"/>
                    <a:pt x="22989" y="363"/>
                    <a:pt x="24958" y="363"/>
                  </a:cubicBezTo>
                  <a:cubicBezTo>
                    <a:pt x="25615" y="363"/>
                    <a:pt x="25978" y="359"/>
                    <a:pt x="25978" y="351"/>
                  </a:cubicBezTo>
                  <a:cubicBezTo>
                    <a:pt x="25978" y="318"/>
                    <a:pt x="20172" y="205"/>
                    <a:pt x="12989" y="124"/>
                  </a:cubicBezTo>
                  <a:cubicBezTo>
                    <a:pt x="7318" y="47"/>
                    <a:pt x="2489" y="0"/>
                    <a:pt x="72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23"/>
            <p:cNvSpPr/>
            <p:nvPr/>
          </p:nvSpPr>
          <p:spPr>
            <a:xfrm>
              <a:off x="8287744" y="3411070"/>
              <a:ext cx="858313" cy="11994"/>
            </a:xfrm>
            <a:custGeom>
              <a:rect b="b" l="l" r="r" t="t"/>
              <a:pathLst>
                <a:path extrusionOk="0" h="363" w="25978">
                  <a:moveTo>
                    <a:pt x="1168" y="0"/>
                  </a:moveTo>
                  <a:cubicBezTo>
                    <a:pt x="419" y="0"/>
                    <a:pt x="1" y="6"/>
                    <a:pt x="1" y="19"/>
                  </a:cubicBezTo>
                  <a:cubicBezTo>
                    <a:pt x="1" y="52"/>
                    <a:pt x="5822" y="165"/>
                    <a:pt x="12989" y="246"/>
                  </a:cubicBezTo>
                  <a:cubicBezTo>
                    <a:pt x="18248" y="318"/>
                    <a:pt x="22768" y="363"/>
                    <a:pt x="24813" y="363"/>
                  </a:cubicBezTo>
                  <a:cubicBezTo>
                    <a:pt x="25561" y="363"/>
                    <a:pt x="25978" y="357"/>
                    <a:pt x="25978" y="344"/>
                  </a:cubicBezTo>
                  <a:cubicBezTo>
                    <a:pt x="25978" y="311"/>
                    <a:pt x="20173" y="214"/>
                    <a:pt x="12989" y="117"/>
                  </a:cubicBezTo>
                  <a:cubicBezTo>
                    <a:pt x="7742" y="45"/>
                    <a:pt x="3217" y="0"/>
                    <a:pt x="116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23"/>
            <p:cNvSpPr/>
            <p:nvPr/>
          </p:nvSpPr>
          <p:spPr>
            <a:xfrm>
              <a:off x="8286126" y="3537811"/>
              <a:ext cx="858346" cy="11927"/>
            </a:xfrm>
            <a:custGeom>
              <a:rect b="b" l="l" r="r" t="t"/>
              <a:pathLst>
                <a:path extrusionOk="0" h="361" w="25979">
                  <a:moveTo>
                    <a:pt x="755" y="0"/>
                  </a:moveTo>
                  <a:cubicBezTo>
                    <a:pt x="267" y="0"/>
                    <a:pt x="1" y="3"/>
                    <a:pt x="1" y="10"/>
                  </a:cubicBezTo>
                  <a:cubicBezTo>
                    <a:pt x="1" y="43"/>
                    <a:pt x="5822" y="156"/>
                    <a:pt x="12990" y="254"/>
                  </a:cubicBezTo>
                  <a:cubicBezTo>
                    <a:pt x="18625" y="317"/>
                    <a:pt x="23429" y="361"/>
                    <a:pt x="25224" y="361"/>
                  </a:cubicBezTo>
                  <a:cubicBezTo>
                    <a:pt x="25712" y="361"/>
                    <a:pt x="25978" y="358"/>
                    <a:pt x="25978" y="351"/>
                  </a:cubicBezTo>
                  <a:cubicBezTo>
                    <a:pt x="25978" y="318"/>
                    <a:pt x="20173" y="205"/>
                    <a:pt x="12990" y="108"/>
                  </a:cubicBezTo>
                  <a:cubicBezTo>
                    <a:pt x="7354" y="44"/>
                    <a:pt x="2550" y="0"/>
                    <a:pt x="75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70" name="Google Shape;670;p23"/>
          <p:cNvGrpSpPr/>
          <p:nvPr/>
        </p:nvGrpSpPr>
        <p:grpSpPr>
          <a:xfrm>
            <a:off x="6409916" y="1908344"/>
            <a:ext cx="1531767" cy="2249694"/>
            <a:chOff x="6409916" y="1908344"/>
            <a:chExt cx="1531767" cy="2249694"/>
          </a:xfrm>
        </p:grpSpPr>
        <p:sp>
          <p:nvSpPr>
            <p:cNvPr id="671" name="Google Shape;671;p23"/>
            <p:cNvSpPr/>
            <p:nvPr/>
          </p:nvSpPr>
          <p:spPr>
            <a:xfrm>
              <a:off x="6409916" y="1908344"/>
              <a:ext cx="1531767" cy="2249694"/>
            </a:xfrm>
            <a:custGeom>
              <a:rect b="b" l="l" r="r" t="t"/>
              <a:pathLst>
                <a:path extrusionOk="0" h="68090" w="46361">
                  <a:moveTo>
                    <a:pt x="46133" y="1"/>
                  </a:moveTo>
                  <a:lnTo>
                    <a:pt x="0" y="163"/>
                  </a:lnTo>
                  <a:lnTo>
                    <a:pt x="227" y="68090"/>
                  </a:lnTo>
                  <a:lnTo>
                    <a:pt x="46360" y="67927"/>
                  </a:lnTo>
                  <a:lnTo>
                    <a:pt x="46133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23"/>
            <p:cNvSpPr/>
            <p:nvPr/>
          </p:nvSpPr>
          <p:spPr>
            <a:xfrm>
              <a:off x="6623123" y="2297655"/>
              <a:ext cx="686373" cy="6311"/>
            </a:xfrm>
            <a:custGeom>
              <a:rect b="b" l="l" r="r" t="t"/>
              <a:pathLst>
                <a:path extrusionOk="0" h="191" w="20774">
                  <a:moveTo>
                    <a:pt x="14425" y="0"/>
                  </a:moveTo>
                  <a:cubicBezTo>
                    <a:pt x="13181" y="0"/>
                    <a:pt x="11814" y="2"/>
                    <a:pt x="10379" y="6"/>
                  </a:cubicBezTo>
                  <a:cubicBezTo>
                    <a:pt x="4655" y="23"/>
                    <a:pt x="1" y="71"/>
                    <a:pt x="1" y="136"/>
                  </a:cubicBezTo>
                  <a:cubicBezTo>
                    <a:pt x="1" y="173"/>
                    <a:pt x="2619" y="191"/>
                    <a:pt x="6343" y="191"/>
                  </a:cubicBezTo>
                  <a:cubicBezTo>
                    <a:pt x="7584" y="191"/>
                    <a:pt x="8948" y="189"/>
                    <a:pt x="10379" y="185"/>
                  </a:cubicBezTo>
                  <a:cubicBezTo>
                    <a:pt x="16119" y="168"/>
                    <a:pt x="20773" y="104"/>
                    <a:pt x="20773" y="55"/>
                  </a:cubicBezTo>
                  <a:cubicBezTo>
                    <a:pt x="20773" y="18"/>
                    <a:pt x="18155" y="0"/>
                    <a:pt x="1442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23"/>
            <p:cNvSpPr/>
            <p:nvPr/>
          </p:nvSpPr>
          <p:spPr>
            <a:xfrm>
              <a:off x="6623685" y="2458361"/>
              <a:ext cx="1138525" cy="6872"/>
            </a:xfrm>
            <a:custGeom>
              <a:rect b="b" l="l" r="r" t="t"/>
              <a:pathLst>
                <a:path extrusionOk="0" h="208" w="34459">
                  <a:moveTo>
                    <a:pt x="28428" y="1"/>
                  </a:moveTo>
                  <a:cubicBezTo>
                    <a:pt x="25414" y="1"/>
                    <a:pt x="21500" y="9"/>
                    <a:pt x="17221" y="23"/>
                  </a:cubicBezTo>
                  <a:cubicBezTo>
                    <a:pt x="7703" y="39"/>
                    <a:pt x="0" y="104"/>
                    <a:pt x="0" y="169"/>
                  </a:cubicBezTo>
                  <a:cubicBezTo>
                    <a:pt x="0" y="196"/>
                    <a:pt x="2334" y="208"/>
                    <a:pt x="6021" y="208"/>
                  </a:cubicBezTo>
                  <a:cubicBezTo>
                    <a:pt x="9031" y="208"/>
                    <a:pt x="12943" y="200"/>
                    <a:pt x="17221" y="185"/>
                  </a:cubicBezTo>
                  <a:cubicBezTo>
                    <a:pt x="26740" y="169"/>
                    <a:pt x="34458" y="88"/>
                    <a:pt x="34458" y="39"/>
                  </a:cubicBezTo>
                  <a:cubicBezTo>
                    <a:pt x="34458" y="13"/>
                    <a:pt x="32119" y="1"/>
                    <a:pt x="2842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23"/>
            <p:cNvSpPr/>
            <p:nvPr/>
          </p:nvSpPr>
          <p:spPr>
            <a:xfrm>
              <a:off x="6624214" y="2626237"/>
              <a:ext cx="1138525" cy="7038"/>
            </a:xfrm>
            <a:custGeom>
              <a:rect b="b" l="l" r="r" t="t"/>
              <a:pathLst>
                <a:path extrusionOk="0" h="213" w="34459">
                  <a:moveTo>
                    <a:pt x="26396" y="1"/>
                  </a:moveTo>
                  <a:cubicBezTo>
                    <a:pt x="23739" y="1"/>
                    <a:pt x="20593" y="6"/>
                    <a:pt x="17221" y="18"/>
                  </a:cubicBezTo>
                  <a:cubicBezTo>
                    <a:pt x="7703" y="50"/>
                    <a:pt x="0" y="115"/>
                    <a:pt x="0" y="164"/>
                  </a:cubicBezTo>
                  <a:cubicBezTo>
                    <a:pt x="0" y="195"/>
                    <a:pt x="3219" y="213"/>
                    <a:pt x="8058" y="213"/>
                  </a:cubicBezTo>
                  <a:cubicBezTo>
                    <a:pt x="10713" y="213"/>
                    <a:pt x="13855" y="208"/>
                    <a:pt x="17221" y="196"/>
                  </a:cubicBezTo>
                  <a:cubicBezTo>
                    <a:pt x="26740" y="164"/>
                    <a:pt x="34458" y="99"/>
                    <a:pt x="34458" y="50"/>
                  </a:cubicBezTo>
                  <a:cubicBezTo>
                    <a:pt x="34458" y="19"/>
                    <a:pt x="31240" y="1"/>
                    <a:pt x="2639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23"/>
            <p:cNvSpPr/>
            <p:nvPr/>
          </p:nvSpPr>
          <p:spPr>
            <a:xfrm>
              <a:off x="6624742" y="2794477"/>
              <a:ext cx="1138525" cy="7038"/>
            </a:xfrm>
            <a:custGeom>
              <a:rect b="b" l="l" r="r" t="t"/>
              <a:pathLst>
                <a:path extrusionOk="0" h="213" w="34459">
                  <a:moveTo>
                    <a:pt x="26397" y="0"/>
                  </a:moveTo>
                  <a:cubicBezTo>
                    <a:pt x="23739" y="0"/>
                    <a:pt x="20593" y="6"/>
                    <a:pt x="17221" y="17"/>
                  </a:cubicBezTo>
                  <a:cubicBezTo>
                    <a:pt x="7719" y="50"/>
                    <a:pt x="1" y="115"/>
                    <a:pt x="1" y="163"/>
                  </a:cubicBezTo>
                  <a:cubicBezTo>
                    <a:pt x="1" y="195"/>
                    <a:pt x="3219" y="213"/>
                    <a:pt x="8063" y="213"/>
                  </a:cubicBezTo>
                  <a:cubicBezTo>
                    <a:pt x="10720" y="213"/>
                    <a:pt x="13866" y="207"/>
                    <a:pt x="17238" y="196"/>
                  </a:cubicBezTo>
                  <a:cubicBezTo>
                    <a:pt x="26740" y="163"/>
                    <a:pt x="34459" y="98"/>
                    <a:pt x="34459" y="50"/>
                  </a:cubicBezTo>
                  <a:cubicBezTo>
                    <a:pt x="34459" y="18"/>
                    <a:pt x="31240" y="0"/>
                    <a:pt x="2639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23"/>
            <p:cNvSpPr/>
            <p:nvPr/>
          </p:nvSpPr>
          <p:spPr>
            <a:xfrm>
              <a:off x="6625271" y="2962155"/>
              <a:ext cx="1138525" cy="7071"/>
            </a:xfrm>
            <a:custGeom>
              <a:rect b="b" l="l" r="r" t="t"/>
              <a:pathLst>
                <a:path extrusionOk="0" h="214" w="34459">
                  <a:moveTo>
                    <a:pt x="26397" y="1"/>
                  </a:moveTo>
                  <a:cubicBezTo>
                    <a:pt x="23740" y="1"/>
                    <a:pt x="20594" y="6"/>
                    <a:pt x="17222" y="18"/>
                  </a:cubicBezTo>
                  <a:cubicBezTo>
                    <a:pt x="7719" y="50"/>
                    <a:pt x="1" y="115"/>
                    <a:pt x="1" y="164"/>
                  </a:cubicBezTo>
                  <a:cubicBezTo>
                    <a:pt x="1" y="195"/>
                    <a:pt x="3219" y="213"/>
                    <a:pt x="8063" y="213"/>
                  </a:cubicBezTo>
                  <a:cubicBezTo>
                    <a:pt x="10720" y="213"/>
                    <a:pt x="13866" y="208"/>
                    <a:pt x="17238" y="196"/>
                  </a:cubicBezTo>
                  <a:cubicBezTo>
                    <a:pt x="26740" y="164"/>
                    <a:pt x="34459" y="99"/>
                    <a:pt x="34459" y="50"/>
                  </a:cubicBezTo>
                  <a:cubicBezTo>
                    <a:pt x="34459" y="19"/>
                    <a:pt x="31240" y="1"/>
                    <a:pt x="2639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23"/>
            <p:cNvSpPr/>
            <p:nvPr/>
          </p:nvSpPr>
          <p:spPr>
            <a:xfrm>
              <a:off x="6630095" y="3159338"/>
              <a:ext cx="1138525" cy="7038"/>
            </a:xfrm>
            <a:custGeom>
              <a:rect b="b" l="l" r="r" t="t"/>
              <a:pathLst>
                <a:path extrusionOk="0" h="213" w="34459">
                  <a:moveTo>
                    <a:pt x="26408" y="0"/>
                  </a:moveTo>
                  <a:cubicBezTo>
                    <a:pt x="23754" y="0"/>
                    <a:pt x="20610" y="6"/>
                    <a:pt x="17238" y="17"/>
                  </a:cubicBezTo>
                  <a:cubicBezTo>
                    <a:pt x="7719" y="50"/>
                    <a:pt x="1" y="114"/>
                    <a:pt x="1" y="163"/>
                  </a:cubicBezTo>
                  <a:cubicBezTo>
                    <a:pt x="1" y="194"/>
                    <a:pt x="3219" y="212"/>
                    <a:pt x="8063" y="212"/>
                  </a:cubicBezTo>
                  <a:cubicBezTo>
                    <a:pt x="10720" y="212"/>
                    <a:pt x="13866" y="207"/>
                    <a:pt x="17238" y="195"/>
                  </a:cubicBezTo>
                  <a:cubicBezTo>
                    <a:pt x="26756" y="163"/>
                    <a:pt x="34459" y="98"/>
                    <a:pt x="34459" y="50"/>
                  </a:cubicBezTo>
                  <a:cubicBezTo>
                    <a:pt x="34459" y="18"/>
                    <a:pt x="31247" y="0"/>
                    <a:pt x="2640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23"/>
            <p:cNvSpPr/>
            <p:nvPr/>
          </p:nvSpPr>
          <p:spPr>
            <a:xfrm>
              <a:off x="6630623" y="3327544"/>
              <a:ext cx="1138525" cy="7071"/>
            </a:xfrm>
            <a:custGeom>
              <a:rect b="b" l="l" r="r" t="t"/>
              <a:pathLst>
                <a:path extrusionOk="0" h="214" w="34459">
                  <a:moveTo>
                    <a:pt x="26408" y="1"/>
                  </a:moveTo>
                  <a:cubicBezTo>
                    <a:pt x="23754" y="1"/>
                    <a:pt x="20610" y="6"/>
                    <a:pt x="17238" y="18"/>
                  </a:cubicBezTo>
                  <a:cubicBezTo>
                    <a:pt x="7720" y="50"/>
                    <a:pt x="1" y="115"/>
                    <a:pt x="1" y="164"/>
                  </a:cubicBezTo>
                  <a:cubicBezTo>
                    <a:pt x="1" y="195"/>
                    <a:pt x="3220" y="213"/>
                    <a:pt x="8063" y="213"/>
                  </a:cubicBezTo>
                  <a:cubicBezTo>
                    <a:pt x="10720" y="213"/>
                    <a:pt x="13866" y="208"/>
                    <a:pt x="17238" y="196"/>
                  </a:cubicBezTo>
                  <a:cubicBezTo>
                    <a:pt x="26757" y="164"/>
                    <a:pt x="34459" y="99"/>
                    <a:pt x="34459" y="50"/>
                  </a:cubicBezTo>
                  <a:cubicBezTo>
                    <a:pt x="34459" y="19"/>
                    <a:pt x="31247" y="1"/>
                    <a:pt x="2640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23"/>
            <p:cNvSpPr/>
            <p:nvPr/>
          </p:nvSpPr>
          <p:spPr>
            <a:xfrm>
              <a:off x="6631185" y="3495487"/>
              <a:ext cx="1138525" cy="7004"/>
            </a:xfrm>
            <a:custGeom>
              <a:rect b="b" l="l" r="r" t="t"/>
              <a:pathLst>
                <a:path extrusionOk="0" h="212" w="34459">
                  <a:moveTo>
                    <a:pt x="26671" y="1"/>
                  </a:moveTo>
                  <a:cubicBezTo>
                    <a:pt x="23962" y="1"/>
                    <a:pt x="20721" y="4"/>
                    <a:pt x="17237" y="10"/>
                  </a:cubicBezTo>
                  <a:cubicBezTo>
                    <a:pt x="7719" y="43"/>
                    <a:pt x="0" y="108"/>
                    <a:pt x="0" y="172"/>
                  </a:cubicBezTo>
                  <a:cubicBezTo>
                    <a:pt x="0" y="199"/>
                    <a:pt x="2339" y="211"/>
                    <a:pt x="6030" y="211"/>
                  </a:cubicBezTo>
                  <a:cubicBezTo>
                    <a:pt x="9044" y="211"/>
                    <a:pt x="12959" y="203"/>
                    <a:pt x="17237" y="189"/>
                  </a:cubicBezTo>
                  <a:cubicBezTo>
                    <a:pt x="26756" y="156"/>
                    <a:pt x="34458" y="91"/>
                    <a:pt x="34458" y="43"/>
                  </a:cubicBezTo>
                  <a:cubicBezTo>
                    <a:pt x="34458" y="12"/>
                    <a:pt x="31362" y="1"/>
                    <a:pt x="2667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23"/>
            <p:cNvSpPr/>
            <p:nvPr/>
          </p:nvSpPr>
          <p:spPr>
            <a:xfrm>
              <a:off x="6631714" y="3663495"/>
              <a:ext cx="1139054" cy="7038"/>
            </a:xfrm>
            <a:custGeom>
              <a:rect b="b" l="l" r="r" t="t"/>
              <a:pathLst>
                <a:path extrusionOk="0" h="213" w="34475">
                  <a:moveTo>
                    <a:pt x="26408" y="0"/>
                  </a:moveTo>
                  <a:cubicBezTo>
                    <a:pt x="23753" y="0"/>
                    <a:pt x="20609" y="5"/>
                    <a:pt x="17238" y="17"/>
                  </a:cubicBezTo>
                  <a:cubicBezTo>
                    <a:pt x="7719" y="49"/>
                    <a:pt x="0" y="114"/>
                    <a:pt x="0" y="163"/>
                  </a:cubicBezTo>
                  <a:cubicBezTo>
                    <a:pt x="0" y="194"/>
                    <a:pt x="3219" y="212"/>
                    <a:pt x="8062" y="212"/>
                  </a:cubicBezTo>
                  <a:cubicBezTo>
                    <a:pt x="10720" y="212"/>
                    <a:pt x="13866" y="207"/>
                    <a:pt x="17238" y="195"/>
                  </a:cubicBezTo>
                  <a:cubicBezTo>
                    <a:pt x="26756" y="163"/>
                    <a:pt x="34475" y="98"/>
                    <a:pt x="34475" y="49"/>
                  </a:cubicBezTo>
                  <a:lnTo>
                    <a:pt x="34458" y="49"/>
                  </a:lnTo>
                  <a:cubicBezTo>
                    <a:pt x="34458" y="18"/>
                    <a:pt x="31247" y="0"/>
                    <a:pt x="2640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itle">
  <p:cSld name="CUSTOM_16"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24"/>
          <p:cNvSpPr txBox="1"/>
          <p:nvPr>
            <p:ph type="title"/>
          </p:nvPr>
        </p:nvSpPr>
        <p:spPr>
          <a:xfrm>
            <a:off x="4572000" y="541350"/>
            <a:ext cx="3852000" cy="406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columns 2">
  <p:cSld name="CUSTOM_10"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25"/>
          <p:cNvSpPr/>
          <p:nvPr/>
        </p:nvSpPr>
        <p:spPr>
          <a:xfrm>
            <a:off x="-731" y="4672701"/>
            <a:ext cx="9143833" cy="475558"/>
          </a:xfrm>
          <a:custGeom>
            <a:rect b="b" l="l" r="r" t="t"/>
            <a:pathLst>
              <a:path extrusionOk="0" h="14838" w="285299">
                <a:moveTo>
                  <a:pt x="0" y="1"/>
                </a:moveTo>
                <a:lnTo>
                  <a:pt x="0" y="14838"/>
                </a:lnTo>
                <a:lnTo>
                  <a:pt x="285299" y="14838"/>
                </a:lnTo>
                <a:lnTo>
                  <a:pt x="285299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85" name="Google Shape;685;p25"/>
          <p:cNvGrpSpPr/>
          <p:nvPr/>
        </p:nvGrpSpPr>
        <p:grpSpPr>
          <a:xfrm>
            <a:off x="6510149" y="1965913"/>
            <a:ext cx="2172605" cy="2709763"/>
            <a:chOff x="6510149" y="1949738"/>
            <a:chExt cx="2172605" cy="2709763"/>
          </a:xfrm>
        </p:grpSpPr>
        <p:sp>
          <p:nvSpPr>
            <p:cNvPr id="686" name="Google Shape;686;p25"/>
            <p:cNvSpPr/>
            <p:nvPr/>
          </p:nvSpPr>
          <p:spPr>
            <a:xfrm>
              <a:off x="6510149" y="4267946"/>
              <a:ext cx="120540" cy="388831"/>
            </a:xfrm>
            <a:custGeom>
              <a:rect b="b" l="l" r="r" t="t"/>
              <a:pathLst>
                <a:path extrusionOk="0" h="12132" w="3761">
                  <a:moveTo>
                    <a:pt x="3760" y="1"/>
                  </a:moveTo>
                  <a:lnTo>
                    <a:pt x="1" y="135"/>
                  </a:lnTo>
                  <a:lnTo>
                    <a:pt x="1" y="12131"/>
                  </a:lnTo>
                  <a:lnTo>
                    <a:pt x="1605" y="12131"/>
                  </a:lnTo>
                  <a:lnTo>
                    <a:pt x="376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25"/>
            <p:cNvSpPr/>
            <p:nvPr/>
          </p:nvSpPr>
          <p:spPr>
            <a:xfrm>
              <a:off x="7592958" y="2586860"/>
              <a:ext cx="93201" cy="30960"/>
            </a:xfrm>
            <a:custGeom>
              <a:rect b="b" l="l" r="r" t="t"/>
              <a:pathLst>
                <a:path extrusionOk="0" h="966" w="2908">
                  <a:moveTo>
                    <a:pt x="2875" y="1"/>
                  </a:moveTo>
                  <a:cubicBezTo>
                    <a:pt x="2771" y="1"/>
                    <a:pt x="2159" y="176"/>
                    <a:pt x="1421" y="423"/>
                  </a:cubicBezTo>
                  <a:cubicBezTo>
                    <a:pt x="635" y="690"/>
                    <a:pt x="0" y="924"/>
                    <a:pt x="0" y="957"/>
                  </a:cubicBezTo>
                  <a:cubicBezTo>
                    <a:pt x="2" y="963"/>
                    <a:pt x="12" y="966"/>
                    <a:pt x="29" y="966"/>
                  </a:cubicBezTo>
                  <a:cubicBezTo>
                    <a:pt x="164" y="966"/>
                    <a:pt x="758" y="794"/>
                    <a:pt x="1471" y="556"/>
                  </a:cubicBezTo>
                  <a:cubicBezTo>
                    <a:pt x="2273" y="289"/>
                    <a:pt x="2908" y="38"/>
                    <a:pt x="2891" y="5"/>
                  </a:cubicBezTo>
                  <a:cubicBezTo>
                    <a:pt x="2890" y="2"/>
                    <a:pt x="2884" y="1"/>
                    <a:pt x="287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25"/>
            <p:cNvSpPr/>
            <p:nvPr/>
          </p:nvSpPr>
          <p:spPr>
            <a:xfrm>
              <a:off x="6977662" y="4267946"/>
              <a:ext cx="119963" cy="388831"/>
            </a:xfrm>
            <a:custGeom>
              <a:rect b="b" l="l" r="r" t="t"/>
              <a:pathLst>
                <a:path extrusionOk="0" h="12132" w="3743">
                  <a:moveTo>
                    <a:pt x="3743" y="1"/>
                  </a:moveTo>
                  <a:lnTo>
                    <a:pt x="0" y="135"/>
                  </a:lnTo>
                  <a:lnTo>
                    <a:pt x="0" y="12131"/>
                  </a:lnTo>
                  <a:lnTo>
                    <a:pt x="1604" y="12131"/>
                  </a:lnTo>
                  <a:lnTo>
                    <a:pt x="374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25"/>
            <p:cNvSpPr/>
            <p:nvPr/>
          </p:nvSpPr>
          <p:spPr>
            <a:xfrm>
              <a:off x="7441394" y="4267946"/>
              <a:ext cx="120540" cy="388831"/>
            </a:xfrm>
            <a:custGeom>
              <a:rect b="b" l="l" r="r" t="t"/>
              <a:pathLst>
                <a:path extrusionOk="0" h="12132" w="3761">
                  <a:moveTo>
                    <a:pt x="1" y="1"/>
                  </a:moveTo>
                  <a:lnTo>
                    <a:pt x="2156" y="12131"/>
                  </a:lnTo>
                  <a:lnTo>
                    <a:pt x="3760" y="12131"/>
                  </a:lnTo>
                  <a:lnTo>
                    <a:pt x="3760" y="13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25"/>
            <p:cNvSpPr/>
            <p:nvPr/>
          </p:nvSpPr>
          <p:spPr>
            <a:xfrm>
              <a:off x="7769682" y="4267946"/>
              <a:ext cx="120508" cy="388831"/>
            </a:xfrm>
            <a:custGeom>
              <a:rect b="b" l="l" r="r" t="t"/>
              <a:pathLst>
                <a:path extrusionOk="0" h="12132" w="3760">
                  <a:moveTo>
                    <a:pt x="0" y="1"/>
                  </a:moveTo>
                  <a:lnTo>
                    <a:pt x="2156" y="12131"/>
                  </a:lnTo>
                  <a:lnTo>
                    <a:pt x="3760" y="12131"/>
                  </a:lnTo>
                  <a:lnTo>
                    <a:pt x="3760" y="13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25"/>
            <p:cNvSpPr/>
            <p:nvPr/>
          </p:nvSpPr>
          <p:spPr>
            <a:xfrm>
              <a:off x="6510149" y="3406827"/>
              <a:ext cx="375979" cy="873907"/>
            </a:xfrm>
            <a:custGeom>
              <a:rect b="b" l="l" r="r" t="t"/>
              <a:pathLst>
                <a:path extrusionOk="0" h="27267" w="11731">
                  <a:moveTo>
                    <a:pt x="5548" y="0"/>
                  </a:moveTo>
                  <a:cubicBezTo>
                    <a:pt x="4075" y="0"/>
                    <a:pt x="2636" y="293"/>
                    <a:pt x="1939" y="1271"/>
                  </a:cubicBezTo>
                  <a:cubicBezTo>
                    <a:pt x="184" y="3711"/>
                    <a:pt x="1" y="27170"/>
                    <a:pt x="1" y="27170"/>
                  </a:cubicBezTo>
                  <a:cubicBezTo>
                    <a:pt x="1" y="27170"/>
                    <a:pt x="5028" y="27266"/>
                    <a:pt x="8439" y="27266"/>
                  </a:cubicBezTo>
                  <a:cubicBezTo>
                    <a:pt x="10145" y="27266"/>
                    <a:pt x="11446" y="27242"/>
                    <a:pt x="11513" y="27170"/>
                  </a:cubicBezTo>
                  <a:cubicBezTo>
                    <a:pt x="11730" y="26969"/>
                    <a:pt x="10026" y="653"/>
                    <a:pt x="10026" y="653"/>
                  </a:cubicBezTo>
                  <a:cubicBezTo>
                    <a:pt x="10026" y="653"/>
                    <a:pt x="7748" y="0"/>
                    <a:pt x="554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25"/>
            <p:cNvSpPr/>
            <p:nvPr/>
          </p:nvSpPr>
          <p:spPr>
            <a:xfrm>
              <a:off x="6804144" y="2531830"/>
              <a:ext cx="1086046" cy="1608718"/>
            </a:xfrm>
            <a:custGeom>
              <a:rect b="b" l="l" r="r" t="t"/>
              <a:pathLst>
                <a:path extrusionOk="0" h="50194" w="33886">
                  <a:moveTo>
                    <a:pt x="24423" y="1"/>
                  </a:moveTo>
                  <a:cubicBezTo>
                    <a:pt x="24403" y="1"/>
                    <a:pt x="24382" y="1"/>
                    <a:pt x="24362" y="1"/>
                  </a:cubicBezTo>
                  <a:lnTo>
                    <a:pt x="9424" y="1"/>
                  </a:lnTo>
                  <a:cubicBezTo>
                    <a:pt x="4195" y="1"/>
                    <a:pt x="1" y="4295"/>
                    <a:pt x="118" y="9525"/>
                  </a:cubicBezTo>
                  <a:lnTo>
                    <a:pt x="1070" y="50193"/>
                  </a:lnTo>
                  <a:lnTo>
                    <a:pt x="33568" y="50193"/>
                  </a:lnTo>
                  <a:lnTo>
                    <a:pt x="33836" y="9491"/>
                  </a:lnTo>
                  <a:cubicBezTo>
                    <a:pt x="33885" y="4265"/>
                    <a:pt x="29658" y="1"/>
                    <a:pt x="2442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25"/>
            <p:cNvSpPr/>
            <p:nvPr/>
          </p:nvSpPr>
          <p:spPr>
            <a:xfrm>
              <a:off x="6572262" y="3855335"/>
              <a:ext cx="1307768" cy="420143"/>
            </a:xfrm>
            <a:custGeom>
              <a:rect b="b" l="l" r="r" t="t"/>
              <a:pathLst>
                <a:path extrusionOk="0" h="13109" w="40804">
                  <a:moveTo>
                    <a:pt x="19728" y="0"/>
                  </a:moveTo>
                  <a:cubicBezTo>
                    <a:pt x="13401" y="0"/>
                    <a:pt x="6918" y="126"/>
                    <a:pt x="6918" y="126"/>
                  </a:cubicBezTo>
                  <a:cubicBezTo>
                    <a:pt x="6918" y="126"/>
                    <a:pt x="452" y="377"/>
                    <a:pt x="1" y="8380"/>
                  </a:cubicBezTo>
                  <a:lnTo>
                    <a:pt x="1" y="13109"/>
                  </a:lnTo>
                  <a:lnTo>
                    <a:pt x="40803" y="13109"/>
                  </a:lnTo>
                  <a:lnTo>
                    <a:pt x="40803" y="8898"/>
                  </a:lnTo>
                  <a:cubicBezTo>
                    <a:pt x="40803" y="8898"/>
                    <a:pt x="35039" y="410"/>
                    <a:pt x="28272" y="126"/>
                  </a:cubicBezTo>
                  <a:cubicBezTo>
                    <a:pt x="26016" y="32"/>
                    <a:pt x="22892" y="0"/>
                    <a:pt x="1972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25"/>
            <p:cNvSpPr/>
            <p:nvPr/>
          </p:nvSpPr>
          <p:spPr>
            <a:xfrm>
              <a:off x="6554057" y="3855014"/>
              <a:ext cx="907207" cy="413125"/>
            </a:xfrm>
            <a:custGeom>
              <a:rect b="b" l="l" r="r" t="t"/>
              <a:pathLst>
                <a:path extrusionOk="0" h="12890" w="28306">
                  <a:moveTo>
                    <a:pt x="9133" y="0"/>
                  </a:moveTo>
                  <a:cubicBezTo>
                    <a:pt x="7145" y="0"/>
                    <a:pt x="5217" y="133"/>
                    <a:pt x="3543" y="1423"/>
                  </a:cubicBezTo>
                  <a:cubicBezTo>
                    <a:pt x="385" y="3896"/>
                    <a:pt x="1" y="9059"/>
                    <a:pt x="335" y="12751"/>
                  </a:cubicBezTo>
                  <a:cubicBezTo>
                    <a:pt x="343" y="12843"/>
                    <a:pt x="414" y="12889"/>
                    <a:pt x="483" y="12889"/>
                  </a:cubicBezTo>
                  <a:cubicBezTo>
                    <a:pt x="552" y="12889"/>
                    <a:pt x="619" y="12843"/>
                    <a:pt x="619" y="12751"/>
                  </a:cubicBezTo>
                  <a:cubicBezTo>
                    <a:pt x="218" y="8357"/>
                    <a:pt x="953" y="1958"/>
                    <a:pt x="5932" y="554"/>
                  </a:cubicBezTo>
                  <a:cubicBezTo>
                    <a:pt x="6831" y="299"/>
                    <a:pt x="7809" y="238"/>
                    <a:pt x="8789" y="238"/>
                  </a:cubicBezTo>
                  <a:cubicBezTo>
                    <a:pt x="9668" y="238"/>
                    <a:pt x="10550" y="287"/>
                    <a:pt x="11379" y="287"/>
                  </a:cubicBezTo>
                  <a:lnTo>
                    <a:pt x="28121" y="387"/>
                  </a:lnTo>
                  <a:cubicBezTo>
                    <a:pt x="28305" y="370"/>
                    <a:pt x="28305" y="103"/>
                    <a:pt x="28121" y="103"/>
                  </a:cubicBezTo>
                  <a:cubicBezTo>
                    <a:pt x="21973" y="70"/>
                    <a:pt x="15807" y="36"/>
                    <a:pt x="9658" y="3"/>
                  </a:cubicBezTo>
                  <a:cubicBezTo>
                    <a:pt x="9483" y="1"/>
                    <a:pt x="9308" y="0"/>
                    <a:pt x="913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25"/>
            <p:cNvSpPr/>
            <p:nvPr/>
          </p:nvSpPr>
          <p:spPr>
            <a:xfrm>
              <a:off x="6955708" y="2557534"/>
              <a:ext cx="706895" cy="844005"/>
            </a:xfrm>
            <a:custGeom>
              <a:rect b="b" l="l" r="r" t="t"/>
              <a:pathLst>
                <a:path extrusionOk="0" h="26334" w="22056">
                  <a:moveTo>
                    <a:pt x="6416" y="1"/>
                  </a:moveTo>
                  <a:cubicBezTo>
                    <a:pt x="4428" y="18"/>
                    <a:pt x="2807" y="68"/>
                    <a:pt x="1705" y="168"/>
                  </a:cubicBezTo>
                  <a:cubicBezTo>
                    <a:pt x="1420" y="201"/>
                    <a:pt x="1187" y="235"/>
                    <a:pt x="969" y="252"/>
                  </a:cubicBezTo>
                  <a:cubicBezTo>
                    <a:pt x="752" y="285"/>
                    <a:pt x="568" y="318"/>
                    <a:pt x="435" y="335"/>
                  </a:cubicBezTo>
                  <a:cubicBezTo>
                    <a:pt x="284" y="369"/>
                    <a:pt x="134" y="419"/>
                    <a:pt x="0" y="469"/>
                  </a:cubicBezTo>
                  <a:cubicBezTo>
                    <a:pt x="34" y="469"/>
                    <a:pt x="67" y="452"/>
                    <a:pt x="117" y="452"/>
                  </a:cubicBezTo>
                  <a:cubicBezTo>
                    <a:pt x="184" y="435"/>
                    <a:pt x="284" y="402"/>
                    <a:pt x="435" y="369"/>
                  </a:cubicBezTo>
                  <a:lnTo>
                    <a:pt x="969" y="302"/>
                  </a:lnTo>
                  <a:cubicBezTo>
                    <a:pt x="1187" y="285"/>
                    <a:pt x="1420" y="252"/>
                    <a:pt x="1705" y="235"/>
                  </a:cubicBezTo>
                  <a:cubicBezTo>
                    <a:pt x="2679" y="162"/>
                    <a:pt x="4022" y="115"/>
                    <a:pt x="5665" y="115"/>
                  </a:cubicBezTo>
                  <a:cubicBezTo>
                    <a:pt x="5909" y="115"/>
                    <a:pt x="6159" y="116"/>
                    <a:pt x="6416" y="118"/>
                  </a:cubicBezTo>
                  <a:cubicBezTo>
                    <a:pt x="7419" y="118"/>
                    <a:pt x="8505" y="118"/>
                    <a:pt x="9674" y="151"/>
                  </a:cubicBezTo>
                  <a:cubicBezTo>
                    <a:pt x="10844" y="185"/>
                    <a:pt x="12097" y="151"/>
                    <a:pt x="13401" y="335"/>
                  </a:cubicBezTo>
                  <a:cubicBezTo>
                    <a:pt x="14069" y="402"/>
                    <a:pt x="14737" y="536"/>
                    <a:pt x="15389" y="686"/>
                  </a:cubicBezTo>
                  <a:cubicBezTo>
                    <a:pt x="16074" y="853"/>
                    <a:pt x="16726" y="1087"/>
                    <a:pt x="17360" y="1388"/>
                  </a:cubicBezTo>
                  <a:cubicBezTo>
                    <a:pt x="17995" y="1739"/>
                    <a:pt x="18563" y="2173"/>
                    <a:pt x="19081" y="2691"/>
                  </a:cubicBezTo>
                  <a:cubicBezTo>
                    <a:pt x="19616" y="3209"/>
                    <a:pt x="20067" y="3810"/>
                    <a:pt x="20418" y="4462"/>
                  </a:cubicBezTo>
                  <a:cubicBezTo>
                    <a:pt x="20585" y="4796"/>
                    <a:pt x="20719" y="5147"/>
                    <a:pt x="20819" y="5498"/>
                  </a:cubicBezTo>
                  <a:cubicBezTo>
                    <a:pt x="20903" y="5866"/>
                    <a:pt x="20953" y="6233"/>
                    <a:pt x="20986" y="6601"/>
                  </a:cubicBezTo>
                  <a:cubicBezTo>
                    <a:pt x="21070" y="7336"/>
                    <a:pt x="21153" y="8054"/>
                    <a:pt x="21220" y="8773"/>
                  </a:cubicBezTo>
                  <a:cubicBezTo>
                    <a:pt x="21354" y="10193"/>
                    <a:pt x="21454" y="11580"/>
                    <a:pt x="21554" y="12883"/>
                  </a:cubicBezTo>
                  <a:cubicBezTo>
                    <a:pt x="21721" y="15523"/>
                    <a:pt x="21805" y="17896"/>
                    <a:pt x="21872" y="19884"/>
                  </a:cubicBezTo>
                  <a:cubicBezTo>
                    <a:pt x="21922" y="21872"/>
                    <a:pt x="21955" y="23476"/>
                    <a:pt x="21989" y="24596"/>
                  </a:cubicBezTo>
                  <a:cubicBezTo>
                    <a:pt x="22005" y="25147"/>
                    <a:pt x="22022" y="25582"/>
                    <a:pt x="22022" y="25882"/>
                  </a:cubicBezTo>
                  <a:cubicBezTo>
                    <a:pt x="22039" y="26016"/>
                    <a:pt x="22039" y="26133"/>
                    <a:pt x="22039" y="26217"/>
                  </a:cubicBezTo>
                  <a:cubicBezTo>
                    <a:pt x="22039" y="26250"/>
                    <a:pt x="22039" y="26283"/>
                    <a:pt x="22056" y="26334"/>
                  </a:cubicBezTo>
                  <a:cubicBezTo>
                    <a:pt x="22056" y="26283"/>
                    <a:pt x="22056" y="26250"/>
                    <a:pt x="22056" y="26217"/>
                  </a:cubicBezTo>
                  <a:cubicBezTo>
                    <a:pt x="22056" y="26133"/>
                    <a:pt x="22056" y="26016"/>
                    <a:pt x="22056" y="25882"/>
                  </a:cubicBezTo>
                  <a:cubicBezTo>
                    <a:pt x="22056" y="25582"/>
                    <a:pt x="22056" y="25147"/>
                    <a:pt x="22039" y="24596"/>
                  </a:cubicBezTo>
                  <a:cubicBezTo>
                    <a:pt x="22039" y="23476"/>
                    <a:pt x="22022" y="21872"/>
                    <a:pt x="21972" y="19867"/>
                  </a:cubicBezTo>
                  <a:cubicBezTo>
                    <a:pt x="21922" y="17879"/>
                    <a:pt x="21838" y="15506"/>
                    <a:pt x="21688" y="12883"/>
                  </a:cubicBezTo>
                  <a:cubicBezTo>
                    <a:pt x="21604" y="11563"/>
                    <a:pt x="21487" y="10176"/>
                    <a:pt x="21354" y="8756"/>
                  </a:cubicBezTo>
                  <a:cubicBezTo>
                    <a:pt x="21287" y="8038"/>
                    <a:pt x="21220" y="7319"/>
                    <a:pt x="21120" y="6584"/>
                  </a:cubicBezTo>
                  <a:cubicBezTo>
                    <a:pt x="21103" y="6200"/>
                    <a:pt x="21036" y="5832"/>
                    <a:pt x="20953" y="5465"/>
                  </a:cubicBezTo>
                  <a:cubicBezTo>
                    <a:pt x="20853" y="5097"/>
                    <a:pt x="20719" y="4729"/>
                    <a:pt x="20535" y="4395"/>
                  </a:cubicBezTo>
                  <a:cubicBezTo>
                    <a:pt x="20184" y="3727"/>
                    <a:pt x="19716" y="3109"/>
                    <a:pt x="19182" y="2591"/>
                  </a:cubicBezTo>
                  <a:cubicBezTo>
                    <a:pt x="18664" y="2056"/>
                    <a:pt x="18062" y="1622"/>
                    <a:pt x="17427" y="1271"/>
                  </a:cubicBezTo>
                  <a:cubicBezTo>
                    <a:pt x="16776" y="953"/>
                    <a:pt x="16107" y="719"/>
                    <a:pt x="15422" y="552"/>
                  </a:cubicBezTo>
                  <a:cubicBezTo>
                    <a:pt x="14771" y="402"/>
                    <a:pt x="14102" y="268"/>
                    <a:pt x="13417" y="201"/>
                  </a:cubicBezTo>
                  <a:cubicBezTo>
                    <a:pt x="12114" y="18"/>
                    <a:pt x="10844" y="51"/>
                    <a:pt x="9674" y="18"/>
                  </a:cubicBezTo>
                  <a:cubicBezTo>
                    <a:pt x="8505" y="1"/>
                    <a:pt x="7419" y="1"/>
                    <a:pt x="641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25"/>
            <p:cNvSpPr/>
            <p:nvPr/>
          </p:nvSpPr>
          <p:spPr>
            <a:xfrm>
              <a:off x="7646514" y="2915500"/>
              <a:ext cx="74997" cy="26313"/>
            </a:xfrm>
            <a:custGeom>
              <a:rect b="b" l="l" r="r" t="t"/>
              <a:pathLst>
                <a:path extrusionOk="0" h="821" w="2340">
                  <a:moveTo>
                    <a:pt x="2311" y="1"/>
                  </a:moveTo>
                  <a:cubicBezTo>
                    <a:pt x="2192" y="1"/>
                    <a:pt x="1711" y="153"/>
                    <a:pt x="1153" y="344"/>
                  </a:cubicBezTo>
                  <a:cubicBezTo>
                    <a:pt x="502" y="561"/>
                    <a:pt x="0" y="779"/>
                    <a:pt x="17" y="812"/>
                  </a:cubicBezTo>
                  <a:cubicBezTo>
                    <a:pt x="19" y="818"/>
                    <a:pt x="28" y="821"/>
                    <a:pt x="44" y="821"/>
                  </a:cubicBezTo>
                  <a:cubicBezTo>
                    <a:pt x="161" y="821"/>
                    <a:pt x="631" y="669"/>
                    <a:pt x="1203" y="478"/>
                  </a:cubicBezTo>
                  <a:cubicBezTo>
                    <a:pt x="1838" y="261"/>
                    <a:pt x="2339" y="43"/>
                    <a:pt x="2339" y="10"/>
                  </a:cubicBezTo>
                  <a:cubicBezTo>
                    <a:pt x="2337" y="4"/>
                    <a:pt x="2328" y="1"/>
                    <a:pt x="231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25"/>
            <p:cNvSpPr/>
            <p:nvPr/>
          </p:nvSpPr>
          <p:spPr>
            <a:xfrm>
              <a:off x="7647059" y="2987356"/>
              <a:ext cx="33749" cy="4743"/>
            </a:xfrm>
            <a:custGeom>
              <a:rect b="b" l="l" r="r" t="t"/>
              <a:pathLst>
                <a:path extrusionOk="0" h="148" w="1053">
                  <a:moveTo>
                    <a:pt x="324" y="1"/>
                  </a:moveTo>
                  <a:cubicBezTo>
                    <a:pt x="132" y="1"/>
                    <a:pt x="0" y="19"/>
                    <a:pt x="0" y="57"/>
                  </a:cubicBezTo>
                  <a:cubicBezTo>
                    <a:pt x="0" y="90"/>
                    <a:pt x="234" y="141"/>
                    <a:pt x="518" y="141"/>
                  </a:cubicBezTo>
                  <a:cubicBezTo>
                    <a:pt x="599" y="145"/>
                    <a:pt x="674" y="147"/>
                    <a:pt x="742" y="147"/>
                  </a:cubicBezTo>
                  <a:cubicBezTo>
                    <a:pt x="927" y="147"/>
                    <a:pt x="1053" y="132"/>
                    <a:pt x="1053" y="107"/>
                  </a:cubicBezTo>
                  <a:cubicBezTo>
                    <a:pt x="1053" y="57"/>
                    <a:pt x="819" y="24"/>
                    <a:pt x="535" y="7"/>
                  </a:cubicBezTo>
                  <a:cubicBezTo>
                    <a:pt x="459" y="3"/>
                    <a:pt x="388" y="1"/>
                    <a:pt x="32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25"/>
            <p:cNvSpPr/>
            <p:nvPr/>
          </p:nvSpPr>
          <p:spPr>
            <a:xfrm>
              <a:off x="7353577" y="2960787"/>
              <a:ext cx="47690" cy="45575"/>
            </a:xfrm>
            <a:custGeom>
              <a:rect b="b" l="l" r="r" t="t"/>
              <a:pathLst>
                <a:path extrusionOk="0" h="1422" w="1488">
                  <a:moveTo>
                    <a:pt x="652" y="0"/>
                  </a:moveTo>
                  <a:lnTo>
                    <a:pt x="652" y="0"/>
                  </a:lnTo>
                  <a:cubicBezTo>
                    <a:pt x="652" y="0"/>
                    <a:pt x="585" y="0"/>
                    <a:pt x="485" y="34"/>
                  </a:cubicBezTo>
                  <a:cubicBezTo>
                    <a:pt x="352" y="84"/>
                    <a:pt x="218" y="201"/>
                    <a:pt x="151" y="318"/>
                  </a:cubicBezTo>
                  <a:cubicBezTo>
                    <a:pt x="17" y="518"/>
                    <a:pt x="1" y="769"/>
                    <a:pt x="101" y="986"/>
                  </a:cubicBezTo>
                  <a:cubicBezTo>
                    <a:pt x="213" y="1257"/>
                    <a:pt x="476" y="1422"/>
                    <a:pt x="747" y="1422"/>
                  </a:cubicBezTo>
                  <a:cubicBezTo>
                    <a:pt x="760" y="1422"/>
                    <a:pt x="773" y="1421"/>
                    <a:pt x="786" y="1421"/>
                  </a:cubicBezTo>
                  <a:cubicBezTo>
                    <a:pt x="1087" y="1387"/>
                    <a:pt x="1337" y="1187"/>
                    <a:pt x="1421" y="903"/>
                  </a:cubicBezTo>
                  <a:cubicBezTo>
                    <a:pt x="1488" y="669"/>
                    <a:pt x="1404" y="418"/>
                    <a:pt x="1204" y="251"/>
                  </a:cubicBezTo>
                  <a:cubicBezTo>
                    <a:pt x="1087" y="151"/>
                    <a:pt x="936" y="101"/>
                    <a:pt x="786" y="101"/>
                  </a:cubicBezTo>
                  <a:cubicBezTo>
                    <a:pt x="686" y="117"/>
                    <a:pt x="619" y="151"/>
                    <a:pt x="636" y="151"/>
                  </a:cubicBezTo>
                  <a:cubicBezTo>
                    <a:pt x="636" y="159"/>
                    <a:pt x="648" y="159"/>
                    <a:pt x="673" y="159"/>
                  </a:cubicBezTo>
                  <a:cubicBezTo>
                    <a:pt x="698" y="159"/>
                    <a:pt x="736" y="159"/>
                    <a:pt x="786" y="168"/>
                  </a:cubicBezTo>
                  <a:cubicBezTo>
                    <a:pt x="920" y="184"/>
                    <a:pt x="1053" y="234"/>
                    <a:pt x="1137" y="335"/>
                  </a:cubicBezTo>
                  <a:cubicBezTo>
                    <a:pt x="1287" y="468"/>
                    <a:pt x="1354" y="669"/>
                    <a:pt x="1287" y="853"/>
                  </a:cubicBezTo>
                  <a:cubicBezTo>
                    <a:pt x="1220" y="1087"/>
                    <a:pt x="1020" y="1254"/>
                    <a:pt x="786" y="1287"/>
                  </a:cubicBezTo>
                  <a:cubicBezTo>
                    <a:pt x="535" y="1287"/>
                    <a:pt x="318" y="1153"/>
                    <a:pt x="218" y="936"/>
                  </a:cubicBezTo>
                  <a:cubicBezTo>
                    <a:pt x="134" y="752"/>
                    <a:pt x="134" y="552"/>
                    <a:pt x="235" y="368"/>
                  </a:cubicBezTo>
                  <a:cubicBezTo>
                    <a:pt x="335" y="218"/>
                    <a:pt x="469" y="84"/>
                    <a:pt x="65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25"/>
            <p:cNvSpPr/>
            <p:nvPr/>
          </p:nvSpPr>
          <p:spPr>
            <a:xfrm>
              <a:off x="7345564" y="2844574"/>
              <a:ext cx="46056" cy="123745"/>
            </a:xfrm>
            <a:custGeom>
              <a:rect b="b" l="l" r="r" t="t"/>
              <a:pathLst>
                <a:path extrusionOk="0" h="3861" w="1437">
                  <a:moveTo>
                    <a:pt x="1420" y="1"/>
                  </a:moveTo>
                  <a:cubicBezTo>
                    <a:pt x="1421" y="3"/>
                    <a:pt x="1422" y="6"/>
                    <a:pt x="1421" y="9"/>
                  </a:cubicBezTo>
                  <a:lnTo>
                    <a:pt x="1421" y="9"/>
                  </a:lnTo>
                  <a:cubicBezTo>
                    <a:pt x="1426" y="6"/>
                    <a:pt x="1432" y="3"/>
                    <a:pt x="1437" y="1"/>
                  </a:cubicBezTo>
                  <a:close/>
                  <a:moveTo>
                    <a:pt x="1421" y="9"/>
                  </a:moveTo>
                  <a:cubicBezTo>
                    <a:pt x="1228" y="108"/>
                    <a:pt x="1066" y="239"/>
                    <a:pt x="936" y="402"/>
                  </a:cubicBezTo>
                  <a:cubicBezTo>
                    <a:pt x="201" y="1187"/>
                    <a:pt x="0" y="2323"/>
                    <a:pt x="401" y="3309"/>
                  </a:cubicBezTo>
                  <a:cubicBezTo>
                    <a:pt x="468" y="3509"/>
                    <a:pt x="568" y="3710"/>
                    <a:pt x="719" y="3860"/>
                  </a:cubicBezTo>
                  <a:cubicBezTo>
                    <a:pt x="752" y="3844"/>
                    <a:pt x="618" y="3643"/>
                    <a:pt x="485" y="3276"/>
                  </a:cubicBezTo>
                  <a:cubicBezTo>
                    <a:pt x="167" y="2323"/>
                    <a:pt x="351" y="1254"/>
                    <a:pt x="1003" y="469"/>
                  </a:cubicBezTo>
                  <a:cubicBezTo>
                    <a:pt x="1236" y="188"/>
                    <a:pt x="1412" y="53"/>
                    <a:pt x="1421" y="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25"/>
            <p:cNvSpPr/>
            <p:nvPr/>
          </p:nvSpPr>
          <p:spPr>
            <a:xfrm>
              <a:off x="7348769" y="3002420"/>
              <a:ext cx="31633" cy="132431"/>
            </a:xfrm>
            <a:custGeom>
              <a:rect b="b" l="l" r="r" t="t"/>
              <a:pathLst>
                <a:path extrusionOk="0" h="4132" w="987">
                  <a:moveTo>
                    <a:pt x="919" y="1"/>
                  </a:moveTo>
                  <a:cubicBezTo>
                    <a:pt x="886" y="1"/>
                    <a:pt x="836" y="5"/>
                    <a:pt x="769" y="21"/>
                  </a:cubicBezTo>
                  <a:cubicBezTo>
                    <a:pt x="602" y="72"/>
                    <a:pt x="451" y="172"/>
                    <a:pt x="334" y="305"/>
                  </a:cubicBezTo>
                  <a:cubicBezTo>
                    <a:pt x="184" y="523"/>
                    <a:pt x="84" y="757"/>
                    <a:pt x="50" y="1024"/>
                  </a:cubicBezTo>
                  <a:cubicBezTo>
                    <a:pt x="17" y="1341"/>
                    <a:pt x="0" y="1642"/>
                    <a:pt x="34" y="1960"/>
                  </a:cubicBezTo>
                  <a:cubicBezTo>
                    <a:pt x="84" y="2528"/>
                    <a:pt x="268" y="3079"/>
                    <a:pt x="535" y="3564"/>
                  </a:cubicBezTo>
                  <a:cubicBezTo>
                    <a:pt x="652" y="3781"/>
                    <a:pt x="786" y="3965"/>
                    <a:pt x="953" y="4132"/>
                  </a:cubicBezTo>
                  <a:cubicBezTo>
                    <a:pt x="986" y="4115"/>
                    <a:pt x="819" y="3898"/>
                    <a:pt x="635" y="3530"/>
                  </a:cubicBezTo>
                  <a:cubicBezTo>
                    <a:pt x="385" y="3029"/>
                    <a:pt x="234" y="2494"/>
                    <a:pt x="184" y="1943"/>
                  </a:cubicBezTo>
                  <a:cubicBezTo>
                    <a:pt x="117" y="1308"/>
                    <a:pt x="167" y="706"/>
                    <a:pt x="418" y="372"/>
                  </a:cubicBezTo>
                  <a:cubicBezTo>
                    <a:pt x="552" y="189"/>
                    <a:pt x="752" y="55"/>
                    <a:pt x="969" y="5"/>
                  </a:cubicBezTo>
                  <a:cubicBezTo>
                    <a:pt x="969" y="5"/>
                    <a:pt x="953" y="1"/>
                    <a:pt x="91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25"/>
            <p:cNvSpPr/>
            <p:nvPr/>
          </p:nvSpPr>
          <p:spPr>
            <a:xfrm>
              <a:off x="7304316" y="2972581"/>
              <a:ext cx="47146" cy="9262"/>
            </a:xfrm>
            <a:custGeom>
              <a:rect b="b" l="l" r="r" t="t"/>
              <a:pathLst>
                <a:path extrusionOk="0" h="289" w="1471">
                  <a:moveTo>
                    <a:pt x="736" y="0"/>
                  </a:moveTo>
                  <a:cubicBezTo>
                    <a:pt x="285" y="0"/>
                    <a:pt x="1" y="251"/>
                    <a:pt x="34" y="284"/>
                  </a:cubicBezTo>
                  <a:cubicBezTo>
                    <a:pt x="35" y="287"/>
                    <a:pt x="39" y="288"/>
                    <a:pt x="44" y="288"/>
                  </a:cubicBezTo>
                  <a:cubicBezTo>
                    <a:pt x="99" y="288"/>
                    <a:pt x="368" y="134"/>
                    <a:pt x="736" y="134"/>
                  </a:cubicBezTo>
                  <a:cubicBezTo>
                    <a:pt x="1100" y="134"/>
                    <a:pt x="1368" y="272"/>
                    <a:pt x="1426" y="272"/>
                  </a:cubicBezTo>
                  <a:cubicBezTo>
                    <a:pt x="1432" y="272"/>
                    <a:pt x="1436" y="270"/>
                    <a:pt x="1437" y="267"/>
                  </a:cubicBezTo>
                  <a:cubicBezTo>
                    <a:pt x="1471" y="251"/>
                    <a:pt x="1187" y="0"/>
                    <a:pt x="73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25"/>
            <p:cNvSpPr/>
            <p:nvPr/>
          </p:nvSpPr>
          <p:spPr>
            <a:xfrm>
              <a:off x="7048877" y="2960787"/>
              <a:ext cx="47690" cy="45575"/>
            </a:xfrm>
            <a:custGeom>
              <a:rect b="b" l="l" r="r" t="t"/>
              <a:pathLst>
                <a:path extrusionOk="0" h="1422" w="1488">
                  <a:moveTo>
                    <a:pt x="652" y="0"/>
                  </a:moveTo>
                  <a:cubicBezTo>
                    <a:pt x="652" y="0"/>
                    <a:pt x="585" y="0"/>
                    <a:pt x="485" y="34"/>
                  </a:cubicBezTo>
                  <a:cubicBezTo>
                    <a:pt x="351" y="84"/>
                    <a:pt x="234" y="201"/>
                    <a:pt x="151" y="318"/>
                  </a:cubicBezTo>
                  <a:cubicBezTo>
                    <a:pt x="17" y="518"/>
                    <a:pt x="1" y="769"/>
                    <a:pt x="101" y="986"/>
                  </a:cubicBezTo>
                  <a:cubicBezTo>
                    <a:pt x="212" y="1257"/>
                    <a:pt x="476" y="1422"/>
                    <a:pt x="761" y="1422"/>
                  </a:cubicBezTo>
                  <a:cubicBezTo>
                    <a:pt x="775" y="1422"/>
                    <a:pt x="789" y="1421"/>
                    <a:pt x="803" y="1421"/>
                  </a:cubicBezTo>
                  <a:cubicBezTo>
                    <a:pt x="1087" y="1387"/>
                    <a:pt x="1337" y="1187"/>
                    <a:pt x="1421" y="903"/>
                  </a:cubicBezTo>
                  <a:cubicBezTo>
                    <a:pt x="1488" y="652"/>
                    <a:pt x="1404" y="418"/>
                    <a:pt x="1220" y="251"/>
                  </a:cubicBezTo>
                  <a:cubicBezTo>
                    <a:pt x="1103" y="151"/>
                    <a:pt x="936" y="101"/>
                    <a:pt x="786" y="101"/>
                  </a:cubicBezTo>
                  <a:cubicBezTo>
                    <a:pt x="686" y="117"/>
                    <a:pt x="635" y="151"/>
                    <a:pt x="635" y="151"/>
                  </a:cubicBezTo>
                  <a:cubicBezTo>
                    <a:pt x="635" y="159"/>
                    <a:pt x="648" y="159"/>
                    <a:pt x="673" y="159"/>
                  </a:cubicBezTo>
                  <a:cubicBezTo>
                    <a:pt x="698" y="159"/>
                    <a:pt x="736" y="159"/>
                    <a:pt x="786" y="168"/>
                  </a:cubicBezTo>
                  <a:cubicBezTo>
                    <a:pt x="919" y="184"/>
                    <a:pt x="1053" y="234"/>
                    <a:pt x="1153" y="335"/>
                  </a:cubicBezTo>
                  <a:cubicBezTo>
                    <a:pt x="1287" y="468"/>
                    <a:pt x="1354" y="669"/>
                    <a:pt x="1287" y="853"/>
                  </a:cubicBezTo>
                  <a:cubicBezTo>
                    <a:pt x="1220" y="1087"/>
                    <a:pt x="1020" y="1254"/>
                    <a:pt x="786" y="1287"/>
                  </a:cubicBezTo>
                  <a:cubicBezTo>
                    <a:pt x="552" y="1287"/>
                    <a:pt x="318" y="1153"/>
                    <a:pt x="218" y="936"/>
                  </a:cubicBezTo>
                  <a:cubicBezTo>
                    <a:pt x="134" y="752"/>
                    <a:pt x="134" y="552"/>
                    <a:pt x="234" y="368"/>
                  </a:cubicBezTo>
                  <a:cubicBezTo>
                    <a:pt x="335" y="218"/>
                    <a:pt x="468" y="84"/>
                    <a:pt x="65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25"/>
            <p:cNvSpPr/>
            <p:nvPr/>
          </p:nvSpPr>
          <p:spPr>
            <a:xfrm>
              <a:off x="7040833" y="2844574"/>
              <a:ext cx="46088" cy="123745"/>
            </a:xfrm>
            <a:custGeom>
              <a:rect b="b" l="l" r="r" t="t"/>
              <a:pathLst>
                <a:path extrusionOk="0" h="3861" w="1438">
                  <a:moveTo>
                    <a:pt x="1438" y="1"/>
                  </a:moveTo>
                  <a:lnTo>
                    <a:pt x="1438" y="1"/>
                  </a:lnTo>
                  <a:cubicBezTo>
                    <a:pt x="1237" y="101"/>
                    <a:pt x="1070" y="235"/>
                    <a:pt x="937" y="402"/>
                  </a:cubicBezTo>
                  <a:cubicBezTo>
                    <a:pt x="201" y="1187"/>
                    <a:pt x="1" y="2323"/>
                    <a:pt x="402" y="3309"/>
                  </a:cubicBezTo>
                  <a:cubicBezTo>
                    <a:pt x="469" y="3509"/>
                    <a:pt x="569" y="3710"/>
                    <a:pt x="719" y="3860"/>
                  </a:cubicBezTo>
                  <a:cubicBezTo>
                    <a:pt x="753" y="3844"/>
                    <a:pt x="619" y="3643"/>
                    <a:pt x="485" y="3276"/>
                  </a:cubicBezTo>
                  <a:cubicBezTo>
                    <a:pt x="168" y="2323"/>
                    <a:pt x="352" y="1254"/>
                    <a:pt x="1003" y="469"/>
                  </a:cubicBezTo>
                  <a:cubicBezTo>
                    <a:pt x="1254" y="168"/>
                    <a:pt x="1438" y="34"/>
                    <a:pt x="143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25"/>
            <p:cNvSpPr/>
            <p:nvPr/>
          </p:nvSpPr>
          <p:spPr>
            <a:xfrm>
              <a:off x="7044070" y="3002420"/>
              <a:ext cx="31601" cy="132431"/>
            </a:xfrm>
            <a:custGeom>
              <a:rect b="b" l="l" r="r" t="t"/>
              <a:pathLst>
                <a:path extrusionOk="0" h="4132" w="986">
                  <a:moveTo>
                    <a:pt x="919" y="1"/>
                  </a:moveTo>
                  <a:cubicBezTo>
                    <a:pt x="886" y="1"/>
                    <a:pt x="836" y="5"/>
                    <a:pt x="769" y="21"/>
                  </a:cubicBezTo>
                  <a:cubicBezTo>
                    <a:pt x="602" y="72"/>
                    <a:pt x="451" y="172"/>
                    <a:pt x="351" y="305"/>
                  </a:cubicBezTo>
                  <a:cubicBezTo>
                    <a:pt x="184" y="523"/>
                    <a:pt x="84" y="757"/>
                    <a:pt x="50" y="1024"/>
                  </a:cubicBezTo>
                  <a:cubicBezTo>
                    <a:pt x="17" y="1341"/>
                    <a:pt x="0" y="1642"/>
                    <a:pt x="34" y="1960"/>
                  </a:cubicBezTo>
                  <a:cubicBezTo>
                    <a:pt x="84" y="2528"/>
                    <a:pt x="267" y="3079"/>
                    <a:pt x="552" y="3564"/>
                  </a:cubicBezTo>
                  <a:cubicBezTo>
                    <a:pt x="652" y="3781"/>
                    <a:pt x="785" y="3965"/>
                    <a:pt x="969" y="4132"/>
                  </a:cubicBezTo>
                  <a:cubicBezTo>
                    <a:pt x="986" y="4115"/>
                    <a:pt x="819" y="3898"/>
                    <a:pt x="635" y="3530"/>
                  </a:cubicBezTo>
                  <a:cubicBezTo>
                    <a:pt x="384" y="3029"/>
                    <a:pt x="234" y="2494"/>
                    <a:pt x="184" y="1943"/>
                  </a:cubicBezTo>
                  <a:cubicBezTo>
                    <a:pt x="117" y="1308"/>
                    <a:pt x="167" y="706"/>
                    <a:pt x="418" y="372"/>
                  </a:cubicBezTo>
                  <a:cubicBezTo>
                    <a:pt x="552" y="189"/>
                    <a:pt x="752" y="55"/>
                    <a:pt x="969" y="5"/>
                  </a:cubicBezTo>
                  <a:cubicBezTo>
                    <a:pt x="969" y="5"/>
                    <a:pt x="953" y="1"/>
                    <a:pt x="91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25"/>
            <p:cNvSpPr/>
            <p:nvPr/>
          </p:nvSpPr>
          <p:spPr>
            <a:xfrm>
              <a:off x="6999616" y="2972581"/>
              <a:ext cx="47146" cy="9262"/>
            </a:xfrm>
            <a:custGeom>
              <a:rect b="b" l="l" r="r" t="t"/>
              <a:pathLst>
                <a:path extrusionOk="0" h="289" w="1471">
                  <a:moveTo>
                    <a:pt x="736" y="0"/>
                  </a:moveTo>
                  <a:cubicBezTo>
                    <a:pt x="284" y="0"/>
                    <a:pt x="0" y="251"/>
                    <a:pt x="34" y="284"/>
                  </a:cubicBezTo>
                  <a:cubicBezTo>
                    <a:pt x="35" y="287"/>
                    <a:pt x="39" y="288"/>
                    <a:pt x="44" y="288"/>
                  </a:cubicBezTo>
                  <a:cubicBezTo>
                    <a:pt x="101" y="288"/>
                    <a:pt x="383" y="134"/>
                    <a:pt x="736" y="134"/>
                  </a:cubicBezTo>
                  <a:cubicBezTo>
                    <a:pt x="1100" y="134"/>
                    <a:pt x="1368" y="272"/>
                    <a:pt x="1426" y="272"/>
                  </a:cubicBezTo>
                  <a:cubicBezTo>
                    <a:pt x="1432" y="272"/>
                    <a:pt x="1436" y="270"/>
                    <a:pt x="1437" y="267"/>
                  </a:cubicBezTo>
                  <a:cubicBezTo>
                    <a:pt x="1471" y="251"/>
                    <a:pt x="1187" y="0"/>
                    <a:pt x="73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25"/>
            <p:cNvSpPr/>
            <p:nvPr/>
          </p:nvSpPr>
          <p:spPr>
            <a:xfrm>
              <a:off x="7441394" y="3389904"/>
              <a:ext cx="450943" cy="895573"/>
            </a:xfrm>
            <a:custGeom>
              <a:rect b="b" l="l" r="r" t="t"/>
              <a:pathLst>
                <a:path extrusionOk="0" h="27943" w="14070">
                  <a:moveTo>
                    <a:pt x="6802" y="1"/>
                  </a:moveTo>
                  <a:cubicBezTo>
                    <a:pt x="4711" y="1"/>
                    <a:pt x="2768" y="395"/>
                    <a:pt x="2073" y="1699"/>
                  </a:cubicBezTo>
                  <a:cubicBezTo>
                    <a:pt x="318" y="5008"/>
                    <a:pt x="1" y="27731"/>
                    <a:pt x="1" y="27731"/>
                  </a:cubicBezTo>
                  <a:cubicBezTo>
                    <a:pt x="1" y="27731"/>
                    <a:pt x="5721" y="27943"/>
                    <a:pt x="9858" y="27943"/>
                  </a:cubicBezTo>
                  <a:cubicBezTo>
                    <a:pt x="12193" y="27943"/>
                    <a:pt x="14024" y="27875"/>
                    <a:pt x="14036" y="27664"/>
                  </a:cubicBezTo>
                  <a:cubicBezTo>
                    <a:pt x="14070" y="27063"/>
                    <a:pt x="13501" y="914"/>
                    <a:pt x="13501" y="914"/>
                  </a:cubicBezTo>
                  <a:lnTo>
                    <a:pt x="13518" y="914"/>
                  </a:lnTo>
                  <a:cubicBezTo>
                    <a:pt x="13518" y="914"/>
                    <a:pt x="9987" y="1"/>
                    <a:pt x="6802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25"/>
            <p:cNvSpPr/>
            <p:nvPr/>
          </p:nvSpPr>
          <p:spPr>
            <a:xfrm>
              <a:off x="7559209" y="3398398"/>
              <a:ext cx="340627" cy="889259"/>
            </a:xfrm>
            <a:custGeom>
              <a:rect b="b" l="l" r="r" t="t"/>
              <a:pathLst>
                <a:path extrusionOk="0" h="27746" w="10628">
                  <a:moveTo>
                    <a:pt x="6106" y="1"/>
                  </a:moveTo>
                  <a:cubicBezTo>
                    <a:pt x="4532" y="1"/>
                    <a:pt x="2951" y="299"/>
                    <a:pt x="2206" y="1334"/>
                  </a:cubicBezTo>
                  <a:cubicBezTo>
                    <a:pt x="452" y="3773"/>
                    <a:pt x="1" y="27583"/>
                    <a:pt x="1" y="27583"/>
                  </a:cubicBezTo>
                  <a:cubicBezTo>
                    <a:pt x="1" y="27583"/>
                    <a:pt x="5511" y="27745"/>
                    <a:pt x="8521" y="27745"/>
                  </a:cubicBezTo>
                  <a:cubicBezTo>
                    <a:pt x="9608" y="27745"/>
                    <a:pt x="10369" y="27724"/>
                    <a:pt x="10427" y="27667"/>
                  </a:cubicBezTo>
                  <a:cubicBezTo>
                    <a:pt x="10627" y="27466"/>
                    <a:pt x="10360" y="549"/>
                    <a:pt x="10360" y="549"/>
                  </a:cubicBezTo>
                  <a:cubicBezTo>
                    <a:pt x="10360" y="549"/>
                    <a:pt x="8240" y="1"/>
                    <a:pt x="610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25"/>
            <p:cNvSpPr/>
            <p:nvPr/>
          </p:nvSpPr>
          <p:spPr>
            <a:xfrm>
              <a:off x="7756285" y="3790818"/>
              <a:ext cx="31088" cy="40319"/>
            </a:xfrm>
            <a:custGeom>
              <a:rect b="b" l="l" r="r" t="t"/>
              <a:pathLst>
                <a:path extrusionOk="0" h="1258" w="970">
                  <a:moveTo>
                    <a:pt x="318" y="1"/>
                  </a:moveTo>
                  <a:cubicBezTo>
                    <a:pt x="304" y="14"/>
                    <a:pt x="346" y="39"/>
                    <a:pt x="415" y="65"/>
                  </a:cubicBezTo>
                  <a:lnTo>
                    <a:pt x="415" y="65"/>
                  </a:lnTo>
                  <a:cubicBezTo>
                    <a:pt x="256" y="164"/>
                    <a:pt x="126" y="304"/>
                    <a:pt x="51" y="485"/>
                  </a:cubicBezTo>
                  <a:cubicBezTo>
                    <a:pt x="1" y="619"/>
                    <a:pt x="1" y="769"/>
                    <a:pt x="51" y="920"/>
                  </a:cubicBezTo>
                  <a:cubicBezTo>
                    <a:pt x="101" y="1087"/>
                    <a:pt x="251" y="1220"/>
                    <a:pt x="435" y="1254"/>
                  </a:cubicBezTo>
                  <a:cubicBezTo>
                    <a:pt x="457" y="1257"/>
                    <a:pt x="480" y="1258"/>
                    <a:pt x="502" y="1258"/>
                  </a:cubicBezTo>
                  <a:cubicBezTo>
                    <a:pt x="612" y="1258"/>
                    <a:pt x="716" y="1223"/>
                    <a:pt x="786" y="1154"/>
                  </a:cubicBezTo>
                  <a:cubicBezTo>
                    <a:pt x="886" y="1070"/>
                    <a:pt x="936" y="953"/>
                    <a:pt x="953" y="836"/>
                  </a:cubicBezTo>
                  <a:cubicBezTo>
                    <a:pt x="970" y="652"/>
                    <a:pt x="953" y="468"/>
                    <a:pt x="886" y="301"/>
                  </a:cubicBezTo>
                  <a:cubicBezTo>
                    <a:pt x="836" y="168"/>
                    <a:pt x="719" y="101"/>
                    <a:pt x="585" y="101"/>
                  </a:cubicBezTo>
                  <a:cubicBezTo>
                    <a:pt x="485" y="101"/>
                    <a:pt x="452" y="151"/>
                    <a:pt x="452" y="168"/>
                  </a:cubicBezTo>
                  <a:lnTo>
                    <a:pt x="468" y="168"/>
                  </a:lnTo>
                  <a:cubicBezTo>
                    <a:pt x="468" y="168"/>
                    <a:pt x="502" y="151"/>
                    <a:pt x="585" y="151"/>
                  </a:cubicBezTo>
                  <a:cubicBezTo>
                    <a:pt x="686" y="168"/>
                    <a:pt x="769" y="235"/>
                    <a:pt x="803" y="335"/>
                  </a:cubicBezTo>
                  <a:cubicBezTo>
                    <a:pt x="836" y="502"/>
                    <a:pt x="853" y="652"/>
                    <a:pt x="819" y="819"/>
                  </a:cubicBezTo>
                  <a:cubicBezTo>
                    <a:pt x="804" y="984"/>
                    <a:pt x="669" y="1109"/>
                    <a:pt x="508" y="1109"/>
                  </a:cubicBezTo>
                  <a:cubicBezTo>
                    <a:pt x="490" y="1109"/>
                    <a:pt x="471" y="1107"/>
                    <a:pt x="452" y="1103"/>
                  </a:cubicBezTo>
                  <a:cubicBezTo>
                    <a:pt x="335" y="1087"/>
                    <a:pt x="218" y="986"/>
                    <a:pt x="184" y="869"/>
                  </a:cubicBezTo>
                  <a:cubicBezTo>
                    <a:pt x="134" y="753"/>
                    <a:pt x="134" y="636"/>
                    <a:pt x="168" y="519"/>
                  </a:cubicBezTo>
                  <a:cubicBezTo>
                    <a:pt x="234" y="352"/>
                    <a:pt x="351" y="201"/>
                    <a:pt x="502" y="84"/>
                  </a:cubicBezTo>
                  <a:lnTo>
                    <a:pt x="552" y="51"/>
                  </a:lnTo>
                  <a:lnTo>
                    <a:pt x="485" y="34"/>
                  </a:lnTo>
                  <a:cubicBezTo>
                    <a:pt x="385" y="1"/>
                    <a:pt x="318" y="1"/>
                    <a:pt x="31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25"/>
            <p:cNvSpPr/>
            <p:nvPr/>
          </p:nvSpPr>
          <p:spPr>
            <a:xfrm>
              <a:off x="7712376" y="3657490"/>
              <a:ext cx="61087" cy="140315"/>
            </a:xfrm>
            <a:custGeom>
              <a:rect b="b" l="l" r="r" t="t"/>
              <a:pathLst>
                <a:path extrusionOk="0" h="4378" w="1906">
                  <a:moveTo>
                    <a:pt x="0" y="0"/>
                  </a:moveTo>
                  <a:lnTo>
                    <a:pt x="0" y="0"/>
                  </a:lnTo>
                  <a:cubicBezTo>
                    <a:pt x="101" y="217"/>
                    <a:pt x="201" y="435"/>
                    <a:pt x="318" y="635"/>
                  </a:cubicBezTo>
                  <a:cubicBezTo>
                    <a:pt x="518" y="1019"/>
                    <a:pt x="786" y="1554"/>
                    <a:pt x="1053" y="2156"/>
                  </a:cubicBezTo>
                  <a:cubicBezTo>
                    <a:pt x="1304" y="2757"/>
                    <a:pt x="1521" y="3325"/>
                    <a:pt x="1655" y="3726"/>
                  </a:cubicBezTo>
                  <a:cubicBezTo>
                    <a:pt x="1721" y="3960"/>
                    <a:pt x="1805" y="4177"/>
                    <a:pt x="1905" y="4378"/>
                  </a:cubicBezTo>
                  <a:cubicBezTo>
                    <a:pt x="1889" y="4144"/>
                    <a:pt x="1838" y="3910"/>
                    <a:pt x="1755" y="3693"/>
                  </a:cubicBezTo>
                  <a:cubicBezTo>
                    <a:pt x="1437" y="2607"/>
                    <a:pt x="986" y="1554"/>
                    <a:pt x="401" y="585"/>
                  </a:cubicBezTo>
                  <a:cubicBezTo>
                    <a:pt x="301" y="368"/>
                    <a:pt x="168" y="184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25"/>
            <p:cNvSpPr/>
            <p:nvPr/>
          </p:nvSpPr>
          <p:spPr>
            <a:xfrm>
              <a:off x="7779329" y="3670342"/>
              <a:ext cx="55703" cy="129610"/>
            </a:xfrm>
            <a:custGeom>
              <a:rect b="b" l="l" r="r" t="t"/>
              <a:pathLst>
                <a:path extrusionOk="0" h="4044" w="1738">
                  <a:moveTo>
                    <a:pt x="1738" y="0"/>
                  </a:moveTo>
                  <a:cubicBezTo>
                    <a:pt x="1604" y="167"/>
                    <a:pt x="1487" y="351"/>
                    <a:pt x="1404" y="552"/>
                  </a:cubicBezTo>
                  <a:cubicBezTo>
                    <a:pt x="1220" y="902"/>
                    <a:pt x="969" y="1404"/>
                    <a:pt x="718" y="1955"/>
                  </a:cubicBezTo>
                  <a:cubicBezTo>
                    <a:pt x="485" y="2523"/>
                    <a:pt x="284" y="3041"/>
                    <a:pt x="167" y="3425"/>
                  </a:cubicBezTo>
                  <a:cubicBezTo>
                    <a:pt x="84" y="3626"/>
                    <a:pt x="17" y="3826"/>
                    <a:pt x="0" y="4044"/>
                  </a:cubicBezTo>
                  <a:cubicBezTo>
                    <a:pt x="100" y="3860"/>
                    <a:pt x="184" y="3659"/>
                    <a:pt x="251" y="3459"/>
                  </a:cubicBezTo>
                  <a:cubicBezTo>
                    <a:pt x="401" y="3091"/>
                    <a:pt x="618" y="2573"/>
                    <a:pt x="852" y="2022"/>
                  </a:cubicBezTo>
                  <a:cubicBezTo>
                    <a:pt x="1103" y="1471"/>
                    <a:pt x="1320" y="969"/>
                    <a:pt x="1487" y="602"/>
                  </a:cubicBezTo>
                  <a:cubicBezTo>
                    <a:pt x="1587" y="418"/>
                    <a:pt x="1671" y="217"/>
                    <a:pt x="173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25"/>
            <p:cNvSpPr/>
            <p:nvPr/>
          </p:nvSpPr>
          <p:spPr>
            <a:xfrm>
              <a:off x="7713979" y="3826169"/>
              <a:ext cx="49293" cy="217972"/>
            </a:xfrm>
            <a:custGeom>
              <a:rect b="b" l="l" r="r" t="t"/>
              <a:pathLst>
                <a:path extrusionOk="0" h="6801" w="1538">
                  <a:moveTo>
                    <a:pt x="1538" y="0"/>
                  </a:moveTo>
                  <a:lnTo>
                    <a:pt x="1538" y="0"/>
                  </a:lnTo>
                  <a:cubicBezTo>
                    <a:pt x="1488" y="84"/>
                    <a:pt x="1454" y="168"/>
                    <a:pt x="1438" y="268"/>
                  </a:cubicBezTo>
                  <a:cubicBezTo>
                    <a:pt x="1371" y="435"/>
                    <a:pt x="1304" y="669"/>
                    <a:pt x="1204" y="970"/>
                  </a:cubicBezTo>
                  <a:cubicBezTo>
                    <a:pt x="1037" y="1588"/>
                    <a:pt x="803" y="2423"/>
                    <a:pt x="585" y="3376"/>
                  </a:cubicBezTo>
                  <a:cubicBezTo>
                    <a:pt x="385" y="4311"/>
                    <a:pt x="218" y="5163"/>
                    <a:pt x="118" y="5798"/>
                  </a:cubicBezTo>
                  <a:cubicBezTo>
                    <a:pt x="67" y="6099"/>
                    <a:pt x="34" y="6350"/>
                    <a:pt x="17" y="6533"/>
                  </a:cubicBezTo>
                  <a:cubicBezTo>
                    <a:pt x="1" y="6617"/>
                    <a:pt x="1" y="6717"/>
                    <a:pt x="1" y="6801"/>
                  </a:cubicBezTo>
                  <a:cubicBezTo>
                    <a:pt x="101" y="6483"/>
                    <a:pt x="168" y="6149"/>
                    <a:pt x="218" y="5815"/>
                  </a:cubicBezTo>
                  <a:cubicBezTo>
                    <a:pt x="351" y="5197"/>
                    <a:pt x="519" y="4345"/>
                    <a:pt x="736" y="3392"/>
                  </a:cubicBezTo>
                  <a:cubicBezTo>
                    <a:pt x="936" y="2457"/>
                    <a:pt x="1153" y="1621"/>
                    <a:pt x="1304" y="1003"/>
                  </a:cubicBezTo>
                  <a:cubicBezTo>
                    <a:pt x="1404" y="669"/>
                    <a:pt x="1488" y="351"/>
                    <a:pt x="153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25"/>
            <p:cNvSpPr/>
            <p:nvPr/>
          </p:nvSpPr>
          <p:spPr>
            <a:xfrm>
              <a:off x="7780387" y="3827227"/>
              <a:ext cx="54645" cy="133392"/>
            </a:xfrm>
            <a:custGeom>
              <a:rect b="b" l="l" r="r" t="t"/>
              <a:pathLst>
                <a:path extrusionOk="0" h="4162" w="1705">
                  <a:moveTo>
                    <a:pt x="0" y="1"/>
                  </a:moveTo>
                  <a:lnTo>
                    <a:pt x="0" y="1"/>
                  </a:lnTo>
                  <a:cubicBezTo>
                    <a:pt x="67" y="201"/>
                    <a:pt x="168" y="402"/>
                    <a:pt x="268" y="602"/>
                  </a:cubicBezTo>
                  <a:cubicBezTo>
                    <a:pt x="452" y="970"/>
                    <a:pt x="685" y="1471"/>
                    <a:pt x="919" y="2056"/>
                  </a:cubicBezTo>
                  <a:cubicBezTo>
                    <a:pt x="1153" y="2624"/>
                    <a:pt x="1337" y="3159"/>
                    <a:pt x="1471" y="3543"/>
                  </a:cubicBezTo>
                  <a:cubicBezTo>
                    <a:pt x="1521" y="3760"/>
                    <a:pt x="1604" y="3961"/>
                    <a:pt x="1705" y="4161"/>
                  </a:cubicBezTo>
                  <a:cubicBezTo>
                    <a:pt x="1688" y="3944"/>
                    <a:pt x="1638" y="3727"/>
                    <a:pt x="1571" y="3510"/>
                  </a:cubicBezTo>
                  <a:cubicBezTo>
                    <a:pt x="1287" y="2490"/>
                    <a:pt x="869" y="1488"/>
                    <a:pt x="351" y="552"/>
                  </a:cubicBezTo>
                  <a:cubicBezTo>
                    <a:pt x="268" y="352"/>
                    <a:pt x="134" y="168"/>
                    <a:pt x="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25"/>
            <p:cNvSpPr/>
            <p:nvPr/>
          </p:nvSpPr>
          <p:spPr>
            <a:xfrm>
              <a:off x="7800193" y="2062201"/>
              <a:ext cx="842402" cy="398446"/>
            </a:xfrm>
            <a:custGeom>
              <a:rect b="b" l="l" r="r" t="t"/>
              <a:pathLst>
                <a:path extrusionOk="0" h="12432" w="26284">
                  <a:moveTo>
                    <a:pt x="235" y="1"/>
                  </a:moveTo>
                  <a:lnTo>
                    <a:pt x="1" y="502"/>
                  </a:lnTo>
                  <a:lnTo>
                    <a:pt x="26049" y="12432"/>
                  </a:lnTo>
                  <a:lnTo>
                    <a:pt x="26283" y="11947"/>
                  </a:lnTo>
                  <a:lnTo>
                    <a:pt x="23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25"/>
            <p:cNvSpPr/>
            <p:nvPr/>
          </p:nvSpPr>
          <p:spPr>
            <a:xfrm>
              <a:off x="8429431" y="2361003"/>
              <a:ext cx="17692" cy="2295774"/>
            </a:xfrm>
            <a:custGeom>
              <a:rect b="b" l="l" r="r" t="t"/>
              <a:pathLst>
                <a:path extrusionOk="0" h="71631" w="552">
                  <a:moveTo>
                    <a:pt x="0" y="1"/>
                  </a:moveTo>
                  <a:lnTo>
                    <a:pt x="0" y="71630"/>
                  </a:lnTo>
                  <a:lnTo>
                    <a:pt x="552" y="71630"/>
                  </a:lnTo>
                  <a:lnTo>
                    <a:pt x="55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25"/>
            <p:cNvSpPr/>
            <p:nvPr/>
          </p:nvSpPr>
          <p:spPr>
            <a:xfrm>
              <a:off x="8417092" y="2967742"/>
              <a:ext cx="45575" cy="308481"/>
            </a:xfrm>
            <a:custGeom>
              <a:rect b="b" l="l" r="r" t="t"/>
              <a:pathLst>
                <a:path extrusionOk="0" h="9625" w="1422">
                  <a:moveTo>
                    <a:pt x="636" y="1"/>
                  </a:moveTo>
                  <a:cubicBezTo>
                    <a:pt x="285" y="1"/>
                    <a:pt x="1" y="285"/>
                    <a:pt x="1" y="636"/>
                  </a:cubicBezTo>
                  <a:lnTo>
                    <a:pt x="1" y="8990"/>
                  </a:lnTo>
                  <a:cubicBezTo>
                    <a:pt x="1" y="9341"/>
                    <a:pt x="285" y="9625"/>
                    <a:pt x="636" y="9625"/>
                  </a:cubicBezTo>
                  <a:lnTo>
                    <a:pt x="786" y="9625"/>
                  </a:lnTo>
                  <a:cubicBezTo>
                    <a:pt x="1137" y="9625"/>
                    <a:pt x="1421" y="9341"/>
                    <a:pt x="1421" y="8990"/>
                  </a:cubicBezTo>
                  <a:lnTo>
                    <a:pt x="1421" y="636"/>
                  </a:lnTo>
                  <a:cubicBezTo>
                    <a:pt x="1421" y="285"/>
                    <a:pt x="1137" y="1"/>
                    <a:pt x="786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25"/>
            <p:cNvSpPr/>
            <p:nvPr/>
          </p:nvSpPr>
          <p:spPr>
            <a:xfrm>
              <a:off x="7696832" y="1980730"/>
              <a:ext cx="143039" cy="128617"/>
            </a:xfrm>
            <a:custGeom>
              <a:rect b="b" l="l" r="r" t="t"/>
              <a:pathLst>
                <a:path extrusionOk="0" h="4013" w="4463">
                  <a:moveTo>
                    <a:pt x="2365" y="1"/>
                  </a:moveTo>
                  <a:cubicBezTo>
                    <a:pt x="1759" y="1"/>
                    <a:pt x="1166" y="297"/>
                    <a:pt x="820" y="838"/>
                  </a:cubicBezTo>
                  <a:lnTo>
                    <a:pt x="1" y="2125"/>
                  </a:lnTo>
                  <a:lnTo>
                    <a:pt x="3242" y="4013"/>
                  </a:lnTo>
                  <a:lnTo>
                    <a:pt x="3961" y="2760"/>
                  </a:lnTo>
                  <a:cubicBezTo>
                    <a:pt x="4462" y="1891"/>
                    <a:pt x="4178" y="788"/>
                    <a:pt x="3326" y="270"/>
                  </a:cubicBezTo>
                  <a:cubicBezTo>
                    <a:pt x="3026" y="88"/>
                    <a:pt x="2693" y="1"/>
                    <a:pt x="236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25"/>
            <p:cNvSpPr/>
            <p:nvPr/>
          </p:nvSpPr>
          <p:spPr>
            <a:xfrm>
              <a:off x="7433894" y="2048804"/>
              <a:ext cx="428989" cy="324570"/>
            </a:xfrm>
            <a:custGeom>
              <a:rect b="b" l="l" r="r" t="t"/>
              <a:pathLst>
                <a:path extrusionOk="0" h="10127" w="13385">
                  <a:moveTo>
                    <a:pt x="8205" y="1"/>
                  </a:moveTo>
                  <a:lnTo>
                    <a:pt x="1" y="2541"/>
                  </a:lnTo>
                  <a:lnTo>
                    <a:pt x="13385" y="10126"/>
                  </a:lnTo>
                  <a:lnTo>
                    <a:pt x="11547" y="1388"/>
                  </a:lnTo>
                  <a:lnTo>
                    <a:pt x="8205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25"/>
            <p:cNvSpPr/>
            <p:nvPr/>
          </p:nvSpPr>
          <p:spPr>
            <a:xfrm>
              <a:off x="7392133" y="2122423"/>
              <a:ext cx="494307" cy="283354"/>
            </a:xfrm>
            <a:custGeom>
              <a:rect b="b" l="l" r="r" t="t"/>
              <a:pathLst>
                <a:path extrusionOk="0" h="8841" w="15423">
                  <a:moveTo>
                    <a:pt x="2252" y="1"/>
                  </a:moveTo>
                  <a:cubicBezTo>
                    <a:pt x="1456" y="1"/>
                    <a:pt x="893" y="198"/>
                    <a:pt x="669" y="611"/>
                  </a:cubicBezTo>
                  <a:cubicBezTo>
                    <a:pt x="1" y="1848"/>
                    <a:pt x="2607" y="4554"/>
                    <a:pt x="6500" y="6660"/>
                  </a:cubicBezTo>
                  <a:cubicBezTo>
                    <a:pt x="9092" y="8061"/>
                    <a:pt x="11594" y="8840"/>
                    <a:pt x="13175" y="8840"/>
                  </a:cubicBezTo>
                  <a:cubicBezTo>
                    <a:pt x="13969" y="8840"/>
                    <a:pt x="14531" y="8644"/>
                    <a:pt x="14754" y="8230"/>
                  </a:cubicBezTo>
                  <a:cubicBezTo>
                    <a:pt x="15423" y="6994"/>
                    <a:pt x="12816" y="4287"/>
                    <a:pt x="8923" y="2182"/>
                  </a:cubicBezTo>
                  <a:cubicBezTo>
                    <a:pt x="6343" y="780"/>
                    <a:pt x="3837" y="1"/>
                    <a:pt x="225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25"/>
            <p:cNvSpPr/>
            <p:nvPr/>
          </p:nvSpPr>
          <p:spPr>
            <a:xfrm>
              <a:off x="8186845" y="4588222"/>
              <a:ext cx="495910" cy="68555"/>
            </a:xfrm>
            <a:custGeom>
              <a:rect b="b" l="l" r="r" t="t"/>
              <a:pathLst>
                <a:path extrusionOk="0" h="2139" w="15473">
                  <a:moveTo>
                    <a:pt x="7073" y="0"/>
                  </a:moveTo>
                  <a:cubicBezTo>
                    <a:pt x="2093" y="0"/>
                    <a:pt x="0" y="2138"/>
                    <a:pt x="0" y="2138"/>
                  </a:cubicBezTo>
                  <a:lnTo>
                    <a:pt x="15472" y="2138"/>
                  </a:lnTo>
                  <a:cubicBezTo>
                    <a:pt x="15472" y="2138"/>
                    <a:pt x="13384" y="234"/>
                    <a:pt x="7837" y="16"/>
                  </a:cubicBezTo>
                  <a:cubicBezTo>
                    <a:pt x="7575" y="5"/>
                    <a:pt x="7321" y="0"/>
                    <a:pt x="707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25"/>
            <p:cNvSpPr/>
            <p:nvPr/>
          </p:nvSpPr>
          <p:spPr>
            <a:xfrm>
              <a:off x="8404240" y="2327799"/>
              <a:ext cx="78779" cy="67049"/>
            </a:xfrm>
            <a:custGeom>
              <a:rect b="b" l="l" r="r" t="t"/>
              <a:pathLst>
                <a:path extrusionOk="0" h="2092" w="2458">
                  <a:moveTo>
                    <a:pt x="1054" y="1"/>
                  </a:moveTo>
                  <a:cubicBezTo>
                    <a:pt x="469" y="1"/>
                    <a:pt x="1" y="469"/>
                    <a:pt x="1" y="1037"/>
                  </a:cubicBezTo>
                  <a:cubicBezTo>
                    <a:pt x="1" y="1672"/>
                    <a:pt x="525" y="2092"/>
                    <a:pt x="1070" y="2092"/>
                  </a:cubicBezTo>
                  <a:cubicBezTo>
                    <a:pt x="1328" y="2092"/>
                    <a:pt x="1591" y="1998"/>
                    <a:pt x="1805" y="1789"/>
                  </a:cubicBezTo>
                  <a:cubicBezTo>
                    <a:pt x="2457" y="1120"/>
                    <a:pt x="1989" y="1"/>
                    <a:pt x="1054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25"/>
            <p:cNvSpPr/>
            <p:nvPr/>
          </p:nvSpPr>
          <p:spPr>
            <a:xfrm>
              <a:off x="7788944" y="1949738"/>
              <a:ext cx="39133" cy="47178"/>
            </a:xfrm>
            <a:custGeom>
              <a:rect b="b" l="l" r="r" t="t"/>
              <a:pathLst>
                <a:path extrusionOk="0" h="1472" w="1221">
                  <a:moveTo>
                    <a:pt x="586" y="1"/>
                  </a:moveTo>
                  <a:lnTo>
                    <a:pt x="1" y="1304"/>
                  </a:lnTo>
                  <a:lnTo>
                    <a:pt x="485" y="1471"/>
                  </a:lnTo>
                  <a:lnTo>
                    <a:pt x="1220" y="235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25"/>
            <p:cNvSpPr/>
            <p:nvPr/>
          </p:nvSpPr>
          <p:spPr>
            <a:xfrm>
              <a:off x="7696319" y="2045054"/>
              <a:ext cx="113008" cy="53620"/>
            </a:xfrm>
            <a:custGeom>
              <a:rect b="b" l="l" r="r" t="t"/>
              <a:pathLst>
                <a:path extrusionOk="0" h="1673" w="3526">
                  <a:moveTo>
                    <a:pt x="389" y="0"/>
                  </a:moveTo>
                  <a:cubicBezTo>
                    <a:pt x="261" y="0"/>
                    <a:pt x="136" y="19"/>
                    <a:pt x="17" y="51"/>
                  </a:cubicBezTo>
                  <a:cubicBezTo>
                    <a:pt x="0" y="101"/>
                    <a:pt x="936" y="34"/>
                    <a:pt x="1938" y="502"/>
                  </a:cubicBezTo>
                  <a:cubicBezTo>
                    <a:pt x="2919" y="960"/>
                    <a:pt x="3468" y="1673"/>
                    <a:pt x="3523" y="1673"/>
                  </a:cubicBezTo>
                  <a:cubicBezTo>
                    <a:pt x="3524" y="1673"/>
                    <a:pt x="3525" y="1672"/>
                    <a:pt x="3526" y="1672"/>
                  </a:cubicBezTo>
                  <a:cubicBezTo>
                    <a:pt x="3442" y="1488"/>
                    <a:pt x="3308" y="1338"/>
                    <a:pt x="3158" y="1204"/>
                  </a:cubicBezTo>
                  <a:cubicBezTo>
                    <a:pt x="2473" y="519"/>
                    <a:pt x="1571" y="84"/>
                    <a:pt x="602" y="18"/>
                  </a:cubicBezTo>
                  <a:cubicBezTo>
                    <a:pt x="531" y="6"/>
                    <a:pt x="460" y="0"/>
                    <a:pt x="38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25"/>
            <p:cNvSpPr/>
            <p:nvPr/>
          </p:nvSpPr>
          <p:spPr>
            <a:xfrm>
              <a:off x="7569401" y="2185914"/>
              <a:ext cx="140315" cy="146757"/>
            </a:xfrm>
            <a:custGeom>
              <a:rect b="b" l="l" r="r" t="t"/>
              <a:pathLst>
                <a:path extrusionOk="0" h="4579" w="4378">
                  <a:moveTo>
                    <a:pt x="3025" y="0"/>
                  </a:moveTo>
                  <a:lnTo>
                    <a:pt x="936" y="1220"/>
                  </a:lnTo>
                  <a:cubicBezTo>
                    <a:pt x="719" y="1354"/>
                    <a:pt x="552" y="1537"/>
                    <a:pt x="435" y="1755"/>
                  </a:cubicBezTo>
                  <a:cubicBezTo>
                    <a:pt x="167" y="2289"/>
                    <a:pt x="0" y="3258"/>
                    <a:pt x="1654" y="4127"/>
                  </a:cubicBezTo>
                  <a:cubicBezTo>
                    <a:pt x="2285" y="4457"/>
                    <a:pt x="2770" y="4579"/>
                    <a:pt x="3144" y="4579"/>
                  </a:cubicBezTo>
                  <a:cubicBezTo>
                    <a:pt x="3603" y="4579"/>
                    <a:pt x="3893" y="4397"/>
                    <a:pt x="4077" y="4194"/>
                  </a:cubicBezTo>
                  <a:cubicBezTo>
                    <a:pt x="4278" y="3960"/>
                    <a:pt x="4378" y="3659"/>
                    <a:pt x="4361" y="3359"/>
                  </a:cubicBezTo>
                  <a:lnTo>
                    <a:pt x="4361" y="752"/>
                  </a:lnTo>
                  <a:lnTo>
                    <a:pt x="302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25"/>
            <p:cNvSpPr/>
            <p:nvPr/>
          </p:nvSpPr>
          <p:spPr>
            <a:xfrm>
              <a:off x="7624015" y="2195016"/>
              <a:ext cx="73939" cy="89996"/>
            </a:xfrm>
            <a:custGeom>
              <a:rect b="b" l="l" r="r" t="t"/>
              <a:pathLst>
                <a:path extrusionOk="0" h="2808" w="2307">
                  <a:moveTo>
                    <a:pt x="351" y="1471"/>
                  </a:moveTo>
                  <a:cubicBezTo>
                    <a:pt x="485" y="1471"/>
                    <a:pt x="602" y="1504"/>
                    <a:pt x="719" y="1554"/>
                  </a:cubicBezTo>
                  <a:cubicBezTo>
                    <a:pt x="758" y="1574"/>
                    <a:pt x="797" y="1593"/>
                    <a:pt x="836" y="1613"/>
                  </a:cubicBezTo>
                  <a:lnTo>
                    <a:pt x="836" y="1613"/>
                  </a:lnTo>
                  <a:cubicBezTo>
                    <a:pt x="830" y="1621"/>
                    <a:pt x="825" y="1629"/>
                    <a:pt x="819" y="1638"/>
                  </a:cubicBezTo>
                  <a:cubicBezTo>
                    <a:pt x="752" y="1721"/>
                    <a:pt x="686" y="1805"/>
                    <a:pt x="585" y="1872"/>
                  </a:cubicBezTo>
                  <a:cubicBezTo>
                    <a:pt x="540" y="1929"/>
                    <a:pt x="471" y="1955"/>
                    <a:pt x="399" y="1955"/>
                  </a:cubicBezTo>
                  <a:cubicBezTo>
                    <a:pt x="366" y="1955"/>
                    <a:pt x="333" y="1949"/>
                    <a:pt x="301" y="1938"/>
                  </a:cubicBezTo>
                  <a:cubicBezTo>
                    <a:pt x="67" y="1855"/>
                    <a:pt x="101" y="1504"/>
                    <a:pt x="351" y="1471"/>
                  </a:cubicBezTo>
                  <a:close/>
                  <a:moveTo>
                    <a:pt x="1410" y="1962"/>
                  </a:moveTo>
                  <a:cubicBezTo>
                    <a:pt x="1430" y="1976"/>
                    <a:pt x="1451" y="1991"/>
                    <a:pt x="1471" y="2005"/>
                  </a:cubicBezTo>
                  <a:cubicBezTo>
                    <a:pt x="1588" y="2089"/>
                    <a:pt x="1688" y="2172"/>
                    <a:pt x="1671" y="2289"/>
                  </a:cubicBezTo>
                  <a:cubicBezTo>
                    <a:pt x="1655" y="2406"/>
                    <a:pt x="1605" y="2523"/>
                    <a:pt x="1521" y="2624"/>
                  </a:cubicBezTo>
                  <a:cubicBezTo>
                    <a:pt x="1494" y="2657"/>
                    <a:pt x="1462" y="2672"/>
                    <a:pt x="1428" y="2672"/>
                  </a:cubicBezTo>
                  <a:cubicBezTo>
                    <a:pt x="1379" y="2672"/>
                    <a:pt x="1327" y="2640"/>
                    <a:pt x="1287" y="2590"/>
                  </a:cubicBezTo>
                  <a:cubicBezTo>
                    <a:pt x="1220" y="2507"/>
                    <a:pt x="1204" y="2390"/>
                    <a:pt x="1254" y="2289"/>
                  </a:cubicBezTo>
                  <a:cubicBezTo>
                    <a:pt x="1287" y="2172"/>
                    <a:pt x="1354" y="2072"/>
                    <a:pt x="1404" y="1972"/>
                  </a:cubicBezTo>
                  <a:cubicBezTo>
                    <a:pt x="1406" y="1969"/>
                    <a:pt x="1408" y="1965"/>
                    <a:pt x="1410" y="1962"/>
                  </a:cubicBezTo>
                  <a:close/>
                  <a:moveTo>
                    <a:pt x="1788" y="0"/>
                  </a:moveTo>
                  <a:cubicBezTo>
                    <a:pt x="1722" y="84"/>
                    <a:pt x="1671" y="184"/>
                    <a:pt x="1638" y="301"/>
                  </a:cubicBezTo>
                  <a:cubicBezTo>
                    <a:pt x="1504" y="568"/>
                    <a:pt x="1337" y="836"/>
                    <a:pt x="1187" y="1103"/>
                  </a:cubicBezTo>
                  <a:cubicBezTo>
                    <a:pt x="1099" y="1229"/>
                    <a:pt x="1011" y="1355"/>
                    <a:pt x="916" y="1495"/>
                  </a:cubicBezTo>
                  <a:lnTo>
                    <a:pt x="916" y="1495"/>
                  </a:lnTo>
                  <a:cubicBezTo>
                    <a:pt x="872" y="1473"/>
                    <a:pt x="829" y="1453"/>
                    <a:pt x="786" y="1437"/>
                  </a:cubicBezTo>
                  <a:cubicBezTo>
                    <a:pt x="661" y="1368"/>
                    <a:pt x="535" y="1333"/>
                    <a:pt x="400" y="1333"/>
                  </a:cubicBezTo>
                  <a:cubicBezTo>
                    <a:pt x="373" y="1333"/>
                    <a:pt x="346" y="1334"/>
                    <a:pt x="318" y="1337"/>
                  </a:cubicBezTo>
                  <a:cubicBezTo>
                    <a:pt x="151" y="1370"/>
                    <a:pt x="17" y="1504"/>
                    <a:pt x="1" y="1688"/>
                  </a:cubicBezTo>
                  <a:cubicBezTo>
                    <a:pt x="1" y="1855"/>
                    <a:pt x="101" y="2005"/>
                    <a:pt x="251" y="2072"/>
                  </a:cubicBezTo>
                  <a:cubicBezTo>
                    <a:pt x="290" y="2081"/>
                    <a:pt x="329" y="2085"/>
                    <a:pt x="367" y="2085"/>
                  </a:cubicBezTo>
                  <a:cubicBezTo>
                    <a:pt x="477" y="2085"/>
                    <a:pt x="582" y="2051"/>
                    <a:pt x="669" y="1989"/>
                  </a:cubicBezTo>
                  <a:cubicBezTo>
                    <a:pt x="769" y="1905"/>
                    <a:pt x="853" y="1805"/>
                    <a:pt x="920" y="1705"/>
                  </a:cubicBezTo>
                  <a:cubicBezTo>
                    <a:pt x="927" y="1693"/>
                    <a:pt x="935" y="1682"/>
                    <a:pt x="942" y="1670"/>
                  </a:cubicBezTo>
                  <a:lnTo>
                    <a:pt x="942" y="1670"/>
                  </a:lnTo>
                  <a:cubicBezTo>
                    <a:pt x="998" y="1702"/>
                    <a:pt x="1052" y="1735"/>
                    <a:pt x="1103" y="1771"/>
                  </a:cubicBezTo>
                  <a:cubicBezTo>
                    <a:pt x="1179" y="1809"/>
                    <a:pt x="1249" y="1852"/>
                    <a:pt x="1317" y="1898"/>
                  </a:cubicBezTo>
                  <a:lnTo>
                    <a:pt x="1317" y="1898"/>
                  </a:lnTo>
                  <a:lnTo>
                    <a:pt x="1304" y="1922"/>
                  </a:lnTo>
                  <a:cubicBezTo>
                    <a:pt x="1237" y="2022"/>
                    <a:pt x="1187" y="2139"/>
                    <a:pt x="1137" y="2239"/>
                  </a:cubicBezTo>
                  <a:cubicBezTo>
                    <a:pt x="1103" y="2306"/>
                    <a:pt x="1103" y="2390"/>
                    <a:pt x="1103" y="2456"/>
                  </a:cubicBezTo>
                  <a:cubicBezTo>
                    <a:pt x="1103" y="2540"/>
                    <a:pt x="1137" y="2607"/>
                    <a:pt x="1170" y="2674"/>
                  </a:cubicBezTo>
                  <a:cubicBezTo>
                    <a:pt x="1220" y="2740"/>
                    <a:pt x="1304" y="2791"/>
                    <a:pt x="1387" y="2807"/>
                  </a:cubicBezTo>
                  <a:cubicBezTo>
                    <a:pt x="1471" y="2807"/>
                    <a:pt x="1554" y="2774"/>
                    <a:pt x="1621" y="2707"/>
                  </a:cubicBezTo>
                  <a:cubicBezTo>
                    <a:pt x="1671" y="2657"/>
                    <a:pt x="1722" y="2590"/>
                    <a:pt x="1738" y="2523"/>
                  </a:cubicBezTo>
                  <a:cubicBezTo>
                    <a:pt x="1772" y="2456"/>
                    <a:pt x="1805" y="2373"/>
                    <a:pt x="1805" y="2289"/>
                  </a:cubicBezTo>
                  <a:cubicBezTo>
                    <a:pt x="1822" y="2206"/>
                    <a:pt x="1788" y="2122"/>
                    <a:pt x="1738" y="2055"/>
                  </a:cubicBezTo>
                  <a:cubicBezTo>
                    <a:pt x="1671" y="1989"/>
                    <a:pt x="1621" y="1938"/>
                    <a:pt x="1554" y="1888"/>
                  </a:cubicBezTo>
                  <a:cubicBezTo>
                    <a:pt x="1531" y="1871"/>
                    <a:pt x="1506" y="1854"/>
                    <a:pt x="1482" y="1838"/>
                  </a:cubicBezTo>
                  <a:lnTo>
                    <a:pt x="1482" y="1838"/>
                  </a:lnTo>
                  <a:cubicBezTo>
                    <a:pt x="1567" y="1689"/>
                    <a:pt x="1644" y="1550"/>
                    <a:pt x="1722" y="1420"/>
                  </a:cubicBezTo>
                  <a:lnTo>
                    <a:pt x="2156" y="602"/>
                  </a:lnTo>
                  <a:cubicBezTo>
                    <a:pt x="2223" y="502"/>
                    <a:pt x="2273" y="401"/>
                    <a:pt x="2306" y="284"/>
                  </a:cubicBezTo>
                  <a:lnTo>
                    <a:pt x="2306" y="284"/>
                  </a:lnTo>
                  <a:cubicBezTo>
                    <a:pt x="2223" y="368"/>
                    <a:pt x="2156" y="468"/>
                    <a:pt x="2106" y="568"/>
                  </a:cubicBezTo>
                  <a:cubicBezTo>
                    <a:pt x="1972" y="786"/>
                    <a:pt x="1822" y="1053"/>
                    <a:pt x="1621" y="1370"/>
                  </a:cubicBezTo>
                  <a:lnTo>
                    <a:pt x="1388" y="1775"/>
                  </a:lnTo>
                  <a:lnTo>
                    <a:pt x="1388" y="1775"/>
                  </a:lnTo>
                  <a:cubicBezTo>
                    <a:pt x="1320" y="1729"/>
                    <a:pt x="1251" y="1683"/>
                    <a:pt x="1187" y="1638"/>
                  </a:cubicBezTo>
                  <a:cubicBezTo>
                    <a:pt x="1132" y="1610"/>
                    <a:pt x="1077" y="1580"/>
                    <a:pt x="1021" y="1550"/>
                  </a:cubicBezTo>
                  <a:lnTo>
                    <a:pt x="1021" y="1550"/>
                  </a:lnTo>
                  <a:cubicBezTo>
                    <a:pt x="1113" y="1409"/>
                    <a:pt x="1196" y="1276"/>
                    <a:pt x="1270" y="1153"/>
                  </a:cubicBezTo>
                  <a:cubicBezTo>
                    <a:pt x="1421" y="886"/>
                    <a:pt x="1571" y="602"/>
                    <a:pt x="1688" y="318"/>
                  </a:cubicBezTo>
                  <a:cubicBezTo>
                    <a:pt x="1738" y="217"/>
                    <a:pt x="1772" y="101"/>
                    <a:pt x="178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25"/>
            <p:cNvSpPr/>
            <p:nvPr/>
          </p:nvSpPr>
          <p:spPr>
            <a:xfrm>
              <a:off x="6516591" y="4613894"/>
              <a:ext cx="63747" cy="45607"/>
            </a:xfrm>
            <a:custGeom>
              <a:rect b="b" l="l" r="r" t="t"/>
              <a:pathLst>
                <a:path extrusionOk="0" h="1423" w="1989">
                  <a:moveTo>
                    <a:pt x="418" y="1"/>
                  </a:moveTo>
                  <a:cubicBezTo>
                    <a:pt x="318" y="1"/>
                    <a:pt x="217" y="1"/>
                    <a:pt x="117" y="17"/>
                  </a:cubicBezTo>
                  <a:cubicBezTo>
                    <a:pt x="84" y="17"/>
                    <a:pt x="34" y="34"/>
                    <a:pt x="0" y="51"/>
                  </a:cubicBezTo>
                  <a:cubicBezTo>
                    <a:pt x="11" y="51"/>
                    <a:pt x="82" y="43"/>
                    <a:pt x="202" y="43"/>
                  </a:cubicBezTo>
                  <a:cubicBezTo>
                    <a:pt x="262" y="43"/>
                    <a:pt x="334" y="45"/>
                    <a:pt x="418" y="51"/>
                  </a:cubicBezTo>
                  <a:cubicBezTo>
                    <a:pt x="735" y="67"/>
                    <a:pt x="1036" y="184"/>
                    <a:pt x="1303" y="368"/>
                  </a:cubicBezTo>
                  <a:cubicBezTo>
                    <a:pt x="1554" y="535"/>
                    <a:pt x="1755" y="786"/>
                    <a:pt x="1872" y="1070"/>
                  </a:cubicBezTo>
                  <a:cubicBezTo>
                    <a:pt x="1951" y="1276"/>
                    <a:pt x="1970" y="1422"/>
                    <a:pt x="1986" y="1422"/>
                  </a:cubicBezTo>
                  <a:cubicBezTo>
                    <a:pt x="1987" y="1422"/>
                    <a:pt x="1988" y="1422"/>
                    <a:pt x="1989" y="1421"/>
                  </a:cubicBezTo>
                  <a:cubicBezTo>
                    <a:pt x="1989" y="1387"/>
                    <a:pt x="1989" y="1354"/>
                    <a:pt x="1989" y="1321"/>
                  </a:cubicBezTo>
                  <a:cubicBezTo>
                    <a:pt x="1972" y="1237"/>
                    <a:pt x="1938" y="1137"/>
                    <a:pt x="1922" y="1053"/>
                  </a:cubicBezTo>
                  <a:cubicBezTo>
                    <a:pt x="1805" y="753"/>
                    <a:pt x="1604" y="502"/>
                    <a:pt x="1337" y="318"/>
                  </a:cubicBezTo>
                  <a:cubicBezTo>
                    <a:pt x="1070" y="134"/>
                    <a:pt x="752" y="17"/>
                    <a:pt x="41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26" name="Google Shape;726;p25"/>
          <p:cNvSpPr txBox="1"/>
          <p:nvPr>
            <p:ph type="title"/>
          </p:nvPr>
        </p:nvSpPr>
        <p:spPr>
          <a:xfrm>
            <a:off x="720000" y="540000"/>
            <a:ext cx="7704000" cy="32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7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27" name="Google Shape;727;p25"/>
          <p:cNvSpPr txBox="1"/>
          <p:nvPr>
            <p:ph idx="1" type="subTitle"/>
          </p:nvPr>
        </p:nvSpPr>
        <p:spPr>
          <a:xfrm>
            <a:off x="1157675" y="2391276"/>
            <a:ext cx="1836900" cy="27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728" name="Google Shape;728;p25"/>
          <p:cNvSpPr txBox="1"/>
          <p:nvPr>
            <p:ph idx="2" type="subTitle"/>
          </p:nvPr>
        </p:nvSpPr>
        <p:spPr>
          <a:xfrm>
            <a:off x="1157675" y="2667877"/>
            <a:ext cx="1836900" cy="45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9" name="Google Shape;729;p25"/>
          <p:cNvSpPr txBox="1"/>
          <p:nvPr>
            <p:ph idx="3" type="subTitle"/>
          </p:nvPr>
        </p:nvSpPr>
        <p:spPr>
          <a:xfrm>
            <a:off x="3346475" y="2391276"/>
            <a:ext cx="1836900" cy="27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730" name="Google Shape;730;p25"/>
          <p:cNvSpPr txBox="1"/>
          <p:nvPr>
            <p:ph idx="4" type="subTitle"/>
          </p:nvPr>
        </p:nvSpPr>
        <p:spPr>
          <a:xfrm>
            <a:off x="3346475" y="2667877"/>
            <a:ext cx="1836900" cy="45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1" name="Google Shape;731;p25"/>
          <p:cNvSpPr txBox="1"/>
          <p:nvPr>
            <p:ph idx="5" type="subTitle"/>
          </p:nvPr>
        </p:nvSpPr>
        <p:spPr>
          <a:xfrm>
            <a:off x="1157675" y="3360600"/>
            <a:ext cx="1836900" cy="27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732" name="Google Shape;732;p25"/>
          <p:cNvSpPr txBox="1"/>
          <p:nvPr>
            <p:ph idx="6" type="subTitle"/>
          </p:nvPr>
        </p:nvSpPr>
        <p:spPr>
          <a:xfrm>
            <a:off x="1157675" y="3637201"/>
            <a:ext cx="1836900" cy="45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3" name="Google Shape;733;p25"/>
          <p:cNvSpPr txBox="1"/>
          <p:nvPr>
            <p:ph idx="7" type="subTitle"/>
          </p:nvPr>
        </p:nvSpPr>
        <p:spPr>
          <a:xfrm>
            <a:off x="3346475" y="3360600"/>
            <a:ext cx="1836900" cy="27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734" name="Google Shape;734;p25"/>
          <p:cNvSpPr txBox="1"/>
          <p:nvPr>
            <p:ph idx="8" type="subTitle"/>
          </p:nvPr>
        </p:nvSpPr>
        <p:spPr>
          <a:xfrm>
            <a:off x="3346475" y="3637201"/>
            <a:ext cx="1836900" cy="45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 3">
  <p:cSld name="CUSTOM_17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26"/>
          <p:cNvSpPr txBox="1"/>
          <p:nvPr>
            <p:ph type="title"/>
          </p:nvPr>
        </p:nvSpPr>
        <p:spPr>
          <a:xfrm>
            <a:off x="720000" y="540000"/>
            <a:ext cx="7704000" cy="32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7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37" name="Google Shape;737;p26"/>
          <p:cNvSpPr txBox="1"/>
          <p:nvPr>
            <p:ph idx="1" type="subTitle"/>
          </p:nvPr>
        </p:nvSpPr>
        <p:spPr>
          <a:xfrm>
            <a:off x="6845725" y="1359250"/>
            <a:ext cx="1578300" cy="27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738" name="Google Shape;738;p26"/>
          <p:cNvSpPr txBox="1"/>
          <p:nvPr>
            <p:ph idx="2" type="subTitle"/>
          </p:nvPr>
        </p:nvSpPr>
        <p:spPr>
          <a:xfrm>
            <a:off x="6845725" y="1636550"/>
            <a:ext cx="1578300" cy="539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9" name="Google Shape;739;p26"/>
          <p:cNvSpPr txBox="1"/>
          <p:nvPr>
            <p:ph idx="3" type="subTitle"/>
          </p:nvPr>
        </p:nvSpPr>
        <p:spPr>
          <a:xfrm>
            <a:off x="6845725" y="3234850"/>
            <a:ext cx="1578300" cy="27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740" name="Google Shape;740;p26"/>
          <p:cNvSpPr txBox="1"/>
          <p:nvPr>
            <p:ph idx="4" type="subTitle"/>
          </p:nvPr>
        </p:nvSpPr>
        <p:spPr>
          <a:xfrm>
            <a:off x="6845725" y="3512150"/>
            <a:ext cx="1578300" cy="539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41" name="Google Shape;741;p26"/>
          <p:cNvSpPr txBox="1"/>
          <p:nvPr>
            <p:ph idx="5" type="subTitle"/>
          </p:nvPr>
        </p:nvSpPr>
        <p:spPr>
          <a:xfrm>
            <a:off x="6845725" y="2297050"/>
            <a:ext cx="1578300" cy="27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742" name="Google Shape;742;p26"/>
          <p:cNvSpPr txBox="1"/>
          <p:nvPr>
            <p:ph idx="6" type="subTitle"/>
          </p:nvPr>
        </p:nvSpPr>
        <p:spPr>
          <a:xfrm>
            <a:off x="6845725" y="2574350"/>
            <a:ext cx="1578300" cy="539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ve columns">
  <p:cSld name="CUSTOM_11"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p27"/>
          <p:cNvSpPr/>
          <p:nvPr/>
        </p:nvSpPr>
        <p:spPr>
          <a:xfrm>
            <a:off x="-731" y="4672701"/>
            <a:ext cx="9143833" cy="475558"/>
          </a:xfrm>
          <a:custGeom>
            <a:rect b="b" l="l" r="r" t="t"/>
            <a:pathLst>
              <a:path extrusionOk="0" h="14838" w="285299">
                <a:moveTo>
                  <a:pt x="0" y="1"/>
                </a:moveTo>
                <a:lnTo>
                  <a:pt x="0" y="14838"/>
                </a:lnTo>
                <a:lnTo>
                  <a:pt x="285299" y="14838"/>
                </a:lnTo>
                <a:lnTo>
                  <a:pt x="285299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5" name="Google Shape;745;p27"/>
          <p:cNvSpPr txBox="1"/>
          <p:nvPr>
            <p:ph type="title"/>
          </p:nvPr>
        </p:nvSpPr>
        <p:spPr>
          <a:xfrm>
            <a:off x="720000" y="540000"/>
            <a:ext cx="7704000" cy="32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7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46" name="Google Shape;746;p27"/>
          <p:cNvSpPr txBox="1"/>
          <p:nvPr>
            <p:ph idx="1" type="subTitle"/>
          </p:nvPr>
        </p:nvSpPr>
        <p:spPr>
          <a:xfrm>
            <a:off x="1492988" y="3667825"/>
            <a:ext cx="1695600" cy="32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747" name="Google Shape;747;p27"/>
          <p:cNvSpPr txBox="1"/>
          <p:nvPr>
            <p:ph idx="2" type="subTitle"/>
          </p:nvPr>
        </p:nvSpPr>
        <p:spPr>
          <a:xfrm>
            <a:off x="1493000" y="4018042"/>
            <a:ext cx="1695600" cy="45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48" name="Google Shape;748;p27"/>
          <p:cNvSpPr txBox="1"/>
          <p:nvPr>
            <p:ph idx="3" type="subTitle"/>
          </p:nvPr>
        </p:nvSpPr>
        <p:spPr>
          <a:xfrm>
            <a:off x="3724188" y="3667825"/>
            <a:ext cx="1695600" cy="32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749" name="Google Shape;749;p27"/>
          <p:cNvSpPr txBox="1"/>
          <p:nvPr>
            <p:ph idx="4" type="subTitle"/>
          </p:nvPr>
        </p:nvSpPr>
        <p:spPr>
          <a:xfrm>
            <a:off x="3724200" y="4018042"/>
            <a:ext cx="1695600" cy="45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50" name="Google Shape;750;p27"/>
          <p:cNvSpPr txBox="1"/>
          <p:nvPr>
            <p:ph idx="5" type="subTitle"/>
          </p:nvPr>
        </p:nvSpPr>
        <p:spPr>
          <a:xfrm>
            <a:off x="5955388" y="3667825"/>
            <a:ext cx="1695600" cy="32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751" name="Google Shape;751;p27"/>
          <p:cNvSpPr txBox="1"/>
          <p:nvPr>
            <p:ph idx="6" type="subTitle"/>
          </p:nvPr>
        </p:nvSpPr>
        <p:spPr>
          <a:xfrm>
            <a:off x="5955400" y="4018042"/>
            <a:ext cx="1695600" cy="45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52" name="Google Shape;752;p27"/>
          <p:cNvSpPr txBox="1"/>
          <p:nvPr>
            <p:ph idx="7" type="subTitle"/>
          </p:nvPr>
        </p:nvSpPr>
        <p:spPr>
          <a:xfrm>
            <a:off x="2591325" y="1677726"/>
            <a:ext cx="1695600" cy="32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753" name="Google Shape;753;p27"/>
          <p:cNvSpPr txBox="1"/>
          <p:nvPr>
            <p:ph idx="8" type="subTitle"/>
          </p:nvPr>
        </p:nvSpPr>
        <p:spPr>
          <a:xfrm>
            <a:off x="2591350" y="1217625"/>
            <a:ext cx="1695600" cy="5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54" name="Google Shape;754;p27"/>
          <p:cNvSpPr txBox="1"/>
          <p:nvPr>
            <p:ph idx="9" type="subTitle"/>
          </p:nvPr>
        </p:nvSpPr>
        <p:spPr>
          <a:xfrm>
            <a:off x="4839788" y="1677726"/>
            <a:ext cx="1695600" cy="32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755" name="Google Shape;755;p27"/>
          <p:cNvSpPr txBox="1"/>
          <p:nvPr>
            <p:ph idx="13" type="subTitle"/>
          </p:nvPr>
        </p:nvSpPr>
        <p:spPr>
          <a:xfrm>
            <a:off x="4839825" y="1217863"/>
            <a:ext cx="1695600" cy="5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 4 ">
  <p:cSld name="CUSTOM_13"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7" name="Google Shape;757;p28"/>
          <p:cNvGrpSpPr/>
          <p:nvPr/>
        </p:nvGrpSpPr>
        <p:grpSpPr>
          <a:xfrm>
            <a:off x="7000534" y="340657"/>
            <a:ext cx="1206554" cy="2111005"/>
            <a:chOff x="4052859" y="1076757"/>
            <a:chExt cx="1206554" cy="2111005"/>
          </a:xfrm>
        </p:grpSpPr>
        <p:sp>
          <p:nvSpPr>
            <p:cNvPr id="758" name="Google Shape;758;p28"/>
            <p:cNvSpPr/>
            <p:nvPr/>
          </p:nvSpPr>
          <p:spPr>
            <a:xfrm>
              <a:off x="4052859" y="1583884"/>
              <a:ext cx="256015" cy="548408"/>
            </a:xfrm>
            <a:custGeom>
              <a:rect b="b" l="l" r="r" t="t"/>
              <a:pathLst>
                <a:path extrusionOk="0" h="17111" w="7988">
                  <a:moveTo>
                    <a:pt x="1" y="1"/>
                  </a:moveTo>
                  <a:lnTo>
                    <a:pt x="1" y="17110"/>
                  </a:lnTo>
                  <a:lnTo>
                    <a:pt x="7987" y="17110"/>
                  </a:lnTo>
                  <a:lnTo>
                    <a:pt x="7987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28"/>
            <p:cNvSpPr/>
            <p:nvPr/>
          </p:nvSpPr>
          <p:spPr>
            <a:xfrm>
              <a:off x="4319547" y="2170816"/>
              <a:ext cx="314923" cy="529626"/>
            </a:xfrm>
            <a:custGeom>
              <a:rect b="b" l="l" r="r" t="t"/>
              <a:pathLst>
                <a:path extrusionOk="0" h="16525" w="9826">
                  <a:moveTo>
                    <a:pt x="1" y="0"/>
                  </a:moveTo>
                  <a:lnTo>
                    <a:pt x="1" y="16525"/>
                  </a:lnTo>
                  <a:lnTo>
                    <a:pt x="9825" y="16525"/>
                  </a:lnTo>
                  <a:lnTo>
                    <a:pt x="9825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28"/>
            <p:cNvSpPr/>
            <p:nvPr/>
          </p:nvSpPr>
          <p:spPr>
            <a:xfrm>
              <a:off x="4672994" y="1076757"/>
              <a:ext cx="586419" cy="497512"/>
            </a:xfrm>
            <a:custGeom>
              <a:rect b="b" l="l" r="r" t="t"/>
              <a:pathLst>
                <a:path extrusionOk="0" h="15523" w="18297">
                  <a:moveTo>
                    <a:pt x="0" y="1"/>
                  </a:moveTo>
                  <a:lnTo>
                    <a:pt x="0" y="15523"/>
                  </a:lnTo>
                  <a:lnTo>
                    <a:pt x="9324" y="15523"/>
                  </a:lnTo>
                  <a:lnTo>
                    <a:pt x="9324" y="335"/>
                  </a:lnTo>
                  <a:lnTo>
                    <a:pt x="9658" y="335"/>
                  </a:lnTo>
                  <a:lnTo>
                    <a:pt x="9658" y="15523"/>
                  </a:lnTo>
                  <a:lnTo>
                    <a:pt x="18296" y="15523"/>
                  </a:lnTo>
                  <a:lnTo>
                    <a:pt x="18296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28"/>
            <p:cNvSpPr/>
            <p:nvPr/>
          </p:nvSpPr>
          <p:spPr>
            <a:xfrm>
              <a:off x="4052859" y="2170816"/>
              <a:ext cx="256015" cy="529626"/>
            </a:xfrm>
            <a:custGeom>
              <a:rect b="b" l="l" r="r" t="t"/>
              <a:pathLst>
                <a:path extrusionOk="0" h="16525" w="7988">
                  <a:moveTo>
                    <a:pt x="1" y="0"/>
                  </a:moveTo>
                  <a:lnTo>
                    <a:pt x="1" y="16525"/>
                  </a:lnTo>
                  <a:lnTo>
                    <a:pt x="7987" y="16525"/>
                  </a:lnTo>
                  <a:lnTo>
                    <a:pt x="7987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28"/>
            <p:cNvSpPr/>
            <p:nvPr/>
          </p:nvSpPr>
          <p:spPr>
            <a:xfrm>
              <a:off x="4982501" y="2170816"/>
              <a:ext cx="276912" cy="529626"/>
            </a:xfrm>
            <a:custGeom>
              <a:rect b="b" l="l" r="r" t="t"/>
              <a:pathLst>
                <a:path extrusionOk="0" h="16525" w="8640">
                  <a:moveTo>
                    <a:pt x="1" y="0"/>
                  </a:moveTo>
                  <a:lnTo>
                    <a:pt x="1" y="16525"/>
                  </a:lnTo>
                  <a:lnTo>
                    <a:pt x="8639" y="16525"/>
                  </a:lnTo>
                  <a:lnTo>
                    <a:pt x="8639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28"/>
            <p:cNvSpPr/>
            <p:nvPr/>
          </p:nvSpPr>
          <p:spPr>
            <a:xfrm>
              <a:off x="4319547" y="1583884"/>
              <a:ext cx="314923" cy="548408"/>
            </a:xfrm>
            <a:custGeom>
              <a:rect b="b" l="l" r="r" t="t"/>
              <a:pathLst>
                <a:path extrusionOk="0" h="17111" w="9826">
                  <a:moveTo>
                    <a:pt x="1" y="1"/>
                  </a:moveTo>
                  <a:lnTo>
                    <a:pt x="1" y="17110"/>
                  </a:lnTo>
                  <a:lnTo>
                    <a:pt x="9825" y="17110"/>
                  </a:lnTo>
                  <a:lnTo>
                    <a:pt x="9825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28"/>
            <p:cNvSpPr/>
            <p:nvPr/>
          </p:nvSpPr>
          <p:spPr>
            <a:xfrm>
              <a:off x="4982501" y="1583884"/>
              <a:ext cx="276912" cy="548408"/>
            </a:xfrm>
            <a:custGeom>
              <a:rect b="b" l="l" r="r" t="t"/>
              <a:pathLst>
                <a:path extrusionOk="0" h="17111" w="8640">
                  <a:moveTo>
                    <a:pt x="1" y="1"/>
                  </a:moveTo>
                  <a:lnTo>
                    <a:pt x="1" y="17110"/>
                  </a:lnTo>
                  <a:lnTo>
                    <a:pt x="8639" y="17110"/>
                  </a:lnTo>
                  <a:lnTo>
                    <a:pt x="8639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28"/>
            <p:cNvSpPr/>
            <p:nvPr/>
          </p:nvSpPr>
          <p:spPr>
            <a:xfrm>
              <a:off x="4052859" y="2710057"/>
              <a:ext cx="256015" cy="477705"/>
            </a:xfrm>
            <a:custGeom>
              <a:rect b="b" l="l" r="r" t="t"/>
              <a:pathLst>
                <a:path extrusionOk="0" h="14905" w="7988">
                  <a:moveTo>
                    <a:pt x="1" y="1"/>
                  </a:moveTo>
                  <a:lnTo>
                    <a:pt x="1" y="14905"/>
                  </a:lnTo>
                  <a:lnTo>
                    <a:pt x="7987" y="14905"/>
                  </a:lnTo>
                  <a:lnTo>
                    <a:pt x="7987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28"/>
            <p:cNvSpPr/>
            <p:nvPr/>
          </p:nvSpPr>
          <p:spPr>
            <a:xfrm>
              <a:off x="4052859" y="1076757"/>
              <a:ext cx="581611" cy="497512"/>
            </a:xfrm>
            <a:custGeom>
              <a:rect b="b" l="l" r="r" t="t"/>
              <a:pathLst>
                <a:path extrusionOk="0" h="15523" w="18147">
                  <a:moveTo>
                    <a:pt x="1" y="1"/>
                  </a:moveTo>
                  <a:lnTo>
                    <a:pt x="1" y="15523"/>
                  </a:lnTo>
                  <a:lnTo>
                    <a:pt x="7987" y="15523"/>
                  </a:lnTo>
                  <a:lnTo>
                    <a:pt x="7987" y="335"/>
                  </a:lnTo>
                  <a:lnTo>
                    <a:pt x="8322" y="335"/>
                  </a:lnTo>
                  <a:lnTo>
                    <a:pt x="8322" y="15523"/>
                  </a:lnTo>
                  <a:lnTo>
                    <a:pt x="18146" y="15523"/>
                  </a:lnTo>
                  <a:lnTo>
                    <a:pt x="18146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28"/>
            <p:cNvSpPr/>
            <p:nvPr/>
          </p:nvSpPr>
          <p:spPr>
            <a:xfrm>
              <a:off x="4319547" y="2710057"/>
              <a:ext cx="314923" cy="477705"/>
            </a:xfrm>
            <a:custGeom>
              <a:rect b="b" l="l" r="r" t="t"/>
              <a:pathLst>
                <a:path extrusionOk="0" h="14905" w="9826">
                  <a:moveTo>
                    <a:pt x="1" y="1"/>
                  </a:moveTo>
                  <a:lnTo>
                    <a:pt x="1" y="14905"/>
                  </a:lnTo>
                  <a:lnTo>
                    <a:pt x="9825" y="14905"/>
                  </a:lnTo>
                  <a:lnTo>
                    <a:pt x="9825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28"/>
            <p:cNvSpPr/>
            <p:nvPr/>
          </p:nvSpPr>
          <p:spPr>
            <a:xfrm>
              <a:off x="4982501" y="2710057"/>
              <a:ext cx="276912" cy="477705"/>
            </a:xfrm>
            <a:custGeom>
              <a:rect b="b" l="l" r="r" t="t"/>
              <a:pathLst>
                <a:path extrusionOk="0" h="14905" w="8640">
                  <a:moveTo>
                    <a:pt x="1" y="1"/>
                  </a:moveTo>
                  <a:lnTo>
                    <a:pt x="1" y="14905"/>
                  </a:lnTo>
                  <a:lnTo>
                    <a:pt x="8639" y="14905"/>
                  </a:lnTo>
                  <a:lnTo>
                    <a:pt x="8639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28"/>
            <p:cNvSpPr/>
            <p:nvPr/>
          </p:nvSpPr>
          <p:spPr>
            <a:xfrm>
              <a:off x="4672994" y="1583884"/>
              <a:ext cx="298834" cy="548408"/>
            </a:xfrm>
            <a:custGeom>
              <a:rect b="b" l="l" r="r" t="t"/>
              <a:pathLst>
                <a:path extrusionOk="0" h="17111" w="9324">
                  <a:moveTo>
                    <a:pt x="0" y="1"/>
                  </a:moveTo>
                  <a:lnTo>
                    <a:pt x="0" y="17110"/>
                  </a:lnTo>
                  <a:lnTo>
                    <a:pt x="9324" y="17110"/>
                  </a:lnTo>
                  <a:lnTo>
                    <a:pt x="9324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28"/>
            <p:cNvSpPr/>
            <p:nvPr/>
          </p:nvSpPr>
          <p:spPr>
            <a:xfrm>
              <a:off x="4672994" y="2710057"/>
              <a:ext cx="298834" cy="477705"/>
            </a:xfrm>
            <a:custGeom>
              <a:rect b="b" l="l" r="r" t="t"/>
              <a:pathLst>
                <a:path extrusionOk="0" h="14905" w="9324">
                  <a:moveTo>
                    <a:pt x="0" y="1"/>
                  </a:moveTo>
                  <a:lnTo>
                    <a:pt x="0" y="14905"/>
                  </a:lnTo>
                  <a:lnTo>
                    <a:pt x="9324" y="14905"/>
                  </a:lnTo>
                  <a:lnTo>
                    <a:pt x="9324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28"/>
            <p:cNvSpPr/>
            <p:nvPr/>
          </p:nvSpPr>
          <p:spPr>
            <a:xfrm>
              <a:off x="4672994" y="2170816"/>
              <a:ext cx="298834" cy="529626"/>
            </a:xfrm>
            <a:custGeom>
              <a:rect b="b" l="l" r="r" t="t"/>
              <a:pathLst>
                <a:path extrusionOk="0" h="16525" w="9324">
                  <a:moveTo>
                    <a:pt x="0" y="0"/>
                  </a:moveTo>
                  <a:lnTo>
                    <a:pt x="0" y="16525"/>
                  </a:lnTo>
                  <a:lnTo>
                    <a:pt x="9324" y="16525"/>
                  </a:lnTo>
                  <a:lnTo>
                    <a:pt x="9324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72" name="Google Shape;772;p28"/>
          <p:cNvGrpSpPr/>
          <p:nvPr/>
        </p:nvGrpSpPr>
        <p:grpSpPr>
          <a:xfrm>
            <a:off x="936909" y="340657"/>
            <a:ext cx="1206554" cy="2111005"/>
            <a:chOff x="4052859" y="1076757"/>
            <a:chExt cx="1206554" cy="2111005"/>
          </a:xfrm>
        </p:grpSpPr>
        <p:sp>
          <p:nvSpPr>
            <p:cNvPr id="773" name="Google Shape;773;p28"/>
            <p:cNvSpPr/>
            <p:nvPr/>
          </p:nvSpPr>
          <p:spPr>
            <a:xfrm>
              <a:off x="4052859" y="1583884"/>
              <a:ext cx="256015" cy="548408"/>
            </a:xfrm>
            <a:custGeom>
              <a:rect b="b" l="l" r="r" t="t"/>
              <a:pathLst>
                <a:path extrusionOk="0" h="17111" w="7988">
                  <a:moveTo>
                    <a:pt x="1" y="1"/>
                  </a:moveTo>
                  <a:lnTo>
                    <a:pt x="1" y="17110"/>
                  </a:lnTo>
                  <a:lnTo>
                    <a:pt x="7987" y="17110"/>
                  </a:lnTo>
                  <a:lnTo>
                    <a:pt x="7987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28"/>
            <p:cNvSpPr/>
            <p:nvPr/>
          </p:nvSpPr>
          <p:spPr>
            <a:xfrm>
              <a:off x="4319547" y="2170816"/>
              <a:ext cx="314923" cy="529626"/>
            </a:xfrm>
            <a:custGeom>
              <a:rect b="b" l="l" r="r" t="t"/>
              <a:pathLst>
                <a:path extrusionOk="0" h="16525" w="9826">
                  <a:moveTo>
                    <a:pt x="1" y="0"/>
                  </a:moveTo>
                  <a:lnTo>
                    <a:pt x="1" y="16525"/>
                  </a:lnTo>
                  <a:lnTo>
                    <a:pt x="9825" y="16525"/>
                  </a:lnTo>
                  <a:lnTo>
                    <a:pt x="9825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28"/>
            <p:cNvSpPr/>
            <p:nvPr/>
          </p:nvSpPr>
          <p:spPr>
            <a:xfrm>
              <a:off x="4672994" y="1076757"/>
              <a:ext cx="586419" cy="497512"/>
            </a:xfrm>
            <a:custGeom>
              <a:rect b="b" l="l" r="r" t="t"/>
              <a:pathLst>
                <a:path extrusionOk="0" h="15523" w="18297">
                  <a:moveTo>
                    <a:pt x="0" y="1"/>
                  </a:moveTo>
                  <a:lnTo>
                    <a:pt x="0" y="15523"/>
                  </a:lnTo>
                  <a:lnTo>
                    <a:pt x="9324" y="15523"/>
                  </a:lnTo>
                  <a:lnTo>
                    <a:pt x="9324" y="335"/>
                  </a:lnTo>
                  <a:lnTo>
                    <a:pt x="9658" y="335"/>
                  </a:lnTo>
                  <a:lnTo>
                    <a:pt x="9658" y="15523"/>
                  </a:lnTo>
                  <a:lnTo>
                    <a:pt x="18296" y="15523"/>
                  </a:lnTo>
                  <a:lnTo>
                    <a:pt x="18296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28"/>
            <p:cNvSpPr/>
            <p:nvPr/>
          </p:nvSpPr>
          <p:spPr>
            <a:xfrm>
              <a:off x="4052859" y="2170816"/>
              <a:ext cx="256015" cy="529626"/>
            </a:xfrm>
            <a:custGeom>
              <a:rect b="b" l="l" r="r" t="t"/>
              <a:pathLst>
                <a:path extrusionOk="0" h="16525" w="7988">
                  <a:moveTo>
                    <a:pt x="1" y="0"/>
                  </a:moveTo>
                  <a:lnTo>
                    <a:pt x="1" y="16525"/>
                  </a:lnTo>
                  <a:lnTo>
                    <a:pt x="7987" y="16525"/>
                  </a:lnTo>
                  <a:lnTo>
                    <a:pt x="7987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28"/>
            <p:cNvSpPr/>
            <p:nvPr/>
          </p:nvSpPr>
          <p:spPr>
            <a:xfrm>
              <a:off x="4982501" y="2170816"/>
              <a:ext cx="276912" cy="529626"/>
            </a:xfrm>
            <a:custGeom>
              <a:rect b="b" l="l" r="r" t="t"/>
              <a:pathLst>
                <a:path extrusionOk="0" h="16525" w="8640">
                  <a:moveTo>
                    <a:pt x="1" y="0"/>
                  </a:moveTo>
                  <a:lnTo>
                    <a:pt x="1" y="16525"/>
                  </a:lnTo>
                  <a:lnTo>
                    <a:pt x="8639" y="16525"/>
                  </a:lnTo>
                  <a:lnTo>
                    <a:pt x="8639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28"/>
            <p:cNvSpPr/>
            <p:nvPr/>
          </p:nvSpPr>
          <p:spPr>
            <a:xfrm>
              <a:off x="4319547" y="1583884"/>
              <a:ext cx="314923" cy="548408"/>
            </a:xfrm>
            <a:custGeom>
              <a:rect b="b" l="l" r="r" t="t"/>
              <a:pathLst>
                <a:path extrusionOk="0" h="17111" w="9826">
                  <a:moveTo>
                    <a:pt x="1" y="1"/>
                  </a:moveTo>
                  <a:lnTo>
                    <a:pt x="1" y="17110"/>
                  </a:lnTo>
                  <a:lnTo>
                    <a:pt x="9825" y="17110"/>
                  </a:lnTo>
                  <a:lnTo>
                    <a:pt x="9825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p28"/>
            <p:cNvSpPr/>
            <p:nvPr/>
          </p:nvSpPr>
          <p:spPr>
            <a:xfrm>
              <a:off x="4982501" y="1583884"/>
              <a:ext cx="276912" cy="548408"/>
            </a:xfrm>
            <a:custGeom>
              <a:rect b="b" l="l" r="r" t="t"/>
              <a:pathLst>
                <a:path extrusionOk="0" h="17111" w="8640">
                  <a:moveTo>
                    <a:pt x="1" y="1"/>
                  </a:moveTo>
                  <a:lnTo>
                    <a:pt x="1" y="17110"/>
                  </a:lnTo>
                  <a:lnTo>
                    <a:pt x="8639" y="17110"/>
                  </a:lnTo>
                  <a:lnTo>
                    <a:pt x="8639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p28"/>
            <p:cNvSpPr/>
            <p:nvPr/>
          </p:nvSpPr>
          <p:spPr>
            <a:xfrm>
              <a:off x="4052859" y="2710057"/>
              <a:ext cx="256015" cy="477705"/>
            </a:xfrm>
            <a:custGeom>
              <a:rect b="b" l="l" r="r" t="t"/>
              <a:pathLst>
                <a:path extrusionOk="0" h="14905" w="7988">
                  <a:moveTo>
                    <a:pt x="1" y="1"/>
                  </a:moveTo>
                  <a:lnTo>
                    <a:pt x="1" y="14905"/>
                  </a:lnTo>
                  <a:lnTo>
                    <a:pt x="7987" y="14905"/>
                  </a:lnTo>
                  <a:lnTo>
                    <a:pt x="7987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Google Shape;781;p28"/>
            <p:cNvSpPr/>
            <p:nvPr/>
          </p:nvSpPr>
          <p:spPr>
            <a:xfrm>
              <a:off x="4052859" y="1076757"/>
              <a:ext cx="581611" cy="497512"/>
            </a:xfrm>
            <a:custGeom>
              <a:rect b="b" l="l" r="r" t="t"/>
              <a:pathLst>
                <a:path extrusionOk="0" h="15523" w="18147">
                  <a:moveTo>
                    <a:pt x="1" y="1"/>
                  </a:moveTo>
                  <a:lnTo>
                    <a:pt x="1" y="15523"/>
                  </a:lnTo>
                  <a:lnTo>
                    <a:pt x="7987" y="15523"/>
                  </a:lnTo>
                  <a:lnTo>
                    <a:pt x="7987" y="335"/>
                  </a:lnTo>
                  <a:lnTo>
                    <a:pt x="8322" y="335"/>
                  </a:lnTo>
                  <a:lnTo>
                    <a:pt x="8322" y="15523"/>
                  </a:lnTo>
                  <a:lnTo>
                    <a:pt x="18146" y="15523"/>
                  </a:lnTo>
                  <a:lnTo>
                    <a:pt x="18146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28"/>
            <p:cNvSpPr/>
            <p:nvPr/>
          </p:nvSpPr>
          <p:spPr>
            <a:xfrm>
              <a:off x="4319547" y="2710057"/>
              <a:ext cx="314923" cy="477705"/>
            </a:xfrm>
            <a:custGeom>
              <a:rect b="b" l="l" r="r" t="t"/>
              <a:pathLst>
                <a:path extrusionOk="0" h="14905" w="9826">
                  <a:moveTo>
                    <a:pt x="1" y="1"/>
                  </a:moveTo>
                  <a:lnTo>
                    <a:pt x="1" y="14905"/>
                  </a:lnTo>
                  <a:lnTo>
                    <a:pt x="9825" y="14905"/>
                  </a:lnTo>
                  <a:lnTo>
                    <a:pt x="9825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28"/>
            <p:cNvSpPr/>
            <p:nvPr/>
          </p:nvSpPr>
          <p:spPr>
            <a:xfrm>
              <a:off x="4982501" y="2710057"/>
              <a:ext cx="276912" cy="477705"/>
            </a:xfrm>
            <a:custGeom>
              <a:rect b="b" l="l" r="r" t="t"/>
              <a:pathLst>
                <a:path extrusionOk="0" h="14905" w="8640">
                  <a:moveTo>
                    <a:pt x="1" y="1"/>
                  </a:moveTo>
                  <a:lnTo>
                    <a:pt x="1" y="14905"/>
                  </a:lnTo>
                  <a:lnTo>
                    <a:pt x="8639" y="14905"/>
                  </a:lnTo>
                  <a:lnTo>
                    <a:pt x="8639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28"/>
            <p:cNvSpPr/>
            <p:nvPr/>
          </p:nvSpPr>
          <p:spPr>
            <a:xfrm>
              <a:off x="4672994" y="1583884"/>
              <a:ext cx="298834" cy="548408"/>
            </a:xfrm>
            <a:custGeom>
              <a:rect b="b" l="l" r="r" t="t"/>
              <a:pathLst>
                <a:path extrusionOk="0" h="17111" w="9324">
                  <a:moveTo>
                    <a:pt x="0" y="1"/>
                  </a:moveTo>
                  <a:lnTo>
                    <a:pt x="0" y="17110"/>
                  </a:lnTo>
                  <a:lnTo>
                    <a:pt x="9324" y="17110"/>
                  </a:lnTo>
                  <a:lnTo>
                    <a:pt x="9324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28"/>
            <p:cNvSpPr/>
            <p:nvPr/>
          </p:nvSpPr>
          <p:spPr>
            <a:xfrm>
              <a:off x="4672994" y="2710057"/>
              <a:ext cx="298834" cy="477705"/>
            </a:xfrm>
            <a:custGeom>
              <a:rect b="b" l="l" r="r" t="t"/>
              <a:pathLst>
                <a:path extrusionOk="0" h="14905" w="9324">
                  <a:moveTo>
                    <a:pt x="0" y="1"/>
                  </a:moveTo>
                  <a:lnTo>
                    <a:pt x="0" y="14905"/>
                  </a:lnTo>
                  <a:lnTo>
                    <a:pt x="9324" y="14905"/>
                  </a:lnTo>
                  <a:lnTo>
                    <a:pt x="9324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28"/>
            <p:cNvSpPr/>
            <p:nvPr/>
          </p:nvSpPr>
          <p:spPr>
            <a:xfrm>
              <a:off x="4672994" y="2170816"/>
              <a:ext cx="298834" cy="529626"/>
            </a:xfrm>
            <a:custGeom>
              <a:rect b="b" l="l" r="r" t="t"/>
              <a:pathLst>
                <a:path extrusionOk="0" h="16525" w="9324">
                  <a:moveTo>
                    <a:pt x="0" y="0"/>
                  </a:moveTo>
                  <a:lnTo>
                    <a:pt x="0" y="16525"/>
                  </a:lnTo>
                  <a:lnTo>
                    <a:pt x="9324" y="16525"/>
                  </a:lnTo>
                  <a:lnTo>
                    <a:pt x="9324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87" name="Google Shape;787;p28"/>
          <p:cNvSpPr/>
          <p:nvPr/>
        </p:nvSpPr>
        <p:spPr>
          <a:xfrm>
            <a:off x="-731" y="4672701"/>
            <a:ext cx="9143833" cy="475558"/>
          </a:xfrm>
          <a:custGeom>
            <a:rect b="b" l="l" r="r" t="t"/>
            <a:pathLst>
              <a:path extrusionOk="0" h="14838" w="285299">
                <a:moveTo>
                  <a:pt x="0" y="1"/>
                </a:moveTo>
                <a:lnTo>
                  <a:pt x="0" y="14838"/>
                </a:lnTo>
                <a:lnTo>
                  <a:pt x="285299" y="14838"/>
                </a:lnTo>
                <a:lnTo>
                  <a:pt x="285299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8" name="Google Shape;788;p28"/>
          <p:cNvSpPr txBox="1"/>
          <p:nvPr>
            <p:ph type="title"/>
          </p:nvPr>
        </p:nvSpPr>
        <p:spPr>
          <a:xfrm>
            <a:off x="720000" y="1881260"/>
            <a:ext cx="7704000" cy="32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7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89" name="Google Shape;789;p28"/>
          <p:cNvSpPr txBox="1"/>
          <p:nvPr>
            <p:ph idx="1" type="subTitle"/>
          </p:nvPr>
        </p:nvSpPr>
        <p:spPr>
          <a:xfrm>
            <a:off x="1404400" y="3583200"/>
            <a:ext cx="1695600" cy="32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790" name="Google Shape;790;p28"/>
          <p:cNvSpPr txBox="1"/>
          <p:nvPr>
            <p:ph idx="2" type="subTitle"/>
          </p:nvPr>
        </p:nvSpPr>
        <p:spPr>
          <a:xfrm>
            <a:off x="1404400" y="3903600"/>
            <a:ext cx="1695600" cy="6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1" name="Google Shape;791;p28"/>
          <p:cNvSpPr txBox="1"/>
          <p:nvPr>
            <p:ph idx="3" type="subTitle"/>
          </p:nvPr>
        </p:nvSpPr>
        <p:spPr>
          <a:xfrm>
            <a:off x="3724200" y="3583200"/>
            <a:ext cx="1695600" cy="32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792" name="Google Shape;792;p28"/>
          <p:cNvSpPr txBox="1"/>
          <p:nvPr>
            <p:ph idx="4" type="subTitle"/>
          </p:nvPr>
        </p:nvSpPr>
        <p:spPr>
          <a:xfrm>
            <a:off x="3724200" y="3903600"/>
            <a:ext cx="1695600" cy="6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28"/>
          <p:cNvSpPr txBox="1"/>
          <p:nvPr>
            <p:ph idx="5" type="subTitle"/>
          </p:nvPr>
        </p:nvSpPr>
        <p:spPr>
          <a:xfrm>
            <a:off x="6044000" y="3583200"/>
            <a:ext cx="1695600" cy="32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794" name="Google Shape;794;p28"/>
          <p:cNvSpPr txBox="1"/>
          <p:nvPr>
            <p:ph idx="6" type="subTitle"/>
          </p:nvPr>
        </p:nvSpPr>
        <p:spPr>
          <a:xfrm>
            <a:off x="6044000" y="3903600"/>
            <a:ext cx="1695600" cy="6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 5">
  <p:cSld name="CUSTOM_4"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29"/>
          <p:cNvSpPr/>
          <p:nvPr/>
        </p:nvSpPr>
        <p:spPr>
          <a:xfrm>
            <a:off x="-731" y="4672701"/>
            <a:ext cx="9143833" cy="475558"/>
          </a:xfrm>
          <a:custGeom>
            <a:rect b="b" l="l" r="r" t="t"/>
            <a:pathLst>
              <a:path extrusionOk="0" h="14838" w="285299">
                <a:moveTo>
                  <a:pt x="0" y="1"/>
                </a:moveTo>
                <a:lnTo>
                  <a:pt x="0" y="14838"/>
                </a:lnTo>
                <a:lnTo>
                  <a:pt x="285299" y="14838"/>
                </a:lnTo>
                <a:lnTo>
                  <a:pt x="285299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7" name="Google Shape;797;p29"/>
          <p:cNvSpPr txBox="1"/>
          <p:nvPr>
            <p:ph type="title"/>
          </p:nvPr>
        </p:nvSpPr>
        <p:spPr>
          <a:xfrm>
            <a:off x="720000" y="540000"/>
            <a:ext cx="7704000" cy="32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7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98" name="Google Shape;798;p29"/>
          <p:cNvSpPr txBox="1"/>
          <p:nvPr>
            <p:ph idx="1" type="subTitle"/>
          </p:nvPr>
        </p:nvSpPr>
        <p:spPr>
          <a:xfrm>
            <a:off x="1189800" y="3430800"/>
            <a:ext cx="1695600" cy="32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799" name="Google Shape;799;p29"/>
          <p:cNvSpPr txBox="1"/>
          <p:nvPr>
            <p:ph idx="2" type="subTitle"/>
          </p:nvPr>
        </p:nvSpPr>
        <p:spPr>
          <a:xfrm>
            <a:off x="1189800" y="3751200"/>
            <a:ext cx="1695600" cy="8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29"/>
          <p:cNvSpPr txBox="1"/>
          <p:nvPr>
            <p:ph idx="3" type="subTitle"/>
          </p:nvPr>
        </p:nvSpPr>
        <p:spPr>
          <a:xfrm>
            <a:off x="3724200" y="3430800"/>
            <a:ext cx="1695600" cy="32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01" name="Google Shape;801;p29"/>
          <p:cNvSpPr txBox="1"/>
          <p:nvPr>
            <p:ph idx="4" type="subTitle"/>
          </p:nvPr>
        </p:nvSpPr>
        <p:spPr>
          <a:xfrm>
            <a:off x="3724200" y="3751200"/>
            <a:ext cx="1695600" cy="8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29"/>
          <p:cNvSpPr txBox="1"/>
          <p:nvPr>
            <p:ph idx="5" type="subTitle"/>
          </p:nvPr>
        </p:nvSpPr>
        <p:spPr>
          <a:xfrm>
            <a:off x="6258600" y="3430800"/>
            <a:ext cx="1695600" cy="32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03" name="Google Shape;803;p29"/>
          <p:cNvSpPr txBox="1"/>
          <p:nvPr>
            <p:ph idx="6" type="subTitle"/>
          </p:nvPr>
        </p:nvSpPr>
        <p:spPr>
          <a:xfrm>
            <a:off x="6258600" y="3751200"/>
            <a:ext cx="1695600" cy="8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14"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30"/>
          <p:cNvSpPr/>
          <p:nvPr/>
        </p:nvSpPr>
        <p:spPr>
          <a:xfrm>
            <a:off x="-731" y="4672701"/>
            <a:ext cx="9143833" cy="475558"/>
          </a:xfrm>
          <a:custGeom>
            <a:rect b="b" l="l" r="r" t="t"/>
            <a:pathLst>
              <a:path extrusionOk="0" h="14838" w="285299">
                <a:moveTo>
                  <a:pt x="0" y="1"/>
                </a:moveTo>
                <a:lnTo>
                  <a:pt x="0" y="14838"/>
                </a:lnTo>
                <a:lnTo>
                  <a:pt x="285299" y="14838"/>
                </a:lnTo>
                <a:lnTo>
                  <a:pt x="285299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6" name="Google Shape;806;p30"/>
          <p:cNvSpPr txBox="1"/>
          <p:nvPr>
            <p:ph type="title"/>
          </p:nvPr>
        </p:nvSpPr>
        <p:spPr>
          <a:xfrm>
            <a:off x="720000" y="540000"/>
            <a:ext cx="3006000" cy="122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07" name="Google Shape;807;p30"/>
          <p:cNvSpPr txBox="1"/>
          <p:nvPr>
            <p:ph idx="1" type="subTitle"/>
          </p:nvPr>
        </p:nvSpPr>
        <p:spPr>
          <a:xfrm>
            <a:off x="720000" y="1767600"/>
            <a:ext cx="3006000" cy="90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08" name="Google Shape;808;p30"/>
          <p:cNvSpPr txBox="1"/>
          <p:nvPr/>
        </p:nvSpPr>
        <p:spPr>
          <a:xfrm>
            <a:off x="720000" y="3808800"/>
            <a:ext cx="3006000" cy="51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rPr>
              <a:t>CREDITS: This presentation template was created by </a:t>
            </a:r>
            <a:r>
              <a:rPr lang="en" sz="800">
                <a:solidFill>
                  <a:schemeClr val="dk2"/>
                </a:solidFill>
                <a:uFill>
                  <a:noFill/>
                </a:uFill>
                <a:latin typeface="Josefin Sans"/>
                <a:ea typeface="Josefin Sans"/>
                <a:cs typeface="Josefin Sans"/>
                <a:sym typeface="Josefin Sans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800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rPr>
              <a:t>, including icons by </a:t>
            </a:r>
            <a:r>
              <a:rPr lang="en" sz="800">
                <a:solidFill>
                  <a:schemeClr val="dk2"/>
                </a:solidFill>
                <a:uFill>
                  <a:noFill/>
                </a:uFill>
                <a:latin typeface="Josefin Sans"/>
                <a:ea typeface="Josefin Sans"/>
                <a:cs typeface="Josefin Sans"/>
                <a:sym typeface="Josefin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800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rPr>
              <a:t>, and infographics &amp; images by </a:t>
            </a:r>
            <a:r>
              <a:rPr lang="en" sz="800">
                <a:solidFill>
                  <a:schemeClr val="dk2"/>
                </a:solidFill>
                <a:uFill>
                  <a:noFill/>
                </a:uFill>
                <a:latin typeface="Josefin Sans"/>
                <a:ea typeface="Josefin Sans"/>
                <a:cs typeface="Josefin Sans"/>
                <a:sym typeface="Josefin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sz="800">
              <a:solidFill>
                <a:schemeClr val="dk2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grpSp>
        <p:nvGrpSpPr>
          <p:cNvPr id="809" name="Google Shape;809;p30"/>
          <p:cNvGrpSpPr/>
          <p:nvPr/>
        </p:nvGrpSpPr>
        <p:grpSpPr>
          <a:xfrm>
            <a:off x="3856209" y="1076757"/>
            <a:ext cx="4958959" cy="3594952"/>
            <a:chOff x="3856209" y="1076757"/>
            <a:chExt cx="4958959" cy="3594952"/>
          </a:xfrm>
        </p:grpSpPr>
        <p:grpSp>
          <p:nvGrpSpPr>
            <p:cNvPr id="810" name="Google Shape;810;p30"/>
            <p:cNvGrpSpPr/>
            <p:nvPr/>
          </p:nvGrpSpPr>
          <p:grpSpPr>
            <a:xfrm>
              <a:off x="5651527" y="1451635"/>
              <a:ext cx="483570" cy="631930"/>
              <a:chOff x="8361052" y="1422160"/>
              <a:chExt cx="483570" cy="631930"/>
            </a:xfrm>
          </p:grpSpPr>
          <p:sp>
            <p:nvSpPr>
              <p:cNvPr id="811" name="Google Shape;811;p30"/>
              <p:cNvSpPr/>
              <p:nvPr/>
            </p:nvSpPr>
            <p:spPr>
              <a:xfrm>
                <a:off x="8361052" y="1422160"/>
                <a:ext cx="483570" cy="631930"/>
              </a:xfrm>
              <a:custGeom>
                <a:rect b="b" l="l" r="r" t="t"/>
                <a:pathLst>
                  <a:path extrusionOk="0" h="19717" w="15088">
                    <a:moveTo>
                      <a:pt x="14854" y="1"/>
                    </a:moveTo>
                    <a:lnTo>
                      <a:pt x="0" y="185"/>
                    </a:lnTo>
                    <a:lnTo>
                      <a:pt x="251" y="19533"/>
                    </a:lnTo>
                    <a:lnTo>
                      <a:pt x="15088" y="19717"/>
                    </a:lnTo>
                    <a:lnTo>
                      <a:pt x="14854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2" name="Google Shape;812;p30"/>
              <p:cNvSpPr/>
              <p:nvPr/>
            </p:nvSpPr>
            <p:spPr>
              <a:xfrm>
                <a:off x="8386756" y="1444659"/>
                <a:ext cx="423060" cy="576772"/>
              </a:xfrm>
              <a:custGeom>
                <a:rect b="b" l="l" r="r" t="t"/>
                <a:pathLst>
                  <a:path extrusionOk="0" h="17996" w="13200">
                    <a:moveTo>
                      <a:pt x="12983" y="1"/>
                    </a:moveTo>
                    <a:lnTo>
                      <a:pt x="0" y="151"/>
                    </a:lnTo>
                    <a:lnTo>
                      <a:pt x="217" y="17712"/>
                    </a:lnTo>
                    <a:lnTo>
                      <a:pt x="13200" y="17996"/>
                    </a:lnTo>
                    <a:lnTo>
                      <a:pt x="13200" y="17996"/>
                    </a:lnTo>
                    <a:lnTo>
                      <a:pt x="1298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3" name="Google Shape;813;p30"/>
              <p:cNvSpPr/>
              <p:nvPr/>
            </p:nvSpPr>
            <p:spPr>
              <a:xfrm>
                <a:off x="8457971" y="1540521"/>
                <a:ext cx="280630" cy="393093"/>
              </a:xfrm>
              <a:custGeom>
                <a:rect b="b" l="l" r="r" t="t"/>
                <a:pathLst>
                  <a:path extrusionOk="0" h="12265" w="8756">
                    <a:moveTo>
                      <a:pt x="0" y="0"/>
                    </a:moveTo>
                    <a:lnTo>
                      <a:pt x="151" y="12264"/>
                    </a:lnTo>
                    <a:lnTo>
                      <a:pt x="8756" y="12164"/>
                    </a:lnTo>
                    <a:lnTo>
                      <a:pt x="8622" y="21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4" name="Google Shape;814;p30"/>
              <p:cNvSpPr/>
              <p:nvPr/>
            </p:nvSpPr>
            <p:spPr>
              <a:xfrm>
                <a:off x="8457971" y="1540521"/>
                <a:ext cx="278482" cy="393093"/>
              </a:xfrm>
              <a:custGeom>
                <a:rect b="b" l="l" r="r" t="t"/>
                <a:pathLst>
                  <a:path extrusionOk="0" h="12265" w="8689">
                    <a:moveTo>
                      <a:pt x="0" y="0"/>
                    </a:moveTo>
                    <a:lnTo>
                      <a:pt x="151" y="12264"/>
                    </a:lnTo>
                    <a:lnTo>
                      <a:pt x="8689" y="586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15" name="Google Shape;815;p30"/>
            <p:cNvGrpSpPr/>
            <p:nvPr/>
          </p:nvGrpSpPr>
          <p:grpSpPr>
            <a:xfrm>
              <a:off x="3856209" y="1076757"/>
              <a:ext cx="1206554" cy="2111005"/>
              <a:chOff x="4052859" y="1076757"/>
              <a:chExt cx="1206554" cy="2111005"/>
            </a:xfrm>
          </p:grpSpPr>
          <p:sp>
            <p:nvSpPr>
              <p:cNvPr id="816" name="Google Shape;816;p30"/>
              <p:cNvSpPr/>
              <p:nvPr/>
            </p:nvSpPr>
            <p:spPr>
              <a:xfrm>
                <a:off x="4052859" y="1583884"/>
                <a:ext cx="256015" cy="548408"/>
              </a:xfrm>
              <a:custGeom>
                <a:rect b="b" l="l" r="r" t="t"/>
                <a:pathLst>
                  <a:path extrusionOk="0" h="17111" w="7988">
                    <a:moveTo>
                      <a:pt x="1" y="1"/>
                    </a:moveTo>
                    <a:lnTo>
                      <a:pt x="1" y="17110"/>
                    </a:lnTo>
                    <a:lnTo>
                      <a:pt x="7987" y="17110"/>
                    </a:lnTo>
                    <a:lnTo>
                      <a:pt x="7987" y="1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7" name="Google Shape;817;p30"/>
              <p:cNvSpPr/>
              <p:nvPr/>
            </p:nvSpPr>
            <p:spPr>
              <a:xfrm>
                <a:off x="4319547" y="2170816"/>
                <a:ext cx="314923" cy="529626"/>
              </a:xfrm>
              <a:custGeom>
                <a:rect b="b" l="l" r="r" t="t"/>
                <a:pathLst>
                  <a:path extrusionOk="0" h="16525" w="9826">
                    <a:moveTo>
                      <a:pt x="1" y="0"/>
                    </a:moveTo>
                    <a:lnTo>
                      <a:pt x="1" y="16525"/>
                    </a:lnTo>
                    <a:lnTo>
                      <a:pt x="9825" y="16525"/>
                    </a:lnTo>
                    <a:lnTo>
                      <a:pt x="9825" y="0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8" name="Google Shape;818;p30"/>
              <p:cNvSpPr/>
              <p:nvPr/>
            </p:nvSpPr>
            <p:spPr>
              <a:xfrm>
                <a:off x="4672994" y="1076757"/>
                <a:ext cx="586419" cy="497512"/>
              </a:xfrm>
              <a:custGeom>
                <a:rect b="b" l="l" r="r" t="t"/>
                <a:pathLst>
                  <a:path extrusionOk="0" h="15523" w="18297">
                    <a:moveTo>
                      <a:pt x="0" y="1"/>
                    </a:moveTo>
                    <a:lnTo>
                      <a:pt x="0" y="15523"/>
                    </a:lnTo>
                    <a:lnTo>
                      <a:pt x="9324" y="15523"/>
                    </a:lnTo>
                    <a:lnTo>
                      <a:pt x="9324" y="335"/>
                    </a:lnTo>
                    <a:lnTo>
                      <a:pt x="9658" y="335"/>
                    </a:lnTo>
                    <a:lnTo>
                      <a:pt x="9658" y="15523"/>
                    </a:lnTo>
                    <a:lnTo>
                      <a:pt x="18296" y="15523"/>
                    </a:lnTo>
                    <a:lnTo>
                      <a:pt x="18296" y="1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9" name="Google Shape;819;p30"/>
              <p:cNvSpPr/>
              <p:nvPr/>
            </p:nvSpPr>
            <p:spPr>
              <a:xfrm>
                <a:off x="4052859" y="2170816"/>
                <a:ext cx="256015" cy="529626"/>
              </a:xfrm>
              <a:custGeom>
                <a:rect b="b" l="l" r="r" t="t"/>
                <a:pathLst>
                  <a:path extrusionOk="0" h="16525" w="7988">
                    <a:moveTo>
                      <a:pt x="1" y="0"/>
                    </a:moveTo>
                    <a:lnTo>
                      <a:pt x="1" y="16525"/>
                    </a:lnTo>
                    <a:lnTo>
                      <a:pt x="7987" y="16525"/>
                    </a:lnTo>
                    <a:lnTo>
                      <a:pt x="7987" y="0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0" name="Google Shape;820;p30"/>
              <p:cNvSpPr/>
              <p:nvPr/>
            </p:nvSpPr>
            <p:spPr>
              <a:xfrm>
                <a:off x="4982501" y="2170816"/>
                <a:ext cx="276912" cy="529626"/>
              </a:xfrm>
              <a:custGeom>
                <a:rect b="b" l="l" r="r" t="t"/>
                <a:pathLst>
                  <a:path extrusionOk="0" h="16525" w="8640">
                    <a:moveTo>
                      <a:pt x="1" y="0"/>
                    </a:moveTo>
                    <a:lnTo>
                      <a:pt x="1" y="16525"/>
                    </a:lnTo>
                    <a:lnTo>
                      <a:pt x="8639" y="16525"/>
                    </a:lnTo>
                    <a:lnTo>
                      <a:pt x="8639" y="0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1" name="Google Shape;821;p30"/>
              <p:cNvSpPr/>
              <p:nvPr/>
            </p:nvSpPr>
            <p:spPr>
              <a:xfrm>
                <a:off x="4319547" y="1583884"/>
                <a:ext cx="314923" cy="548408"/>
              </a:xfrm>
              <a:custGeom>
                <a:rect b="b" l="l" r="r" t="t"/>
                <a:pathLst>
                  <a:path extrusionOk="0" h="17111" w="9826">
                    <a:moveTo>
                      <a:pt x="1" y="1"/>
                    </a:moveTo>
                    <a:lnTo>
                      <a:pt x="1" y="17110"/>
                    </a:lnTo>
                    <a:lnTo>
                      <a:pt x="9825" y="17110"/>
                    </a:lnTo>
                    <a:lnTo>
                      <a:pt x="9825" y="1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2" name="Google Shape;822;p30"/>
              <p:cNvSpPr/>
              <p:nvPr/>
            </p:nvSpPr>
            <p:spPr>
              <a:xfrm>
                <a:off x="4982501" y="1583884"/>
                <a:ext cx="276912" cy="548408"/>
              </a:xfrm>
              <a:custGeom>
                <a:rect b="b" l="l" r="r" t="t"/>
                <a:pathLst>
                  <a:path extrusionOk="0" h="17111" w="8640">
                    <a:moveTo>
                      <a:pt x="1" y="1"/>
                    </a:moveTo>
                    <a:lnTo>
                      <a:pt x="1" y="17110"/>
                    </a:lnTo>
                    <a:lnTo>
                      <a:pt x="8639" y="17110"/>
                    </a:lnTo>
                    <a:lnTo>
                      <a:pt x="8639" y="1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3" name="Google Shape;823;p30"/>
              <p:cNvSpPr/>
              <p:nvPr/>
            </p:nvSpPr>
            <p:spPr>
              <a:xfrm>
                <a:off x="4052859" y="2710057"/>
                <a:ext cx="256015" cy="477705"/>
              </a:xfrm>
              <a:custGeom>
                <a:rect b="b" l="l" r="r" t="t"/>
                <a:pathLst>
                  <a:path extrusionOk="0" h="14905" w="7988">
                    <a:moveTo>
                      <a:pt x="1" y="1"/>
                    </a:moveTo>
                    <a:lnTo>
                      <a:pt x="1" y="14905"/>
                    </a:lnTo>
                    <a:lnTo>
                      <a:pt x="7987" y="14905"/>
                    </a:lnTo>
                    <a:lnTo>
                      <a:pt x="7987" y="1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4" name="Google Shape;824;p30"/>
              <p:cNvSpPr/>
              <p:nvPr/>
            </p:nvSpPr>
            <p:spPr>
              <a:xfrm>
                <a:off x="4052859" y="1076757"/>
                <a:ext cx="581611" cy="497512"/>
              </a:xfrm>
              <a:custGeom>
                <a:rect b="b" l="l" r="r" t="t"/>
                <a:pathLst>
                  <a:path extrusionOk="0" h="15523" w="18147">
                    <a:moveTo>
                      <a:pt x="1" y="1"/>
                    </a:moveTo>
                    <a:lnTo>
                      <a:pt x="1" y="15523"/>
                    </a:lnTo>
                    <a:lnTo>
                      <a:pt x="7987" y="15523"/>
                    </a:lnTo>
                    <a:lnTo>
                      <a:pt x="7987" y="335"/>
                    </a:lnTo>
                    <a:lnTo>
                      <a:pt x="8322" y="335"/>
                    </a:lnTo>
                    <a:lnTo>
                      <a:pt x="8322" y="15523"/>
                    </a:lnTo>
                    <a:lnTo>
                      <a:pt x="18146" y="15523"/>
                    </a:lnTo>
                    <a:lnTo>
                      <a:pt x="18146" y="1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5" name="Google Shape;825;p30"/>
              <p:cNvSpPr/>
              <p:nvPr/>
            </p:nvSpPr>
            <p:spPr>
              <a:xfrm>
                <a:off x="4319547" y="2710057"/>
                <a:ext cx="314923" cy="477705"/>
              </a:xfrm>
              <a:custGeom>
                <a:rect b="b" l="l" r="r" t="t"/>
                <a:pathLst>
                  <a:path extrusionOk="0" h="14905" w="9826">
                    <a:moveTo>
                      <a:pt x="1" y="1"/>
                    </a:moveTo>
                    <a:lnTo>
                      <a:pt x="1" y="14905"/>
                    </a:lnTo>
                    <a:lnTo>
                      <a:pt x="9825" y="14905"/>
                    </a:lnTo>
                    <a:lnTo>
                      <a:pt x="9825" y="1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6" name="Google Shape;826;p30"/>
              <p:cNvSpPr/>
              <p:nvPr/>
            </p:nvSpPr>
            <p:spPr>
              <a:xfrm>
                <a:off x="4982501" y="2710057"/>
                <a:ext cx="276912" cy="477705"/>
              </a:xfrm>
              <a:custGeom>
                <a:rect b="b" l="l" r="r" t="t"/>
                <a:pathLst>
                  <a:path extrusionOk="0" h="14905" w="8640">
                    <a:moveTo>
                      <a:pt x="1" y="1"/>
                    </a:moveTo>
                    <a:lnTo>
                      <a:pt x="1" y="14905"/>
                    </a:lnTo>
                    <a:lnTo>
                      <a:pt x="8639" y="14905"/>
                    </a:lnTo>
                    <a:lnTo>
                      <a:pt x="8639" y="1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7" name="Google Shape;827;p30"/>
              <p:cNvSpPr/>
              <p:nvPr/>
            </p:nvSpPr>
            <p:spPr>
              <a:xfrm>
                <a:off x="4672994" y="1583884"/>
                <a:ext cx="298834" cy="548408"/>
              </a:xfrm>
              <a:custGeom>
                <a:rect b="b" l="l" r="r" t="t"/>
                <a:pathLst>
                  <a:path extrusionOk="0" h="17111" w="9324">
                    <a:moveTo>
                      <a:pt x="0" y="1"/>
                    </a:moveTo>
                    <a:lnTo>
                      <a:pt x="0" y="17110"/>
                    </a:lnTo>
                    <a:lnTo>
                      <a:pt x="9324" y="17110"/>
                    </a:lnTo>
                    <a:lnTo>
                      <a:pt x="9324" y="1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8" name="Google Shape;828;p30"/>
              <p:cNvSpPr/>
              <p:nvPr/>
            </p:nvSpPr>
            <p:spPr>
              <a:xfrm>
                <a:off x="4672994" y="2710057"/>
                <a:ext cx="298834" cy="477705"/>
              </a:xfrm>
              <a:custGeom>
                <a:rect b="b" l="l" r="r" t="t"/>
                <a:pathLst>
                  <a:path extrusionOk="0" h="14905" w="9324">
                    <a:moveTo>
                      <a:pt x="0" y="1"/>
                    </a:moveTo>
                    <a:lnTo>
                      <a:pt x="0" y="14905"/>
                    </a:lnTo>
                    <a:lnTo>
                      <a:pt x="9324" y="14905"/>
                    </a:lnTo>
                    <a:lnTo>
                      <a:pt x="9324" y="1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9" name="Google Shape;829;p30"/>
              <p:cNvSpPr/>
              <p:nvPr/>
            </p:nvSpPr>
            <p:spPr>
              <a:xfrm>
                <a:off x="4672994" y="2170816"/>
                <a:ext cx="298834" cy="529626"/>
              </a:xfrm>
              <a:custGeom>
                <a:rect b="b" l="l" r="r" t="t"/>
                <a:pathLst>
                  <a:path extrusionOk="0" h="16525" w="9324">
                    <a:moveTo>
                      <a:pt x="0" y="0"/>
                    </a:moveTo>
                    <a:lnTo>
                      <a:pt x="0" y="16525"/>
                    </a:lnTo>
                    <a:lnTo>
                      <a:pt x="9324" y="16525"/>
                    </a:lnTo>
                    <a:lnTo>
                      <a:pt x="9324" y="0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30" name="Google Shape;830;p30"/>
            <p:cNvGrpSpPr/>
            <p:nvPr/>
          </p:nvGrpSpPr>
          <p:grpSpPr>
            <a:xfrm>
              <a:off x="6809671" y="1076757"/>
              <a:ext cx="1206522" cy="2111005"/>
              <a:chOff x="6809671" y="1076757"/>
              <a:chExt cx="1206522" cy="2111005"/>
            </a:xfrm>
          </p:grpSpPr>
          <p:sp>
            <p:nvSpPr>
              <p:cNvPr id="831" name="Google Shape;831;p30"/>
              <p:cNvSpPr/>
              <p:nvPr/>
            </p:nvSpPr>
            <p:spPr>
              <a:xfrm>
                <a:off x="6809671" y="1583884"/>
                <a:ext cx="256528" cy="548408"/>
              </a:xfrm>
              <a:custGeom>
                <a:rect b="b" l="l" r="r" t="t"/>
                <a:pathLst>
                  <a:path extrusionOk="0" h="17111" w="8004">
                    <a:moveTo>
                      <a:pt x="0" y="1"/>
                    </a:moveTo>
                    <a:lnTo>
                      <a:pt x="0" y="17110"/>
                    </a:lnTo>
                    <a:lnTo>
                      <a:pt x="8004" y="17110"/>
                    </a:lnTo>
                    <a:lnTo>
                      <a:pt x="8004" y="1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2" name="Google Shape;832;p30"/>
              <p:cNvSpPr/>
              <p:nvPr/>
            </p:nvSpPr>
            <p:spPr>
              <a:xfrm>
                <a:off x="7076872" y="2170816"/>
                <a:ext cx="314923" cy="529626"/>
              </a:xfrm>
              <a:custGeom>
                <a:rect b="b" l="l" r="r" t="t"/>
                <a:pathLst>
                  <a:path extrusionOk="0" h="16525" w="9826">
                    <a:moveTo>
                      <a:pt x="1" y="0"/>
                    </a:moveTo>
                    <a:lnTo>
                      <a:pt x="1" y="16525"/>
                    </a:lnTo>
                    <a:lnTo>
                      <a:pt x="9826" y="16525"/>
                    </a:lnTo>
                    <a:lnTo>
                      <a:pt x="9826" y="0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3" name="Google Shape;833;p30"/>
              <p:cNvSpPr/>
              <p:nvPr/>
            </p:nvSpPr>
            <p:spPr>
              <a:xfrm>
                <a:off x="7429775" y="1076757"/>
                <a:ext cx="586419" cy="497512"/>
              </a:xfrm>
              <a:custGeom>
                <a:rect b="b" l="l" r="r" t="t"/>
                <a:pathLst>
                  <a:path extrusionOk="0" h="15523" w="18297">
                    <a:moveTo>
                      <a:pt x="1" y="1"/>
                    </a:moveTo>
                    <a:lnTo>
                      <a:pt x="1" y="15523"/>
                    </a:lnTo>
                    <a:lnTo>
                      <a:pt x="9341" y="15523"/>
                    </a:lnTo>
                    <a:lnTo>
                      <a:pt x="9341" y="335"/>
                    </a:lnTo>
                    <a:lnTo>
                      <a:pt x="9658" y="335"/>
                    </a:lnTo>
                    <a:lnTo>
                      <a:pt x="9658" y="15523"/>
                    </a:lnTo>
                    <a:lnTo>
                      <a:pt x="18297" y="15523"/>
                    </a:lnTo>
                    <a:lnTo>
                      <a:pt x="18297" y="1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4" name="Google Shape;834;p30"/>
              <p:cNvSpPr/>
              <p:nvPr/>
            </p:nvSpPr>
            <p:spPr>
              <a:xfrm>
                <a:off x="6809671" y="2170816"/>
                <a:ext cx="256528" cy="529626"/>
              </a:xfrm>
              <a:custGeom>
                <a:rect b="b" l="l" r="r" t="t"/>
                <a:pathLst>
                  <a:path extrusionOk="0" h="16525" w="8004">
                    <a:moveTo>
                      <a:pt x="0" y="0"/>
                    </a:moveTo>
                    <a:lnTo>
                      <a:pt x="0" y="16525"/>
                    </a:lnTo>
                    <a:lnTo>
                      <a:pt x="8004" y="16525"/>
                    </a:lnTo>
                    <a:lnTo>
                      <a:pt x="8004" y="0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5" name="Google Shape;835;p30"/>
              <p:cNvSpPr/>
              <p:nvPr/>
            </p:nvSpPr>
            <p:spPr>
              <a:xfrm>
                <a:off x="7739314" y="2170816"/>
                <a:ext cx="276880" cy="529626"/>
              </a:xfrm>
              <a:custGeom>
                <a:rect b="b" l="l" r="r" t="t"/>
                <a:pathLst>
                  <a:path extrusionOk="0" h="16525" w="8639">
                    <a:moveTo>
                      <a:pt x="0" y="0"/>
                    </a:moveTo>
                    <a:lnTo>
                      <a:pt x="0" y="16525"/>
                    </a:lnTo>
                    <a:lnTo>
                      <a:pt x="8639" y="16525"/>
                    </a:lnTo>
                    <a:lnTo>
                      <a:pt x="8639" y="0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6" name="Google Shape;836;p30"/>
              <p:cNvSpPr/>
              <p:nvPr/>
            </p:nvSpPr>
            <p:spPr>
              <a:xfrm>
                <a:off x="7076872" y="1583884"/>
                <a:ext cx="314923" cy="548408"/>
              </a:xfrm>
              <a:custGeom>
                <a:rect b="b" l="l" r="r" t="t"/>
                <a:pathLst>
                  <a:path extrusionOk="0" h="17111" w="9826">
                    <a:moveTo>
                      <a:pt x="1" y="1"/>
                    </a:moveTo>
                    <a:lnTo>
                      <a:pt x="1" y="17110"/>
                    </a:lnTo>
                    <a:lnTo>
                      <a:pt x="9826" y="17110"/>
                    </a:lnTo>
                    <a:lnTo>
                      <a:pt x="9826" y="1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7" name="Google Shape;837;p30"/>
              <p:cNvSpPr/>
              <p:nvPr/>
            </p:nvSpPr>
            <p:spPr>
              <a:xfrm>
                <a:off x="7739314" y="1583884"/>
                <a:ext cx="276880" cy="548408"/>
              </a:xfrm>
              <a:custGeom>
                <a:rect b="b" l="l" r="r" t="t"/>
                <a:pathLst>
                  <a:path extrusionOk="0" h="17111" w="8639">
                    <a:moveTo>
                      <a:pt x="0" y="1"/>
                    </a:moveTo>
                    <a:lnTo>
                      <a:pt x="0" y="17110"/>
                    </a:lnTo>
                    <a:lnTo>
                      <a:pt x="8639" y="17110"/>
                    </a:lnTo>
                    <a:lnTo>
                      <a:pt x="8639" y="1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8" name="Google Shape;838;p30"/>
              <p:cNvSpPr/>
              <p:nvPr/>
            </p:nvSpPr>
            <p:spPr>
              <a:xfrm>
                <a:off x="6809671" y="2710057"/>
                <a:ext cx="256528" cy="477705"/>
              </a:xfrm>
              <a:custGeom>
                <a:rect b="b" l="l" r="r" t="t"/>
                <a:pathLst>
                  <a:path extrusionOk="0" h="14905" w="8004">
                    <a:moveTo>
                      <a:pt x="0" y="1"/>
                    </a:moveTo>
                    <a:lnTo>
                      <a:pt x="0" y="14905"/>
                    </a:lnTo>
                    <a:lnTo>
                      <a:pt x="8004" y="14905"/>
                    </a:lnTo>
                    <a:lnTo>
                      <a:pt x="8004" y="1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9" name="Google Shape;839;p30"/>
              <p:cNvSpPr/>
              <p:nvPr/>
            </p:nvSpPr>
            <p:spPr>
              <a:xfrm>
                <a:off x="6809671" y="1076757"/>
                <a:ext cx="582124" cy="497512"/>
              </a:xfrm>
              <a:custGeom>
                <a:rect b="b" l="l" r="r" t="t"/>
                <a:pathLst>
                  <a:path extrusionOk="0" h="15523" w="18163">
                    <a:moveTo>
                      <a:pt x="0" y="1"/>
                    </a:moveTo>
                    <a:lnTo>
                      <a:pt x="0" y="15523"/>
                    </a:lnTo>
                    <a:lnTo>
                      <a:pt x="8004" y="15523"/>
                    </a:lnTo>
                    <a:lnTo>
                      <a:pt x="8004" y="335"/>
                    </a:lnTo>
                    <a:lnTo>
                      <a:pt x="8338" y="335"/>
                    </a:lnTo>
                    <a:lnTo>
                      <a:pt x="8338" y="15523"/>
                    </a:lnTo>
                    <a:lnTo>
                      <a:pt x="18163" y="15523"/>
                    </a:lnTo>
                    <a:lnTo>
                      <a:pt x="18163" y="1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0" name="Google Shape;840;p30"/>
              <p:cNvSpPr/>
              <p:nvPr/>
            </p:nvSpPr>
            <p:spPr>
              <a:xfrm>
                <a:off x="7076872" y="2710057"/>
                <a:ext cx="314923" cy="477705"/>
              </a:xfrm>
              <a:custGeom>
                <a:rect b="b" l="l" r="r" t="t"/>
                <a:pathLst>
                  <a:path extrusionOk="0" h="14905" w="9826">
                    <a:moveTo>
                      <a:pt x="1" y="1"/>
                    </a:moveTo>
                    <a:lnTo>
                      <a:pt x="1" y="14905"/>
                    </a:lnTo>
                    <a:lnTo>
                      <a:pt x="9826" y="14905"/>
                    </a:lnTo>
                    <a:lnTo>
                      <a:pt x="9826" y="1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1" name="Google Shape;841;p30"/>
              <p:cNvSpPr/>
              <p:nvPr/>
            </p:nvSpPr>
            <p:spPr>
              <a:xfrm>
                <a:off x="7739314" y="2710057"/>
                <a:ext cx="276880" cy="477705"/>
              </a:xfrm>
              <a:custGeom>
                <a:rect b="b" l="l" r="r" t="t"/>
                <a:pathLst>
                  <a:path extrusionOk="0" h="14905" w="8639">
                    <a:moveTo>
                      <a:pt x="0" y="1"/>
                    </a:moveTo>
                    <a:lnTo>
                      <a:pt x="0" y="14905"/>
                    </a:lnTo>
                    <a:lnTo>
                      <a:pt x="8639" y="14905"/>
                    </a:lnTo>
                    <a:lnTo>
                      <a:pt x="8639" y="1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2" name="Google Shape;842;p30"/>
              <p:cNvSpPr/>
              <p:nvPr/>
            </p:nvSpPr>
            <p:spPr>
              <a:xfrm>
                <a:off x="7429775" y="1583884"/>
                <a:ext cx="299379" cy="548408"/>
              </a:xfrm>
              <a:custGeom>
                <a:rect b="b" l="l" r="r" t="t"/>
                <a:pathLst>
                  <a:path extrusionOk="0" h="17111" w="9341">
                    <a:moveTo>
                      <a:pt x="1" y="1"/>
                    </a:moveTo>
                    <a:lnTo>
                      <a:pt x="1" y="17110"/>
                    </a:lnTo>
                    <a:lnTo>
                      <a:pt x="9341" y="17110"/>
                    </a:lnTo>
                    <a:lnTo>
                      <a:pt x="9341" y="1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3" name="Google Shape;843;p30"/>
              <p:cNvSpPr/>
              <p:nvPr/>
            </p:nvSpPr>
            <p:spPr>
              <a:xfrm>
                <a:off x="7429775" y="2710057"/>
                <a:ext cx="299379" cy="477705"/>
              </a:xfrm>
              <a:custGeom>
                <a:rect b="b" l="l" r="r" t="t"/>
                <a:pathLst>
                  <a:path extrusionOk="0" h="14905" w="9341">
                    <a:moveTo>
                      <a:pt x="1" y="1"/>
                    </a:moveTo>
                    <a:lnTo>
                      <a:pt x="1" y="14905"/>
                    </a:lnTo>
                    <a:lnTo>
                      <a:pt x="9341" y="14905"/>
                    </a:lnTo>
                    <a:lnTo>
                      <a:pt x="9341" y="1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4" name="Google Shape;844;p30"/>
              <p:cNvSpPr/>
              <p:nvPr/>
            </p:nvSpPr>
            <p:spPr>
              <a:xfrm>
                <a:off x="7429775" y="2170816"/>
                <a:ext cx="299379" cy="529626"/>
              </a:xfrm>
              <a:custGeom>
                <a:rect b="b" l="l" r="r" t="t"/>
                <a:pathLst>
                  <a:path extrusionOk="0" h="16525" w="9341">
                    <a:moveTo>
                      <a:pt x="1" y="0"/>
                    </a:moveTo>
                    <a:lnTo>
                      <a:pt x="1" y="16525"/>
                    </a:lnTo>
                    <a:lnTo>
                      <a:pt x="9341" y="16525"/>
                    </a:lnTo>
                    <a:lnTo>
                      <a:pt x="9341" y="0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45" name="Google Shape;845;p30"/>
            <p:cNvGrpSpPr/>
            <p:nvPr/>
          </p:nvGrpSpPr>
          <p:grpSpPr>
            <a:xfrm>
              <a:off x="8191828" y="3210069"/>
              <a:ext cx="623340" cy="1461640"/>
              <a:chOff x="8191828" y="3210069"/>
              <a:chExt cx="623340" cy="1461640"/>
            </a:xfrm>
          </p:grpSpPr>
          <p:sp>
            <p:nvSpPr>
              <p:cNvPr id="846" name="Google Shape;846;p30"/>
              <p:cNvSpPr/>
              <p:nvPr/>
            </p:nvSpPr>
            <p:spPr>
              <a:xfrm>
                <a:off x="8376019" y="3210069"/>
                <a:ext cx="439149" cy="1076207"/>
              </a:xfrm>
              <a:custGeom>
                <a:rect b="b" l="l" r="r" t="t"/>
                <a:pathLst>
                  <a:path extrusionOk="0" h="33579" w="13702">
                    <a:moveTo>
                      <a:pt x="5041" y="0"/>
                    </a:moveTo>
                    <a:cubicBezTo>
                      <a:pt x="4864" y="0"/>
                      <a:pt x="4682" y="7"/>
                      <a:pt x="4496" y="22"/>
                    </a:cubicBezTo>
                    <a:cubicBezTo>
                      <a:pt x="2557" y="340"/>
                      <a:pt x="1689" y="2729"/>
                      <a:pt x="1856" y="4684"/>
                    </a:cubicBezTo>
                    <a:cubicBezTo>
                      <a:pt x="2023" y="6639"/>
                      <a:pt x="2841" y="8560"/>
                      <a:pt x="2624" y="10515"/>
                    </a:cubicBezTo>
                    <a:cubicBezTo>
                      <a:pt x="2340" y="13005"/>
                      <a:pt x="469" y="15093"/>
                      <a:pt x="252" y="17583"/>
                    </a:cubicBezTo>
                    <a:cubicBezTo>
                      <a:pt x="1" y="20524"/>
                      <a:pt x="2073" y="23130"/>
                      <a:pt x="2691" y="26004"/>
                    </a:cubicBezTo>
                    <a:cubicBezTo>
                      <a:pt x="2992" y="27407"/>
                      <a:pt x="2942" y="28895"/>
                      <a:pt x="3476" y="30231"/>
                    </a:cubicBezTo>
                    <a:cubicBezTo>
                      <a:pt x="4244" y="32224"/>
                      <a:pt x="6355" y="33578"/>
                      <a:pt x="8473" y="33578"/>
                    </a:cubicBezTo>
                    <a:cubicBezTo>
                      <a:pt x="8752" y="33578"/>
                      <a:pt x="9031" y="33555"/>
                      <a:pt x="9308" y="33506"/>
                    </a:cubicBezTo>
                    <a:cubicBezTo>
                      <a:pt x="11697" y="33072"/>
                      <a:pt x="13602" y="30833"/>
                      <a:pt x="13652" y="28410"/>
                    </a:cubicBezTo>
                    <a:cubicBezTo>
                      <a:pt x="13702" y="26154"/>
                      <a:pt x="12315" y="24032"/>
                      <a:pt x="12482" y="21777"/>
                    </a:cubicBezTo>
                    <a:cubicBezTo>
                      <a:pt x="12599" y="20123"/>
                      <a:pt x="13568" y="18552"/>
                      <a:pt x="13368" y="16898"/>
                    </a:cubicBezTo>
                    <a:cubicBezTo>
                      <a:pt x="13117" y="14926"/>
                      <a:pt x="11296" y="13523"/>
                      <a:pt x="10661" y="11651"/>
                    </a:cubicBezTo>
                    <a:cubicBezTo>
                      <a:pt x="10009" y="9780"/>
                      <a:pt x="10628" y="7708"/>
                      <a:pt x="10410" y="5737"/>
                    </a:cubicBezTo>
                    <a:cubicBezTo>
                      <a:pt x="10030" y="2396"/>
                      <a:pt x="8255" y="0"/>
                      <a:pt x="504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7" name="Google Shape;847;p30"/>
              <p:cNvSpPr/>
              <p:nvPr/>
            </p:nvSpPr>
            <p:spPr>
              <a:xfrm>
                <a:off x="8191828" y="3759663"/>
                <a:ext cx="378639" cy="528056"/>
              </a:xfrm>
              <a:custGeom>
                <a:rect b="b" l="l" r="r" t="t"/>
                <a:pathLst>
                  <a:path extrusionOk="0" h="16476" w="11814">
                    <a:moveTo>
                      <a:pt x="334" y="0"/>
                    </a:moveTo>
                    <a:lnTo>
                      <a:pt x="334" y="0"/>
                    </a:lnTo>
                    <a:cubicBezTo>
                      <a:pt x="0" y="3275"/>
                      <a:pt x="1454" y="7118"/>
                      <a:pt x="3125" y="9959"/>
                    </a:cubicBezTo>
                    <a:cubicBezTo>
                      <a:pt x="4829" y="12799"/>
                      <a:pt x="7402" y="15038"/>
                      <a:pt x="10460" y="16325"/>
                    </a:cubicBezTo>
                    <a:cubicBezTo>
                      <a:pt x="10665" y="16403"/>
                      <a:pt x="10893" y="16475"/>
                      <a:pt x="11107" y="16475"/>
                    </a:cubicBezTo>
                    <a:cubicBezTo>
                      <a:pt x="11259" y="16475"/>
                      <a:pt x="11404" y="16439"/>
                      <a:pt x="11529" y="16341"/>
                    </a:cubicBezTo>
                    <a:cubicBezTo>
                      <a:pt x="11763" y="16158"/>
                      <a:pt x="11780" y="15807"/>
                      <a:pt x="11796" y="15506"/>
                    </a:cubicBezTo>
                    <a:cubicBezTo>
                      <a:pt x="11813" y="12064"/>
                      <a:pt x="10610" y="8672"/>
                      <a:pt x="8639" y="5848"/>
                    </a:cubicBezTo>
                    <a:cubicBezTo>
                      <a:pt x="6767" y="3142"/>
                      <a:pt x="4996" y="1538"/>
                      <a:pt x="334" y="0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8" name="Google Shape;848;p30"/>
              <p:cNvSpPr/>
              <p:nvPr/>
            </p:nvSpPr>
            <p:spPr>
              <a:xfrm>
                <a:off x="8336405" y="3948694"/>
                <a:ext cx="323481" cy="553760"/>
              </a:xfrm>
              <a:custGeom>
                <a:rect b="b" l="l" r="r" t="t"/>
                <a:pathLst>
                  <a:path extrusionOk="0" h="17278" w="10093">
                    <a:moveTo>
                      <a:pt x="1" y="1"/>
                    </a:moveTo>
                    <a:cubicBezTo>
                      <a:pt x="34" y="67"/>
                      <a:pt x="67" y="118"/>
                      <a:pt x="101" y="168"/>
                    </a:cubicBezTo>
                    <a:lnTo>
                      <a:pt x="468" y="635"/>
                    </a:lnTo>
                    <a:cubicBezTo>
                      <a:pt x="769" y="1036"/>
                      <a:pt x="1220" y="1638"/>
                      <a:pt x="1755" y="2356"/>
                    </a:cubicBezTo>
                    <a:cubicBezTo>
                      <a:pt x="4545" y="6183"/>
                      <a:pt x="6951" y="10276"/>
                      <a:pt x="8889" y="14587"/>
                    </a:cubicBezTo>
                    <a:cubicBezTo>
                      <a:pt x="9274" y="15406"/>
                      <a:pt x="9558" y="16091"/>
                      <a:pt x="9758" y="16559"/>
                    </a:cubicBezTo>
                    <a:cubicBezTo>
                      <a:pt x="9859" y="16776"/>
                      <a:pt x="9925" y="16943"/>
                      <a:pt x="9992" y="17093"/>
                    </a:cubicBezTo>
                    <a:cubicBezTo>
                      <a:pt x="10026" y="17160"/>
                      <a:pt x="10042" y="17210"/>
                      <a:pt x="10092" y="17277"/>
                    </a:cubicBezTo>
                    <a:cubicBezTo>
                      <a:pt x="10076" y="17194"/>
                      <a:pt x="10059" y="17143"/>
                      <a:pt x="10026" y="17077"/>
                    </a:cubicBezTo>
                    <a:cubicBezTo>
                      <a:pt x="9976" y="16926"/>
                      <a:pt x="9909" y="16742"/>
                      <a:pt x="9825" y="16525"/>
                    </a:cubicBezTo>
                    <a:cubicBezTo>
                      <a:pt x="9658" y="16041"/>
                      <a:pt x="9374" y="15372"/>
                      <a:pt x="9006" y="14537"/>
                    </a:cubicBezTo>
                    <a:cubicBezTo>
                      <a:pt x="7118" y="10176"/>
                      <a:pt x="4729" y="6066"/>
                      <a:pt x="1855" y="2290"/>
                    </a:cubicBezTo>
                    <a:cubicBezTo>
                      <a:pt x="1304" y="1554"/>
                      <a:pt x="853" y="986"/>
                      <a:pt x="518" y="602"/>
                    </a:cubicBezTo>
                    <a:lnTo>
                      <a:pt x="134" y="151"/>
                    </a:lnTo>
                    <a:cubicBezTo>
                      <a:pt x="101" y="101"/>
                      <a:pt x="51" y="51"/>
                      <a:pt x="1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9" name="Google Shape;849;p30"/>
              <p:cNvSpPr/>
              <p:nvPr/>
            </p:nvSpPr>
            <p:spPr>
              <a:xfrm>
                <a:off x="8591844" y="3501532"/>
                <a:ext cx="70190" cy="992332"/>
              </a:xfrm>
              <a:custGeom>
                <a:rect b="b" l="l" r="r" t="t"/>
                <a:pathLst>
                  <a:path extrusionOk="0" h="30962" w="2190">
                    <a:moveTo>
                      <a:pt x="1" y="1"/>
                    </a:moveTo>
                    <a:cubicBezTo>
                      <a:pt x="1" y="101"/>
                      <a:pt x="1" y="201"/>
                      <a:pt x="1" y="302"/>
                    </a:cubicBezTo>
                    <a:cubicBezTo>
                      <a:pt x="17" y="536"/>
                      <a:pt x="17" y="836"/>
                      <a:pt x="34" y="1221"/>
                    </a:cubicBezTo>
                    <a:cubicBezTo>
                      <a:pt x="67" y="2023"/>
                      <a:pt x="134" y="3142"/>
                      <a:pt x="184" y="4529"/>
                    </a:cubicBezTo>
                    <a:cubicBezTo>
                      <a:pt x="335" y="7336"/>
                      <a:pt x="569" y="11212"/>
                      <a:pt x="869" y="15490"/>
                    </a:cubicBezTo>
                    <a:cubicBezTo>
                      <a:pt x="1170" y="19767"/>
                      <a:pt x="1488" y="23627"/>
                      <a:pt x="1738" y="26434"/>
                    </a:cubicBezTo>
                    <a:cubicBezTo>
                      <a:pt x="1872" y="27821"/>
                      <a:pt x="1972" y="28940"/>
                      <a:pt x="2039" y="29742"/>
                    </a:cubicBezTo>
                    <a:cubicBezTo>
                      <a:pt x="2089" y="30126"/>
                      <a:pt x="2122" y="30427"/>
                      <a:pt x="2139" y="30644"/>
                    </a:cubicBezTo>
                    <a:cubicBezTo>
                      <a:pt x="2156" y="30745"/>
                      <a:pt x="2173" y="30862"/>
                      <a:pt x="2189" y="30962"/>
                    </a:cubicBezTo>
                    <a:cubicBezTo>
                      <a:pt x="2189" y="30845"/>
                      <a:pt x="2189" y="30745"/>
                      <a:pt x="2173" y="30644"/>
                    </a:cubicBezTo>
                    <a:cubicBezTo>
                      <a:pt x="2173" y="30410"/>
                      <a:pt x="2139" y="30110"/>
                      <a:pt x="2122" y="29742"/>
                    </a:cubicBezTo>
                    <a:cubicBezTo>
                      <a:pt x="2056" y="28940"/>
                      <a:pt x="1972" y="27804"/>
                      <a:pt x="1872" y="26417"/>
                    </a:cubicBezTo>
                    <a:cubicBezTo>
                      <a:pt x="1655" y="23627"/>
                      <a:pt x="1354" y="19750"/>
                      <a:pt x="1053" y="15473"/>
                    </a:cubicBezTo>
                    <a:cubicBezTo>
                      <a:pt x="752" y="11196"/>
                      <a:pt x="502" y="7336"/>
                      <a:pt x="318" y="4529"/>
                    </a:cubicBezTo>
                    <a:cubicBezTo>
                      <a:pt x="234" y="3142"/>
                      <a:pt x="168" y="2006"/>
                      <a:pt x="117" y="1204"/>
                    </a:cubicBezTo>
                    <a:cubicBezTo>
                      <a:pt x="84" y="836"/>
                      <a:pt x="67" y="536"/>
                      <a:pt x="51" y="302"/>
                    </a:cubicBezTo>
                    <a:cubicBezTo>
                      <a:pt x="34" y="201"/>
                      <a:pt x="34" y="101"/>
                      <a:pt x="1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0" name="Google Shape;850;p30"/>
              <p:cNvSpPr/>
              <p:nvPr/>
            </p:nvSpPr>
            <p:spPr>
              <a:xfrm>
                <a:off x="8495437" y="4352459"/>
                <a:ext cx="262970" cy="319250"/>
              </a:xfrm>
              <a:custGeom>
                <a:rect b="b" l="l" r="r" t="t"/>
                <a:pathLst>
                  <a:path extrusionOk="0" h="9961" w="8205">
                    <a:moveTo>
                      <a:pt x="1" y="1"/>
                    </a:moveTo>
                    <a:lnTo>
                      <a:pt x="335" y="6233"/>
                    </a:lnTo>
                    <a:cubicBezTo>
                      <a:pt x="450" y="8340"/>
                      <a:pt x="2187" y="9960"/>
                      <a:pt x="4283" y="9960"/>
                    </a:cubicBezTo>
                    <a:cubicBezTo>
                      <a:pt x="4315" y="9960"/>
                      <a:pt x="4347" y="9960"/>
                      <a:pt x="4379" y="9959"/>
                    </a:cubicBezTo>
                    <a:cubicBezTo>
                      <a:pt x="6501" y="9909"/>
                      <a:pt x="8205" y="8155"/>
                      <a:pt x="8205" y="6033"/>
                    </a:cubicBezTo>
                    <a:lnTo>
                      <a:pt x="8205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/>
          <p:nvPr>
            <p:ph idx="1" type="body"/>
          </p:nvPr>
        </p:nvSpPr>
        <p:spPr>
          <a:xfrm>
            <a:off x="720000" y="860400"/>
            <a:ext cx="5611200" cy="374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29845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  <a:defRPr/>
            </a:lvl1pPr>
            <a:lvl2pPr indent="-29845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AutoNum type="alphaLcPeriod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AutoNum type="romanLcPeriod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AutoNum type="arabicPeriod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AutoNum type="alphaLcPeriod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AutoNum type="romanLcPeriod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AutoNum type="arabicPeriod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AutoNum type="alphaLcPeriod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AutoNum type="romanLcPeriod"/>
              <a:defRPr/>
            </a:lvl9pPr>
          </a:lstStyle>
          <a:p/>
        </p:txBody>
      </p:sp>
      <p:sp>
        <p:nvSpPr>
          <p:cNvPr id="17" name="Google Shape;17;p4"/>
          <p:cNvSpPr txBox="1"/>
          <p:nvPr>
            <p:ph type="title"/>
          </p:nvPr>
        </p:nvSpPr>
        <p:spPr>
          <a:xfrm>
            <a:off x="720000" y="540000"/>
            <a:ext cx="7704000" cy="32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7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/>
          <p:nvPr/>
        </p:nvSpPr>
        <p:spPr>
          <a:xfrm>
            <a:off x="-731" y="4672701"/>
            <a:ext cx="9143833" cy="475558"/>
          </a:xfrm>
          <a:custGeom>
            <a:rect b="b" l="l" r="r" t="t"/>
            <a:pathLst>
              <a:path extrusionOk="0" h="14838" w="285299">
                <a:moveTo>
                  <a:pt x="0" y="1"/>
                </a:moveTo>
                <a:lnTo>
                  <a:pt x="0" y="14838"/>
                </a:lnTo>
                <a:lnTo>
                  <a:pt x="285299" y="14838"/>
                </a:lnTo>
                <a:lnTo>
                  <a:pt x="285299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15">
    <p:spTree>
      <p:nvGrpSpPr>
        <p:cNvPr id="85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p31"/>
          <p:cNvSpPr/>
          <p:nvPr/>
        </p:nvSpPr>
        <p:spPr>
          <a:xfrm>
            <a:off x="-731" y="4672701"/>
            <a:ext cx="9143833" cy="475558"/>
          </a:xfrm>
          <a:custGeom>
            <a:rect b="b" l="l" r="r" t="t"/>
            <a:pathLst>
              <a:path extrusionOk="0" h="14838" w="285299">
                <a:moveTo>
                  <a:pt x="0" y="1"/>
                </a:moveTo>
                <a:lnTo>
                  <a:pt x="0" y="14838"/>
                </a:lnTo>
                <a:lnTo>
                  <a:pt x="285299" y="14838"/>
                </a:lnTo>
                <a:lnTo>
                  <a:pt x="285299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/>
          <p:nvPr/>
        </p:nvSpPr>
        <p:spPr>
          <a:xfrm>
            <a:off x="-731" y="4672701"/>
            <a:ext cx="9143833" cy="475558"/>
          </a:xfrm>
          <a:custGeom>
            <a:rect b="b" l="l" r="r" t="t"/>
            <a:pathLst>
              <a:path extrusionOk="0" h="14838" w="285299">
                <a:moveTo>
                  <a:pt x="0" y="1"/>
                </a:moveTo>
                <a:lnTo>
                  <a:pt x="0" y="14838"/>
                </a:lnTo>
                <a:lnTo>
                  <a:pt x="285299" y="14838"/>
                </a:lnTo>
                <a:lnTo>
                  <a:pt x="285299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5"/>
          <p:cNvSpPr txBox="1"/>
          <p:nvPr>
            <p:ph idx="1" type="body"/>
          </p:nvPr>
        </p:nvSpPr>
        <p:spPr>
          <a:xfrm>
            <a:off x="2776200" y="1514400"/>
            <a:ext cx="3591600" cy="115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200"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2" type="body"/>
          </p:nvPr>
        </p:nvSpPr>
        <p:spPr>
          <a:xfrm>
            <a:off x="2776200" y="2937600"/>
            <a:ext cx="3591600" cy="115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200"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type="title"/>
          </p:nvPr>
        </p:nvSpPr>
        <p:spPr>
          <a:xfrm>
            <a:off x="720000" y="540000"/>
            <a:ext cx="7704000" cy="32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7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24" name="Google Shape;24;p5"/>
          <p:cNvGrpSpPr/>
          <p:nvPr/>
        </p:nvGrpSpPr>
        <p:grpSpPr>
          <a:xfrm>
            <a:off x="6685382" y="628692"/>
            <a:ext cx="1531897" cy="1110209"/>
            <a:chOff x="6418270" y="761967"/>
            <a:chExt cx="1531897" cy="1110209"/>
          </a:xfrm>
        </p:grpSpPr>
        <p:sp>
          <p:nvSpPr>
            <p:cNvPr id="25" name="Google Shape;25;p5"/>
            <p:cNvSpPr/>
            <p:nvPr/>
          </p:nvSpPr>
          <p:spPr>
            <a:xfrm>
              <a:off x="6671186" y="1121765"/>
              <a:ext cx="134523" cy="286940"/>
            </a:xfrm>
            <a:custGeom>
              <a:rect b="b" l="l" r="r" t="t"/>
              <a:pathLst>
                <a:path extrusionOk="0" h="8948" w="4195">
                  <a:moveTo>
                    <a:pt x="192" y="0"/>
                  </a:moveTo>
                  <a:cubicBezTo>
                    <a:pt x="181" y="0"/>
                    <a:pt x="173" y="3"/>
                    <a:pt x="167" y="9"/>
                  </a:cubicBezTo>
                  <a:lnTo>
                    <a:pt x="151" y="9"/>
                  </a:lnTo>
                  <a:cubicBezTo>
                    <a:pt x="0" y="159"/>
                    <a:pt x="1471" y="1830"/>
                    <a:pt x="2523" y="4286"/>
                  </a:cubicBezTo>
                  <a:cubicBezTo>
                    <a:pt x="3605" y="6733"/>
                    <a:pt x="3808" y="8948"/>
                    <a:pt x="4025" y="8948"/>
                  </a:cubicBezTo>
                  <a:cubicBezTo>
                    <a:pt x="4025" y="8948"/>
                    <a:pt x="4026" y="8948"/>
                    <a:pt x="4027" y="8948"/>
                  </a:cubicBezTo>
                  <a:cubicBezTo>
                    <a:pt x="4127" y="8948"/>
                    <a:pt x="4194" y="8380"/>
                    <a:pt x="4111" y="7461"/>
                  </a:cubicBezTo>
                  <a:cubicBezTo>
                    <a:pt x="4060" y="6926"/>
                    <a:pt x="3977" y="6391"/>
                    <a:pt x="3843" y="5873"/>
                  </a:cubicBezTo>
                  <a:cubicBezTo>
                    <a:pt x="3509" y="4587"/>
                    <a:pt x="2991" y="3367"/>
                    <a:pt x="2273" y="2264"/>
                  </a:cubicBezTo>
                  <a:cubicBezTo>
                    <a:pt x="1989" y="1796"/>
                    <a:pt x="1654" y="1379"/>
                    <a:pt x="1304" y="978"/>
                  </a:cubicBezTo>
                  <a:cubicBezTo>
                    <a:pt x="737" y="335"/>
                    <a:pt x="311" y="0"/>
                    <a:pt x="19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5"/>
            <p:cNvSpPr/>
            <p:nvPr/>
          </p:nvSpPr>
          <p:spPr>
            <a:xfrm>
              <a:off x="6784769" y="761967"/>
              <a:ext cx="42361" cy="705677"/>
            </a:xfrm>
            <a:custGeom>
              <a:rect b="b" l="l" r="r" t="t"/>
              <a:pathLst>
                <a:path extrusionOk="0" h="22006" w="1321">
                  <a:moveTo>
                    <a:pt x="351" y="0"/>
                  </a:moveTo>
                  <a:cubicBezTo>
                    <a:pt x="251" y="0"/>
                    <a:pt x="151" y="1237"/>
                    <a:pt x="84" y="3242"/>
                  </a:cubicBezTo>
                  <a:cubicBezTo>
                    <a:pt x="34" y="5230"/>
                    <a:pt x="1" y="7987"/>
                    <a:pt x="84" y="11028"/>
                  </a:cubicBezTo>
                  <a:cubicBezTo>
                    <a:pt x="151" y="14086"/>
                    <a:pt x="368" y="16843"/>
                    <a:pt x="602" y="18831"/>
                  </a:cubicBezTo>
                  <a:cubicBezTo>
                    <a:pt x="851" y="20789"/>
                    <a:pt x="1116" y="22006"/>
                    <a:pt x="1218" y="22006"/>
                  </a:cubicBezTo>
                  <a:cubicBezTo>
                    <a:pt x="1219" y="22006"/>
                    <a:pt x="1220" y="22006"/>
                    <a:pt x="1220" y="22006"/>
                  </a:cubicBezTo>
                  <a:cubicBezTo>
                    <a:pt x="1321" y="21989"/>
                    <a:pt x="1237" y="20769"/>
                    <a:pt x="1120" y="18781"/>
                  </a:cubicBezTo>
                  <a:cubicBezTo>
                    <a:pt x="1020" y="16792"/>
                    <a:pt x="886" y="14052"/>
                    <a:pt x="819" y="11011"/>
                  </a:cubicBezTo>
                  <a:cubicBezTo>
                    <a:pt x="736" y="7987"/>
                    <a:pt x="686" y="5230"/>
                    <a:pt x="602" y="3242"/>
                  </a:cubicBezTo>
                  <a:cubicBezTo>
                    <a:pt x="535" y="1237"/>
                    <a:pt x="452" y="0"/>
                    <a:pt x="35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5"/>
            <p:cNvSpPr/>
            <p:nvPr/>
          </p:nvSpPr>
          <p:spPr>
            <a:xfrm>
              <a:off x="6817991" y="912460"/>
              <a:ext cx="151134" cy="513401"/>
            </a:xfrm>
            <a:custGeom>
              <a:rect b="b" l="l" r="r" t="t"/>
              <a:pathLst>
                <a:path extrusionOk="0" h="16010" w="4713">
                  <a:moveTo>
                    <a:pt x="4620" y="0"/>
                  </a:moveTo>
                  <a:cubicBezTo>
                    <a:pt x="4511" y="0"/>
                    <a:pt x="3974" y="764"/>
                    <a:pt x="3342" y="2108"/>
                  </a:cubicBezTo>
                  <a:cubicBezTo>
                    <a:pt x="2540" y="3929"/>
                    <a:pt x="1872" y="5800"/>
                    <a:pt x="1354" y="7705"/>
                  </a:cubicBezTo>
                  <a:cubicBezTo>
                    <a:pt x="819" y="9627"/>
                    <a:pt x="418" y="11565"/>
                    <a:pt x="184" y="13536"/>
                  </a:cubicBezTo>
                  <a:cubicBezTo>
                    <a:pt x="0" y="15057"/>
                    <a:pt x="84" y="16009"/>
                    <a:pt x="184" y="16009"/>
                  </a:cubicBezTo>
                  <a:cubicBezTo>
                    <a:pt x="285" y="16009"/>
                    <a:pt x="385" y="15090"/>
                    <a:pt x="686" y="13620"/>
                  </a:cubicBezTo>
                  <a:cubicBezTo>
                    <a:pt x="986" y="12133"/>
                    <a:pt x="1454" y="10111"/>
                    <a:pt x="2072" y="7906"/>
                  </a:cubicBezTo>
                  <a:cubicBezTo>
                    <a:pt x="2691" y="5700"/>
                    <a:pt x="3309" y="3729"/>
                    <a:pt x="3827" y="2308"/>
                  </a:cubicBezTo>
                  <a:cubicBezTo>
                    <a:pt x="4328" y="905"/>
                    <a:pt x="4712" y="53"/>
                    <a:pt x="4629" y="3"/>
                  </a:cubicBezTo>
                  <a:cubicBezTo>
                    <a:pt x="4626" y="1"/>
                    <a:pt x="4623" y="0"/>
                    <a:pt x="462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5"/>
            <p:cNvSpPr/>
            <p:nvPr/>
          </p:nvSpPr>
          <p:spPr>
            <a:xfrm>
              <a:off x="6640113" y="1386706"/>
              <a:ext cx="332219" cy="243296"/>
            </a:xfrm>
            <a:custGeom>
              <a:rect b="b" l="l" r="r" t="t"/>
              <a:pathLst>
                <a:path extrusionOk="0" h="7587" w="10360">
                  <a:moveTo>
                    <a:pt x="0" y="1"/>
                  </a:moveTo>
                  <a:lnTo>
                    <a:pt x="0" y="2423"/>
                  </a:lnTo>
                  <a:cubicBezTo>
                    <a:pt x="0" y="5280"/>
                    <a:pt x="2323" y="7586"/>
                    <a:pt x="5180" y="7586"/>
                  </a:cubicBezTo>
                  <a:cubicBezTo>
                    <a:pt x="8037" y="7586"/>
                    <a:pt x="10360" y="5280"/>
                    <a:pt x="10360" y="2423"/>
                  </a:cubicBezTo>
                  <a:lnTo>
                    <a:pt x="1036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5"/>
            <p:cNvSpPr/>
            <p:nvPr/>
          </p:nvSpPr>
          <p:spPr>
            <a:xfrm>
              <a:off x="6640113" y="1449943"/>
              <a:ext cx="334913" cy="4842"/>
            </a:xfrm>
            <a:custGeom>
              <a:rect b="b" l="l" r="r" t="t"/>
              <a:pathLst>
                <a:path extrusionOk="0" h="151" w="10444">
                  <a:moveTo>
                    <a:pt x="5230" y="0"/>
                  </a:moveTo>
                  <a:cubicBezTo>
                    <a:pt x="2339" y="0"/>
                    <a:pt x="0" y="34"/>
                    <a:pt x="0" y="67"/>
                  </a:cubicBezTo>
                  <a:cubicBezTo>
                    <a:pt x="0" y="117"/>
                    <a:pt x="2339" y="151"/>
                    <a:pt x="5230" y="151"/>
                  </a:cubicBezTo>
                  <a:cubicBezTo>
                    <a:pt x="8104" y="151"/>
                    <a:pt x="10443" y="117"/>
                    <a:pt x="10443" y="67"/>
                  </a:cubicBezTo>
                  <a:cubicBezTo>
                    <a:pt x="10443" y="34"/>
                    <a:pt x="8104" y="0"/>
                    <a:pt x="52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5"/>
            <p:cNvSpPr/>
            <p:nvPr/>
          </p:nvSpPr>
          <p:spPr>
            <a:xfrm>
              <a:off x="6640113" y="1471365"/>
              <a:ext cx="334913" cy="4842"/>
            </a:xfrm>
            <a:custGeom>
              <a:rect b="b" l="l" r="r" t="t"/>
              <a:pathLst>
                <a:path extrusionOk="0" h="151" w="10444">
                  <a:moveTo>
                    <a:pt x="5230" y="1"/>
                  </a:moveTo>
                  <a:cubicBezTo>
                    <a:pt x="2339" y="1"/>
                    <a:pt x="0" y="34"/>
                    <a:pt x="0" y="84"/>
                  </a:cubicBezTo>
                  <a:cubicBezTo>
                    <a:pt x="0" y="117"/>
                    <a:pt x="2339" y="151"/>
                    <a:pt x="5230" y="151"/>
                  </a:cubicBezTo>
                  <a:cubicBezTo>
                    <a:pt x="8104" y="151"/>
                    <a:pt x="10443" y="117"/>
                    <a:pt x="10443" y="84"/>
                  </a:cubicBezTo>
                  <a:cubicBezTo>
                    <a:pt x="10443" y="34"/>
                    <a:pt x="8104" y="1"/>
                    <a:pt x="52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5"/>
            <p:cNvSpPr/>
            <p:nvPr/>
          </p:nvSpPr>
          <p:spPr>
            <a:xfrm>
              <a:off x="6418270" y="1629970"/>
              <a:ext cx="1531897" cy="88955"/>
            </a:xfrm>
            <a:custGeom>
              <a:rect b="b" l="l" r="r" t="t"/>
              <a:pathLst>
                <a:path extrusionOk="0" h="2774" w="47771">
                  <a:moveTo>
                    <a:pt x="1" y="0"/>
                  </a:moveTo>
                  <a:lnTo>
                    <a:pt x="1" y="2774"/>
                  </a:lnTo>
                  <a:lnTo>
                    <a:pt x="47771" y="2774"/>
                  </a:lnTo>
                  <a:lnTo>
                    <a:pt x="4777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5"/>
            <p:cNvSpPr/>
            <p:nvPr/>
          </p:nvSpPr>
          <p:spPr>
            <a:xfrm>
              <a:off x="6708673" y="1718894"/>
              <a:ext cx="50955" cy="153283"/>
            </a:xfrm>
            <a:custGeom>
              <a:rect b="b" l="l" r="r" t="t"/>
              <a:pathLst>
                <a:path extrusionOk="0" h="4780" w="1589">
                  <a:moveTo>
                    <a:pt x="1" y="1"/>
                  </a:moveTo>
                  <a:lnTo>
                    <a:pt x="1" y="4779"/>
                  </a:lnTo>
                  <a:lnTo>
                    <a:pt x="1588" y="4779"/>
                  </a:lnTo>
                  <a:lnTo>
                    <a:pt x="158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5"/>
            <p:cNvSpPr/>
            <p:nvPr/>
          </p:nvSpPr>
          <p:spPr>
            <a:xfrm>
              <a:off x="7548809" y="1718894"/>
              <a:ext cx="50955" cy="153283"/>
            </a:xfrm>
            <a:custGeom>
              <a:rect b="b" l="l" r="r" t="t"/>
              <a:pathLst>
                <a:path extrusionOk="0" h="4780" w="1589">
                  <a:moveTo>
                    <a:pt x="1" y="1"/>
                  </a:moveTo>
                  <a:lnTo>
                    <a:pt x="1" y="4779"/>
                  </a:lnTo>
                  <a:lnTo>
                    <a:pt x="1588" y="4779"/>
                  </a:lnTo>
                  <a:lnTo>
                    <a:pt x="158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5"/>
            <p:cNvSpPr/>
            <p:nvPr/>
          </p:nvSpPr>
          <p:spPr>
            <a:xfrm>
              <a:off x="7258951" y="1305800"/>
              <a:ext cx="481718" cy="322054"/>
            </a:xfrm>
            <a:custGeom>
              <a:rect b="b" l="l" r="r" t="t"/>
              <a:pathLst>
                <a:path extrusionOk="0" h="10043" w="15022">
                  <a:moveTo>
                    <a:pt x="1087" y="1"/>
                  </a:moveTo>
                  <a:lnTo>
                    <a:pt x="1" y="10042"/>
                  </a:lnTo>
                  <a:lnTo>
                    <a:pt x="13869" y="10042"/>
                  </a:lnTo>
                  <a:lnTo>
                    <a:pt x="1502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>
              <a:off x="7278256" y="1329370"/>
              <a:ext cx="433488" cy="281328"/>
            </a:xfrm>
            <a:custGeom>
              <a:rect b="b" l="l" r="r" t="t"/>
              <a:pathLst>
                <a:path extrusionOk="0" h="8773" w="13518">
                  <a:moveTo>
                    <a:pt x="1053" y="1"/>
                  </a:moveTo>
                  <a:lnTo>
                    <a:pt x="0" y="8773"/>
                  </a:lnTo>
                  <a:lnTo>
                    <a:pt x="12515" y="8773"/>
                  </a:lnTo>
                  <a:lnTo>
                    <a:pt x="1351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5"/>
            <p:cNvSpPr/>
            <p:nvPr/>
          </p:nvSpPr>
          <p:spPr>
            <a:xfrm>
              <a:off x="7358617" y="1376541"/>
              <a:ext cx="266321" cy="187018"/>
            </a:xfrm>
            <a:custGeom>
              <a:rect b="b" l="l" r="r" t="t"/>
              <a:pathLst>
                <a:path extrusionOk="0" h="5832" w="8305">
                  <a:moveTo>
                    <a:pt x="652" y="0"/>
                  </a:moveTo>
                  <a:lnTo>
                    <a:pt x="0" y="5831"/>
                  </a:lnTo>
                  <a:lnTo>
                    <a:pt x="7904" y="5831"/>
                  </a:lnTo>
                  <a:lnTo>
                    <a:pt x="830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5"/>
            <p:cNvSpPr/>
            <p:nvPr/>
          </p:nvSpPr>
          <p:spPr>
            <a:xfrm>
              <a:off x="7703663" y="1432787"/>
              <a:ext cx="112557" cy="196670"/>
            </a:xfrm>
            <a:custGeom>
              <a:rect b="b" l="l" r="r" t="t"/>
              <a:pathLst>
                <a:path extrusionOk="0" h="6133" w="3510">
                  <a:moveTo>
                    <a:pt x="686" y="0"/>
                  </a:moveTo>
                  <a:lnTo>
                    <a:pt x="1" y="6082"/>
                  </a:lnTo>
                  <a:lnTo>
                    <a:pt x="3510" y="6133"/>
                  </a:lnTo>
                  <a:lnTo>
                    <a:pt x="652" y="368"/>
                  </a:lnTo>
                  <a:lnTo>
                    <a:pt x="68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" name="Google Shape;38;p5"/>
          <p:cNvGrpSpPr/>
          <p:nvPr/>
        </p:nvGrpSpPr>
        <p:grpSpPr>
          <a:xfrm>
            <a:off x="444493" y="717090"/>
            <a:ext cx="1721576" cy="1153083"/>
            <a:chOff x="735556" y="934490"/>
            <a:chExt cx="1721576" cy="1153083"/>
          </a:xfrm>
        </p:grpSpPr>
        <p:sp>
          <p:nvSpPr>
            <p:cNvPr id="39" name="Google Shape;39;p5"/>
            <p:cNvSpPr/>
            <p:nvPr/>
          </p:nvSpPr>
          <p:spPr>
            <a:xfrm>
              <a:off x="735556" y="1437084"/>
              <a:ext cx="990212" cy="650489"/>
            </a:xfrm>
            <a:custGeom>
              <a:rect b="b" l="l" r="r" t="t"/>
              <a:pathLst>
                <a:path extrusionOk="0" h="20285" w="30879">
                  <a:moveTo>
                    <a:pt x="1" y="0"/>
                  </a:moveTo>
                  <a:lnTo>
                    <a:pt x="1" y="20284"/>
                  </a:lnTo>
                  <a:lnTo>
                    <a:pt x="30878" y="20284"/>
                  </a:lnTo>
                  <a:lnTo>
                    <a:pt x="3087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" name="Google Shape;40;p5"/>
            <p:cNvSpPr/>
            <p:nvPr/>
          </p:nvSpPr>
          <p:spPr>
            <a:xfrm>
              <a:off x="770381" y="1463316"/>
              <a:ext cx="920562" cy="595333"/>
            </a:xfrm>
            <a:custGeom>
              <a:rect b="b" l="l" r="r" t="t"/>
              <a:pathLst>
                <a:path extrusionOk="0" h="18565" w="28707">
                  <a:moveTo>
                    <a:pt x="1" y="1"/>
                  </a:moveTo>
                  <a:lnTo>
                    <a:pt x="1" y="18564"/>
                  </a:lnTo>
                  <a:lnTo>
                    <a:pt x="28706" y="18564"/>
                  </a:lnTo>
                  <a:lnTo>
                    <a:pt x="287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5"/>
            <p:cNvSpPr/>
            <p:nvPr/>
          </p:nvSpPr>
          <p:spPr>
            <a:xfrm>
              <a:off x="1080634" y="1680316"/>
              <a:ext cx="300056" cy="163993"/>
            </a:xfrm>
            <a:custGeom>
              <a:rect b="b" l="l" r="r" t="t"/>
              <a:pathLst>
                <a:path extrusionOk="0" h="5114" w="9357">
                  <a:moveTo>
                    <a:pt x="0" y="1"/>
                  </a:moveTo>
                  <a:lnTo>
                    <a:pt x="0" y="5114"/>
                  </a:lnTo>
                  <a:lnTo>
                    <a:pt x="9357" y="5114"/>
                  </a:lnTo>
                  <a:lnTo>
                    <a:pt x="935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5"/>
            <p:cNvSpPr/>
            <p:nvPr/>
          </p:nvSpPr>
          <p:spPr>
            <a:xfrm>
              <a:off x="2088452" y="1209886"/>
              <a:ext cx="368680" cy="559963"/>
            </a:xfrm>
            <a:custGeom>
              <a:rect b="b" l="l" r="r" t="t"/>
              <a:pathLst>
                <a:path extrusionOk="0" h="17462" w="11497">
                  <a:moveTo>
                    <a:pt x="1" y="1"/>
                  </a:moveTo>
                  <a:lnTo>
                    <a:pt x="1" y="17461"/>
                  </a:lnTo>
                  <a:lnTo>
                    <a:pt x="11496" y="17461"/>
                  </a:lnTo>
                  <a:lnTo>
                    <a:pt x="1149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5"/>
            <p:cNvSpPr/>
            <p:nvPr/>
          </p:nvSpPr>
          <p:spPr>
            <a:xfrm>
              <a:off x="2103459" y="1229704"/>
              <a:ext cx="337061" cy="520840"/>
            </a:xfrm>
            <a:custGeom>
              <a:rect b="b" l="l" r="r" t="t"/>
              <a:pathLst>
                <a:path extrusionOk="0" h="16242" w="10511">
                  <a:moveTo>
                    <a:pt x="1" y="1"/>
                  </a:moveTo>
                  <a:lnTo>
                    <a:pt x="1" y="16242"/>
                  </a:lnTo>
                  <a:lnTo>
                    <a:pt x="10510" y="16242"/>
                  </a:lnTo>
                  <a:lnTo>
                    <a:pt x="1051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5"/>
            <p:cNvSpPr/>
            <p:nvPr/>
          </p:nvSpPr>
          <p:spPr>
            <a:xfrm>
              <a:off x="2226695" y="1404921"/>
              <a:ext cx="92194" cy="169894"/>
            </a:xfrm>
            <a:custGeom>
              <a:rect b="b" l="l" r="r" t="t"/>
              <a:pathLst>
                <a:path extrusionOk="0" h="5298" w="2875">
                  <a:moveTo>
                    <a:pt x="1" y="1"/>
                  </a:moveTo>
                  <a:lnTo>
                    <a:pt x="1" y="5297"/>
                  </a:lnTo>
                  <a:lnTo>
                    <a:pt x="2875" y="5297"/>
                  </a:lnTo>
                  <a:lnTo>
                    <a:pt x="287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5"/>
            <p:cNvSpPr/>
            <p:nvPr/>
          </p:nvSpPr>
          <p:spPr>
            <a:xfrm>
              <a:off x="1603014" y="934490"/>
              <a:ext cx="211678" cy="322054"/>
            </a:xfrm>
            <a:custGeom>
              <a:rect b="b" l="l" r="r" t="t"/>
              <a:pathLst>
                <a:path extrusionOk="0" h="10043" w="6601">
                  <a:moveTo>
                    <a:pt x="1" y="1"/>
                  </a:moveTo>
                  <a:lnTo>
                    <a:pt x="1" y="10042"/>
                  </a:lnTo>
                  <a:lnTo>
                    <a:pt x="6601" y="10042"/>
                  </a:lnTo>
                  <a:lnTo>
                    <a:pt x="660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5"/>
            <p:cNvSpPr/>
            <p:nvPr/>
          </p:nvSpPr>
          <p:spPr>
            <a:xfrm>
              <a:off x="1611608" y="945746"/>
              <a:ext cx="193463" cy="299543"/>
            </a:xfrm>
            <a:custGeom>
              <a:rect b="b" l="l" r="r" t="t"/>
              <a:pathLst>
                <a:path extrusionOk="0" h="9341" w="6033">
                  <a:moveTo>
                    <a:pt x="0" y="0"/>
                  </a:moveTo>
                  <a:lnTo>
                    <a:pt x="0" y="9341"/>
                  </a:lnTo>
                  <a:lnTo>
                    <a:pt x="6032" y="9341"/>
                  </a:lnTo>
                  <a:lnTo>
                    <a:pt x="60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5"/>
            <p:cNvSpPr/>
            <p:nvPr/>
          </p:nvSpPr>
          <p:spPr>
            <a:xfrm>
              <a:off x="1682317" y="1046470"/>
              <a:ext cx="53072" cy="97549"/>
            </a:xfrm>
            <a:custGeom>
              <a:rect b="b" l="l" r="r" t="t"/>
              <a:pathLst>
                <a:path extrusionOk="0" h="3042" w="1655">
                  <a:moveTo>
                    <a:pt x="1" y="1"/>
                  </a:moveTo>
                  <a:lnTo>
                    <a:pt x="1" y="3042"/>
                  </a:lnTo>
                  <a:lnTo>
                    <a:pt x="1655" y="3042"/>
                  </a:lnTo>
                  <a:lnTo>
                    <a:pt x="165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8" name="Google Shape;48;p5"/>
          <p:cNvGrpSpPr/>
          <p:nvPr/>
        </p:nvGrpSpPr>
        <p:grpSpPr>
          <a:xfrm>
            <a:off x="1388705" y="4044813"/>
            <a:ext cx="938231" cy="663893"/>
            <a:chOff x="1278330" y="4044813"/>
            <a:chExt cx="938231" cy="663893"/>
          </a:xfrm>
        </p:grpSpPr>
        <p:sp>
          <p:nvSpPr>
            <p:cNvPr id="49" name="Google Shape;49;p5"/>
            <p:cNvSpPr/>
            <p:nvPr/>
          </p:nvSpPr>
          <p:spPr>
            <a:xfrm>
              <a:off x="1306197" y="4117158"/>
              <a:ext cx="794088" cy="258272"/>
            </a:xfrm>
            <a:custGeom>
              <a:rect b="b" l="l" r="r" t="t"/>
              <a:pathLst>
                <a:path extrusionOk="0" h="8054" w="24763">
                  <a:moveTo>
                    <a:pt x="0" y="0"/>
                  </a:moveTo>
                  <a:lnTo>
                    <a:pt x="0" y="8054"/>
                  </a:lnTo>
                  <a:lnTo>
                    <a:pt x="24762" y="8054"/>
                  </a:lnTo>
                  <a:lnTo>
                    <a:pt x="24762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5"/>
            <p:cNvSpPr/>
            <p:nvPr/>
          </p:nvSpPr>
          <p:spPr>
            <a:xfrm>
              <a:off x="1278330" y="4044813"/>
              <a:ext cx="855176" cy="72376"/>
            </a:xfrm>
            <a:custGeom>
              <a:rect b="b" l="l" r="r" t="t"/>
              <a:pathLst>
                <a:path extrusionOk="0" h="2257" w="26668">
                  <a:moveTo>
                    <a:pt x="1" y="1"/>
                  </a:moveTo>
                  <a:lnTo>
                    <a:pt x="1" y="2256"/>
                  </a:lnTo>
                  <a:lnTo>
                    <a:pt x="26667" y="2256"/>
                  </a:lnTo>
                  <a:lnTo>
                    <a:pt x="2666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>
              <a:off x="1278330" y="4044813"/>
              <a:ext cx="444199" cy="330616"/>
            </a:xfrm>
            <a:custGeom>
              <a:rect b="b" l="l" r="r" t="t"/>
              <a:pathLst>
                <a:path extrusionOk="0" h="10310" w="13852">
                  <a:moveTo>
                    <a:pt x="1" y="1"/>
                  </a:moveTo>
                  <a:lnTo>
                    <a:pt x="1" y="2256"/>
                  </a:lnTo>
                  <a:lnTo>
                    <a:pt x="869" y="2256"/>
                  </a:lnTo>
                  <a:lnTo>
                    <a:pt x="869" y="10310"/>
                  </a:lnTo>
                  <a:lnTo>
                    <a:pt x="13334" y="10310"/>
                  </a:lnTo>
                  <a:lnTo>
                    <a:pt x="13852" y="2056"/>
                  </a:lnTo>
                  <a:lnTo>
                    <a:pt x="1385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5"/>
            <p:cNvSpPr/>
            <p:nvPr/>
          </p:nvSpPr>
          <p:spPr>
            <a:xfrm>
              <a:off x="1828064" y="4158942"/>
              <a:ext cx="161300" cy="38609"/>
            </a:xfrm>
            <a:custGeom>
              <a:rect b="b" l="l" r="r" t="t"/>
              <a:pathLst>
                <a:path extrusionOk="0" h="1204" w="5030">
                  <a:moveTo>
                    <a:pt x="1" y="0"/>
                  </a:moveTo>
                  <a:lnTo>
                    <a:pt x="1" y="1203"/>
                  </a:lnTo>
                  <a:lnTo>
                    <a:pt x="5030" y="1203"/>
                  </a:lnTo>
                  <a:lnTo>
                    <a:pt x="503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5"/>
            <p:cNvSpPr/>
            <p:nvPr/>
          </p:nvSpPr>
          <p:spPr>
            <a:xfrm>
              <a:off x="1803404" y="4246262"/>
              <a:ext cx="206867" cy="82029"/>
            </a:xfrm>
            <a:custGeom>
              <a:rect b="b" l="l" r="r" t="t"/>
              <a:pathLst>
                <a:path extrusionOk="0" h="2558" w="6451">
                  <a:moveTo>
                    <a:pt x="1" y="1"/>
                  </a:moveTo>
                  <a:lnTo>
                    <a:pt x="1" y="2557"/>
                  </a:lnTo>
                  <a:lnTo>
                    <a:pt x="6450" y="2557"/>
                  </a:lnTo>
                  <a:lnTo>
                    <a:pt x="645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5"/>
            <p:cNvSpPr/>
            <p:nvPr/>
          </p:nvSpPr>
          <p:spPr>
            <a:xfrm>
              <a:off x="1389252" y="4450403"/>
              <a:ext cx="794088" cy="258304"/>
            </a:xfrm>
            <a:custGeom>
              <a:rect b="b" l="l" r="r" t="t"/>
              <a:pathLst>
                <a:path extrusionOk="0" h="8055" w="24763">
                  <a:moveTo>
                    <a:pt x="0" y="1"/>
                  </a:moveTo>
                  <a:lnTo>
                    <a:pt x="0" y="8054"/>
                  </a:lnTo>
                  <a:lnTo>
                    <a:pt x="24762" y="8054"/>
                  </a:lnTo>
                  <a:lnTo>
                    <a:pt x="24762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5"/>
            <p:cNvSpPr/>
            <p:nvPr/>
          </p:nvSpPr>
          <p:spPr>
            <a:xfrm>
              <a:off x="1361385" y="4378091"/>
              <a:ext cx="855176" cy="72344"/>
            </a:xfrm>
            <a:custGeom>
              <a:rect b="b" l="l" r="r" t="t"/>
              <a:pathLst>
                <a:path extrusionOk="0" h="2256" w="26668">
                  <a:moveTo>
                    <a:pt x="0" y="0"/>
                  </a:moveTo>
                  <a:lnTo>
                    <a:pt x="0" y="2256"/>
                  </a:lnTo>
                  <a:lnTo>
                    <a:pt x="26667" y="2256"/>
                  </a:lnTo>
                  <a:lnTo>
                    <a:pt x="2666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5"/>
            <p:cNvSpPr/>
            <p:nvPr/>
          </p:nvSpPr>
          <p:spPr>
            <a:xfrm>
              <a:off x="1361385" y="4378091"/>
              <a:ext cx="444199" cy="330616"/>
            </a:xfrm>
            <a:custGeom>
              <a:rect b="b" l="l" r="r" t="t"/>
              <a:pathLst>
                <a:path extrusionOk="0" h="10310" w="13852">
                  <a:moveTo>
                    <a:pt x="0" y="0"/>
                  </a:moveTo>
                  <a:lnTo>
                    <a:pt x="0" y="2256"/>
                  </a:lnTo>
                  <a:lnTo>
                    <a:pt x="869" y="2256"/>
                  </a:lnTo>
                  <a:lnTo>
                    <a:pt x="869" y="10309"/>
                  </a:lnTo>
                  <a:lnTo>
                    <a:pt x="13334" y="10309"/>
                  </a:lnTo>
                  <a:lnTo>
                    <a:pt x="13852" y="2039"/>
                  </a:lnTo>
                  <a:lnTo>
                    <a:pt x="1385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5"/>
            <p:cNvSpPr/>
            <p:nvPr/>
          </p:nvSpPr>
          <p:spPr>
            <a:xfrm>
              <a:off x="1911118" y="4492219"/>
              <a:ext cx="160754" cy="38609"/>
            </a:xfrm>
            <a:custGeom>
              <a:rect b="b" l="l" r="r" t="t"/>
              <a:pathLst>
                <a:path extrusionOk="0" h="1204" w="5013">
                  <a:moveTo>
                    <a:pt x="0" y="0"/>
                  </a:moveTo>
                  <a:lnTo>
                    <a:pt x="0" y="1203"/>
                  </a:lnTo>
                  <a:lnTo>
                    <a:pt x="5013" y="1203"/>
                  </a:lnTo>
                  <a:lnTo>
                    <a:pt x="501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5"/>
            <p:cNvSpPr/>
            <p:nvPr/>
          </p:nvSpPr>
          <p:spPr>
            <a:xfrm>
              <a:off x="1885945" y="4579539"/>
              <a:ext cx="206835" cy="82029"/>
            </a:xfrm>
            <a:custGeom>
              <a:rect b="b" l="l" r="r" t="t"/>
              <a:pathLst>
                <a:path extrusionOk="0" h="2558" w="6450">
                  <a:moveTo>
                    <a:pt x="0" y="1"/>
                  </a:moveTo>
                  <a:lnTo>
                    <a:pt x="0" y="2557"/>
                  </a:lnTo>
                  <a:lnTo>
                    <a:pt x="6450" y="2557"/>
                  </a:lnTo>
                  <a:lnTo>
                    <a:pt x="645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9" name="Google Shape;59;p5"/>
          <p:cNvGrpSpPr/>
          <p:nvPr/>
        </p:nvGrpSpPr>
        <p:grpSpPr>
          <a:xfrm>
            <a:off x="6953203" y="3236296"/>
            <a:ext cx="837507" cy="1448842"/>
            <a:chOff x="7002828" y="3236296"/>
            <a:chExt cx="837507" cy="1448842"/>
          </a:xfrm>
        </p:grpSpPr>
        <p:sp>
          <p:nvSpPr>
            <p:cNvPr id="60" name="Google Shape;60;p5"/>
            <p:cNvSpPr/>
            <p:nvPr/>
          </p:nvSpPr>
          <p:spPr>
            <a:xfrm>
              <a:off x="7002828" y="3236296"/>
              <a:ext cx="837507" cy="1448842"/>
            </a:xfrm>
            <a:custGeom>
              <a:rect b="b" l="l" r="r" t="t"/>
              <a:pathLst>
                <a:path extrusionOk="0" h="45181" w="26117">
                  <a:moveTo>
                    <a:pt x="586" y="0"/>
                  </a:moveTo>
                  <a:lnTo>
                    <a:pt x="1" y="45180"/>
                  </a:lnTo>
                  <a:lnTo>
                    <a:pt x="26116" y="45180"/>
                  </a:lnTo>
                  <a:lnTo>
                    <a:pt x="26116" y="61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5"/>
            <p:cNvSpPr/>
            <p:nvPr/>
          </p:nvSpPr>
          <p:spPr>
            <a:xfrm>
              <a:off x="7465242" y="3247551"/>
              <a:ext cx="375094" cy="1437586"/>
            </a:xfrm>
            <a:custGeom>
              <a:rect b="b" l="l" r="r" t="t"/>
              <a:pathLst>
                <a:path extrusionOk="0" h="44830" w="11697">
                  <a:moveTo>
                    <a:pt x="234" y="0"/>
                  </a:moveTo>
                  <a:lnTo>
                    <a:pt x="0" y="44829"/>
                  </a:lnTo>
                  <a:lnTo>
                    <a:pt x="11696" y="44829"/>
                  </a:lnTo>
                  <a:lnTo>
                    <a:pt x="11696" y="268"/>
                  </a:lnTo>
                  <a:lnTo>
                    <a:pt x="23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5"/>
            <p:cNvSpPr/>
            <p:nvPr/>
          </p:nvSpPr>
          <p:spPr>
            <a:xfrm>
              <a:off x="7048396" y="3262559"/>
              <a:ext cx="396515" cy="296304"/>
            </a:xfrm>
            <a:custGeom>
              <a:rect b="b" l="l" r="r" t="t"/>
              <a:pathLst>
                <a:path extrusionOk="0" h="9240" w="12365">
                  <a:moveTo>
                    <a:pt x="0" y="0"/>
                  </a:moveTo>
                  <a:lnTo>
                    <a:pt x="0" y="9240"/>
                  </a:lnTo>
                  <a:lnTo>
                    <a:pt x="12364" y="9240"/>
                  </a:lnTo>
                  <a:lnTo>
                    <a:pt x="12364" y="4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5"/>
            <p:cNvSpPr/>
            <p:nvPr/>
          </p:nvSpPr>
          <p:spPr>
            <a:xfrm>
              <a:off x="7185004" y="3340226"/>
              <a:ext cx="121119" cy="47716"/>
            </a:xfrm>
            <a:custGeom>
              <a:rect b="b" l="l" r="r" t="t"/>
              <a:pathLst>
                <a:path extrusionOk="0" h="1488" w="3777">
                  <a:moveTo>
                    <a:pt x="3777" y="1"/>
                  </a:moveTo>
                  <a:lnTo>
                    <a:pt x="1" y="118"/>
                  </a:lnTo>
                  <a:lnTo>
                    <a:pt x="1" y="1488"/>
                  </a:lnTo>
                  <a:lnTo>
                    <a:pt x="3777" y="1488"/>
                  </a:lnTo>
                  <a:lnTo>
                    <a:pt x="3777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5"/>
            <p:cNvSpPr/>
            <p:nvPr/>
          </p:nvSpPr>
          <p:spPr>
            <a:xfrm>
              <a:off x="7185004" y="3424885"/>
              <a:ext cx="125416" cy="17733"/>
            </a:xfrm>
            <a:custGeom>
              <a:rect b="b" l="l" r="r" t="t"/>
              <a:pathLst>
                <a:path extrusionOk="0" h="553" w="3911">
                  <a:moveTo>
                    <a:pt x="1" y="1"/>
                  </a:moveTo>
                  <a:lnTo>
                    <a:pt x="1" y="552"/>
                  </a:lnTo>
                  <a:lnTo>
                    <a:pt x="3911" y="552"/>
                  </a:lnTo>
                  <a:lnTo>
                    <a:pt x="3911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5"/>
            <p:cNvSpPr/>
            <p:nvPr/>
          </p:nvSpPr>
          <p:spPr>
            <a:xfrm>
              <a:off x="7048396" y="4300937"/>
              <a:ext cx="396515" cy="295791"/>
            </a:xfrm>
            <a:custGeom>
              <a:rect b="b" l="l" r="r" t="t"/>
              <a:pathLst>
                <a:path extrusionOk="0" h="9224" w="12365">
                  <a:moveTo>
                    <a:pt x="0" y="0"/>
                  </a:moveTo>
                  <a:lnTo>
                    <a:pt x="0" y="9223"/>
                  </a:lnTo>
                  <a:lnTo>
                    <a:pt x="12364" y="9223"/>
                  </a:lnTo>
                  <a:lnTo>
                    <a:pt x="12364" y="4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5"/>
            <p:cNvSpPr/>
            <p:nvPr/>
          </p:nvSpPr>
          <p:spPr>
            <a:xfrm>
              <a:off x="7185004" y="4378091"/>
              <a:ext cx="121119" cy="47716"/>
            </a:xfrm>
            <a:custGeom>
              <a:rect b="b" l="l" r="r" t="t"/>
              <a:pathLst>
                <a:path extrusionOk="0" h="1488" w="3777">
                  <a:moveTo>
                    <a:pt x="3777" y="0"/>
                  </a:moveTo>
                  <a:lnTo>
                    <a:pt x="1" y="134"/>
                  </a:lnTo>
                  <a:lnTo>
                    <a:pt x="1" y="1487"/>
                  </a:lnTo>
                  <a:lnTo>
                    <a:pt x="3777" y="1487"/>
                  </a:lnTo>
                  <a:lnTo>
                    <a:pt x="3777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5"/>
            <p:cNvSpPr/>
            <p:nvPr/>
          </p:nvSpPr>
          <p:spPr>
            <a:xfrm>
              <a:off x="7185004" y="4462749"/>
              <a:ext cx="125416" cy="17701"/>
            </a:xfrm>
            <a:custGeom>
              <a:rect b="b" l="l" r="r" t="t"/>
              <a:pathLst>
                <a:path extrusionOk="0" h="552" w="3911">
                  <a:moveTo>
                    <a:pt x="1" y="0"/>
                  </a:moveTo>
                  <a:lnTo>
                    <a:pt x="1" y="552"/>
                  </a:lnTo>
                  <a:lnTo>
                    <a:pt x="3911" y="552"/>
                  </a:lnTo>
                  <a:lnTo>
                    <a:pt x="3911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5"/>
            <p:cNvSpPr/>
            <p:nvPr/>
          </p:nvSpPr>
          <p:spPr>
            <a:xfrm>
              <a:off x="7048396" y="3596349"/>
              <a:ext cx="396515" cy="296336"/>
            </a:xfrm>
            <a:custGeom>
              <a:rect b="b" l="l" r="r" t="t"/>
              <a:pathLst>
                <a:path extrusionOk="0" h="9241" w="12365">
                  <a:moveTo>
                    <a:pt x="0" y="1"/>
                  </a:moveTo>
                  <a:lnTo>
                    <a:pt x="0" y="9240"/>
                  </a:lnTo>
                  <a:lnTo>
                    <a:pt x="12364" y="9240"/>
                  </a:lnTo>
                  <a:lnTo>
                    <a:pt x="12364" y="45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5"/>
            <p:cNvSpPr/>
            <p:nvPr/>
          </p:nvSpPr>
          <p:spPr>
            <a:xfrm>
              <a:off x="7185004" y="3674049"/>
              <a:ext cx="121119" cy="47716"/>
            </a:xfrm>
            <a:custGeom>
              <a:rect b="b" l="l" r="r" t="t"/>
              <a:pathLst>
                <a:path extrusionOk="0" h="1488" w="3777">
                  <a:moveTo>
                    <a:pt x="3777" y="0"/>
                  </a:moveTo>
                  <a:lnTo>
                    <a:pt x="1" y="134"/>
                  </a:lnTo>
                  <a:lnTo>
                    <a:pt x="1" y="1487"/>
                  </a:lnTo>
                  <a:lnTo>
                    <a:pt x="3777" y="1487"/>
                  </a:lnTo>
                  <a:lnTo>
                    <a:pt x="3777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5"/>
            <p:cNvSpPr/>
            <p:nvPr/>
          </p:nvSpPr>
          <p:spPr>
            <a:xfrm>
              <a:off x="7185004" y="3758707"/>
              <a:ext cx="125416" cy="17701"/>
            </a:xfrm>
            <a:custGeom>
              <a:rect b="b" l="l" r="r" t="t"/>
              <a:pathLst>
                <a:path extrusionOk="0" h="552" w="3911">
                  <a:moveTo>
                    <a:pt x="1" y="0"/>
                  </a:moveTo>
                  <a:lnTo>
                    <a:pt x="1" y="552"/>
                  </a:lnTo>
                  <a:lnTo>
                    <a:pt x="3911" y="552"/>
                  </a:lnTo>
                  <a:lnTo>
                    <a:pt x="3911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5"/>
            <p:cNvSpPr/>
            <p:nvPr/>
          </p:nvSpPr>
          <p:spPr>
            <a:xfrm>
              <a:off x="7043041" y="3951048"/>
              <a:ext cx="396515" cy="296336"/>
            </a:xfrm>
            <a:custGeom>
              <a:rect b="b" l="l" r="r" t="t"/>
              <a:pathLst>
                <a:path extrusionOk="0" h="9241" w="12365">
                  <a:moveTo>
                    <a:pt x="0" y="1"/>
                  </a:moveTo>
                  <a:lnTo>
                    <a:pt x="0" y="9240"/>
                  </a:lnTo>
                  <a:lnTo>
                    <a:pt x="12364" y="9240"/>
                  </a:lnTo>
                  <a:lnTo>
                    <a:pt x="1236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>
              <a:off x="7182342" y="4081242"/>
              <a:ext cx="114160" cy="44510"/>
            </a:xfrm>
            <a:custGeom>
              <a:rect b="b" l="l" r="r" t="t"/>
              <a:pathLst>
                <a:path extrusionOk="0" h="1388" w="3560">
                  <a:moveTo>
                    <a:pt x="3559" y="1"/>
                  </a:moveTo>
                  <a:lnTo>
                    <a:pt x="0" y="118"/>
                  </a:lnTo>
                  <a:lnTo>
                    <a:pt x="0" y="1388"/>
                  </a:lnTo>
                  <a:lnTo>
                    <a:pt x="3559" y="1388"/>
                  </a:lnTo>
                  <a:lnTo>
                    <a:pt x="3559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5"/>
            <p:cNvSpPr/>
            <p:nvPr/>
          </p:nvSpPr>
          <p:spPr>
            <a:xfrm>
              <a:off x="7182342" y="4160545"/>
              <a:ext cx="117912" cy="16643"/>
            </a:xfrm>
            <a:custGeom>
              <a:rect b="b" l="l" r="r" t="t"/>
              <a:pathLst>
                <a:path extrusionOk="0" h="519" w="3677">
                  <a:moveTo>
                    <a:pt x="0" y="1"/>
                  </a:moveTo>
                  <a:lnTo>
                    <a:pt x="0" y="519"/>
                  </a:lnTo>
                  <a:lnTo>
                    <a:pt x="3676" y="519"/>
                  </a:lnTo>
                  <a:lnTo>
                    <a:pt x="3676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6"/>
          <p:cNvSpPr txBox="1"/>
          <p:nvPr>
            <p:ph type="title"/>
          </p:nvPr>
        </p:nvSpPr>
        <p:spPr>
          <a:xfrm>
            <a:off x="720000" y="540000"/>
            <a:ext cx="7704000" cy="32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6" name="Google Shape;76;p6"/>
          <p:cNvSpPr/>
          <p:nvPr/>
        </p:nvSpPr>
        <p:spPr>
          <a:xfrm>
            <a:off x="-731" y="4672701"/>
            <a:ext cx="9143833" cy="475558"/>
          </a:xfrm>
          <a:custGeom>
            <a:rect b="b" l="l" r="r" t="t"/>
            <a:pathLst>
              <a:path extrusionOk="0" h="14838" w="285299">
                <a:moveTo>
                  <a:pt x="0" y="1"/>
                </a:moveTo>
                <a:lnTo>
                  <a:pt x="0" y="14838"/>
                </a:lnTo>
                <a:lnTo>
                  <a:pt x="285299" y="14838"/>
                </a:lnTo>
                <a:lnTo>
                  <a:pt x="285299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7"/>
          <p:cNvSpPr/>
          <p:nvPr/>
        </p:nvSpPr>
        <p:spPr>
          <a:xfrm>
            <a:off x="-731" y="4672701"/>
            <a:ext cx="9143833" cy="475558"/>
          </a:xfrm>
          <a:custGeom>
            <a:rect b="b" l="l" r="r" t="t"/>
            <a:pathLst>
              <a:path extrusionOk="0" h="14838" w="285299">
                <a:moveTo>
                  <a:pt x="0" y="1"/>
                </a:moveTo>
                <a:lnTo>
                  <a:pt x="0" y="14838"/>
                </a:lnTo>
                <a:lnTo>
                  <a:pt x="285299" y="14838"/>
                </a:lnTo>
                <a:lnTo>
                  <a:pt x="285299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7"/>
          <p:cNvSpPr txBox="1"/>
          <p:nvPr>
            <p:ph type="title"/>
          </p:nvPr>
        </p:nvSpPr>
        <p:spPr>
          <a:xfrm>
            <a:off x="1140950" y="2667600"/>
            <a:ext cx="3800400" cy="44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0" name="Google Shape;80;p7"/>
          <p:cNvSpPr txBox="1"/>
          <p:nvPr>
            <p:ph idx="1" type="body"/>
          </p:nvPr>
        </p:nvSpPr>
        <p:spPr>
          <a:xfrm>
            <a:off x="1140950" y="3212150"/>
            <a:ext cx="3800400" cy="138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200"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grpSp>
        <p:nvGrpSpPr>
          <p:cNvPr id="81" name="Google Shape;81;p7"/>
          <p:cNvGrpSpPr/>
          <p:nvPr/>
        </p:nvGrpSpPr>
        <p:grpSpPr>
          <a:xfrm>
            <a:off x="5732681" y="1433144"/>
            <a:ext cx="623168" cy="481718"/>
            <a:chOff x="5732681" y="1433144"/>
            <a:chExt cx="623168" cy="481718"/>
          </a:xfrm>
        </p:grpSpPr>
        <p:sp>
          <p:nvSpPr>
            <p:cNvPr id="82" name="Google Shape;82;p7"/>
            <p:cNvSpPr/>
            <p:nvPr/>
          </p:nvSpPr>
          <p:spPr>
            <a:xfrm>
              <a:off x="5732681" y="1433144"/>
              <a:ext cx="623168" cy="481718"/>
            </a:xfrm>
            <a:custGeom>
              <a:rect b="b" l="l" r="r" t="t"/>
              <a:pathLst>
                <a:path extrusionOk="0" h="15022" w="19433">
                  <a:moveTo>
                    <a:pt x="1" y="1"/>
                  </a:moveTo>
                  <a:lnTo>
                    <a:pt x="1" y="15022"/>
                  </a:lnTo>
                  <a:lnTo>
                    <a:pt x="19433" y="15022"/>
                  </a:lnTo>
                  <a:lnTo>
                    <a:pt x="1943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7"/>
            <p:cNvSpPr/>
            <p:nvPr/>
          </p:nvSpPr>
          <p:spPr>
            <a:xfrm>
              <a:off x="5780910" y="1606758"/>
              <a:ext cx="526709" cy="264172"/>
            </a:xfrm>
            <a:custGeom>
              <a:rect b="b" l="l" r="r" t="t"/>
              <a:pathLst>
                <a:path extrusionOk="0" h="8238" w="16425">
                  <a:moveTo>
                    <a:pt x="11045" y="0"/>
                  </a:moveTo>
                  <a:lnTo>
                    <a:pt x="6650" y="5264"/>
                  </a:lnTo>
                  <a:lnTo>
                    <a:pt x="3977" y="2473"/>
                  </a:lnTo>
                  <a:lnTo>
                    <a:pt x="0" y="8238"/>
                  </a:lnTo>
                  <a:lnTo>
                    <a:pt x="16425" y="8238"/>
                  </a:lnTo>
                  <a:lnTo>
                    <a:pt x="11045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7"/>
            <p:cNvSpPr/>
            <p:nvPr/>
          </p:nvSpPr>
          <p:spPr>
            <a:xfrm>
              <a:off x="5967896" y="1584791"/>
              <a:ext cx="89500" cy="76417"/>
            </a:xfrm>
            <a:custGeom>
              <a:rect b="b" l="l" r="r" t="t"/>
              <a:pathLst>
                <a:path extrusionOk="0" h="2383" w="2791">
                  <a:moveTo>
                    <a:pt x="1187" y="0"/>
                  </a:moveTo>
                  <a:cubicBezTo>
                    <a:pt x="535" y="0"/>
                    <a:pt x="1" y="535"/>
                    <a:pt x="1" y="1187"/>
                  </a:cubicBezTo>
                  <a:cubicBezTo>
                    <a:pt x="1" y="1911"/>
                    <a:pt x="591" y="2383"/>
                    <a:pt x="1206" y="2383"/>
                  </a:cubicBezTo>
                  <a:cubicBezTo>
                    <a:pt x="1499" y="2383"/>
                    <a:pt x="1797" y="2276"/>
                    <a:pt x="2039" y="2039"/>
                  </a:cubicBezTo>
                  <a:cubicBezTo>
                    <a:pt x="2791" y="1287"/>
                    <a:pt x="2256" y="0"/>
                    <a:pt x="1187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5" name="Google Shape;85;p7"/>
          <p:cNvGrpSpPr/>
          <p:nvPr/>
        </p:nvGrpSpPr>
        <p:grpSpPr>
          <a:xfrm>
            <a:off x="7529776" y="988432"/>
            <a:ext cx="845524" cy="1094143"/>
            <a:chOff x="7529776" y="988432"/>
            <a:chExt cx="845524" cy="1094143"/>
          </a:xfrm>
        </p:grpSpPr>
        <p:sp>
          <p:nvSpPr>
            <p:cNvPr id="86" name="Google Shape;86;p7"/>
            <p:cNvSpPr/>
            <p:nvPr/>
          </p:nvSpPr>
          <p:spPr>
            <a:xfrm>
              <a:off x="7529776" y="988432"/>
              <a:ext cx="845524" cy="1094143"/>
            </a:xfrm>
            <a:custGeom>
              <a:rect b="b" l="l" r="r" t="t"/>
              <a:pathLst>
                <a:path extrusionOk="0" h="34120" w="26367">
                  <a:moveTo>
                    <a:pt x="702" y="1"/>
                  </a:moveTo>
                  <a:lnTo>
                    <a:pt x="0" y="34120"/>
                  </a:lnTo>
                  <a:lnTo>
                    <a:pt x="25681" y="34003"/>
                  </a:lnTo>
                  <a:lnTo>
                    <a:pt x="26366" y="535"/>
                  </a:lnTo>
                  <a:lnTo>
                    <a:pt x="70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7"/>
            <p:cNvSpPr/>
            <p:nvPr/>
          </p:nvSpPr>
          <p:spPr>
            <a:xfrm>
              <a:off x="7584964" y="1027554"/>
              <a:ext cx="741048" cy="998229"/>
            </a:xfrm>
            <a:custGeom>
              <a:rect b="b" l="l" r="r" t="t"/>
              <a:pathLst>
                <a:path extrusionOk="0" h="31129" w="23109">
                  <a:moveTo>
                    <a:pt x="635" y="0"/>
                  </a:moveTo>
                  <a:lnTo>
                    <a:pt x="0" y="31128"/>
                  </a:lnTo>
                  <a:lnTo>
                    <a:pt x="0" y="31128"/>
                  </a:lnTo>
                  <a:lnTo>
                    <a:pt x="22473" y="30828"/>
                  </a:lnTo>
                  <a:lnTo>
                    <a:pt x="23108" y="468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7"/>
            <p:cNvSpPr/>
            <p:nvPr/>
          </p:nvSpPr>
          <p:spPr>
            <a:xfrm>
              <a:off x="7714068" y="1199019"/>
              <a:ext cx="492461" cy="680504"/>
            </a:xfrm>
            <a:custGeom>
              <a:rect b="b" l="l" r="r" t="t"/>
              <a:pathLst>
                <a:path extrusionOk="0" h="21221" w="15357">
                  <a:moveTo>
                    <a:pt x="15356" y="0"/>
                  </a:moveTo>
                  <a:lnTo>
                    <a:pt x="435" y="251"/>
                  </a:lnTo>
                  <a:lnTo>
                    <a:pt x="1" y="20903"/>
                  </a:lnTo>
                  <a:lnTo>
                    <a:pt x="14922" y="21220"/>
                  </a:lnTo>
                  <a:lnTo>
                    <a:pt x="153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7"/>
            <p:cNvSpPr/>
            <p:nvPr/>
          </p:nvSpPr>
          <p:spPr>
            <a:xfrm>
              <a:off x="7721571" y="1199019"/>
              <a:ext cx="484957" cy="680504"/>
            </a:xfrm>
            <a:custGeom>
              <a:rect b="b" l="l" r="r" t="t"/>
              <a:pathLst>
                <a:path extrusionOk="0" h="21221" w="15123">
                  <a:moveTo>
                    <a:pt x="15122" y="0"/>
                  </a:moveTo>
                  <a:lnTo>
                    <a:pt x="1" y="10009"/>
                  </a:lnTo>
                  <a:lnTo>
                    <a:pt x="14688" y="21220"/>
                  </a:lnTo>
                  <a:lnTo>
                    <a:pt x="15122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0" name="Google Shape;90;p7"/>
          <p:cNvGrpSpPr/>
          <p:nvPr/>
        </p:nvGrpSpPr>
        <p:grpSpPr>
          <a:xfrm>
            <a:off x="5334050" y="371742"/>
            <a:ext cx="608705" cy="787129"/>
            <a:chOff x="5334050" y="371742"/>
            <a:chExt cx="608705" cy="787129"/>
          </a:xfrm>
        </p:grpSpPr>
        <p:sp>
          <p:nvSpPr>
            <p:cNvPr id="91" name="Google Shape;91;p7"/>
            <p:cNvSpPr/>
            <p:nvPr/>
          </p:nvSpPr>
          <p:spPr>
            <a:xfrm>
              <a:off x="5334050" y="371742"/>
              <a:ext cx="608705" cy="787129"/>
            </a:xfrm>
            <a:custGeom>
              <a:rect b="b" l="l" r="r" t="t"/>
              <a:pathLst>
                <a:path extrusionOk="0" h="24546" w="18982">
                  <a:moveTo>
                    <a:pt x="518" y="0"/>
                  </a:moveTo>
                  <a:lnTo>
                    <a:pt x="0" y="24545"/>
                  </a:lnTo>
                  <a:lnTo>
                    <a:pt x="18480" y="24462"/>
                  </a:lnTo>
                  <a:lnTo>
                    <a:pt x="18981" y="385"/>
                  </a:lnTo>
                  <a:lnTo>
                    <a:pt x="51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7"/>
            <p:cNvSpPr/>
            <p:nvPr/>
          </p:nvSpPr>
          <p:spPr>
            <a:xfrm>
              <a:off x="5374230" y="400122"/>
              <a:ext cx="532609" cy="717478"/>
            </a:xfrm>
            <a:custGeom>
              <a:rect b="b" l="l" r="r" t="t"/>
              <a:pathLst>
                <a:path extrusionOk="0" h="22374" w="16609">
                  <a:moveTo>
                    <a:pt x="452" y="1"/>
                  </a:moveTo>
                  <a:lnTo>
                    <a:pt x="1" y="22374"/>
                  </a:lnTo>
                  <a:lnTo>
                    <a:pt x="16158" y="22173"/>
                  </a:lnTo>
                  <a:lnTo>
                    <a:pt x="16609" y="335"/>
                  </a:lnTo>
                  <a:lnTo>
                    <a:pt x="45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7"/>
            <p:cNvSpPr/>
            <p:nvPr/>
          </p:nvSpPr>
          <p:spPr>
            <a:xfrm>
              <a:off x="5466938" y="523357"/>
              <a:ext cx="354186" cy="489222"/>
            </a:xfrm>
            <a:custGeom>
              <a:rect b="b" l="l" r="r" t="t"/>
              <a:pathLst>
                <a:path extrusionOk="0" h="15256" w="11045">
                  <a:moveTo>
                    <a:pt x="11045" y="1"/>
                  </a:moveTo>
                  <a:lnTo>
                    <a:pt x="318" y="185"/>
                  </a:lnTo>
                  <a:lnTo>
                    <a:pt x="0" y="15038"/>
                  </a:lnTo>
                  <a:lnTo>
                    <a:pt x="10727" y="15256"/>
                  </a:lnTo>
                  <a:lnTo>
                    <a:pt x="1104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7"/>
            <p:cNvSpPr/>
            <p:nvPr/>
          </p:nvSpPr>
          <p:spPr>
            <a:xfrm>
              <a:off x="5472293" y="523357"/>
              <a:ext cx="348830" cy="489222"/>
            </a:xfrm>
            <a:custGeom>
              <a:rect b="b" l="l" r="r" t="t"/>
              <a:pathLst>
                <a:path extrusionOk="0" h="15256" w="10878">
                  <a:moveTo>
                    <a:pt x="10878" y="1"/>
                  </a:moveTo>
                  <a:lnTo>
                    <a:pt x="0" y="7202"/>
                  </a:lnTo>
                  <a:lnTo>
                    <a:pt x="10560" y="15256"/>
                  </a:lnTo>
                  <a:lnTo>
                    <a:pt x="10878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5" name="Google Shape;95;p7"/>
          <p:cNvGrpSpPr/>
          <p:nvPr/>
        </p:nvGrpSpPr>
        <p:grpSpPr>
          <a:xfrm>
            <a:off x="7179887" y="2301692"/>
            <a:ext cx="608705" cy="786584"/>
            <a:chOff x="7179887" y="2301692"/>
            <a:chExt cx="608705" cy="786584"/>
          </a:xfrm>
        </p:grpSpPr>
        <p:sp>
          <p:nvSpPr>
            <p:cNvPr id="96" name="Google Shape;96;p7"/>
            <p:cNvSpPr/>
            <p:nvPr/>
          </p:nvSpPr>
          <p:spPr>
            <a:xfrm>
              <a:off x="7179887" y="2301692"/>
              <a:ext cx="608705" cy="786584"/>
            </a:xfrm>
            <a:custGeom>
              <a:rect b="b" l="l" r="r" t="t"/>
              <a:pathLst>
                <a:path extrusionOk="0" h="24529" w="18982">
                  <a:moveTo>
                    <a:pt x="518" y="0"/>
                  </a:moveTo>
                  <a:lnTo>
                    <a:pt x="0" y="24528"/>
                  </a:lnTo>
                  <a:lnTo>
                    <a:pt x="18480" y="24445"/>
                  </a:lnTo>
                  <a:lnTo>
                    <a:pt x="18981" y="368"/>
                  </a:lnTo>
                  <a:lnTo>
                    <a:pt x="51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7"/>
            <p:cNvSpPr/>
            <p:nvPr/>
          </p:nvSpPr>
          <p:spPr>
            <a:xfrm>
              <a:off x="7220068" y="2329559"/>
              <a:ext cx="532609" cy="717991"/>
            </a:xfrm>
            <a:custGeom>
              <a:rect b="b" l="l" r="r" t="t"/>
              <a:pathLst>
                <a:path extrusionOk="0" h="22390" w="16609">
                  <a:moveTo>
                    <a:pt x="452" y="0"/>
                  </a:moveTo>
                  <a:lnTo>
                    <a:pt x="1" y="22390"/>
                  </a:lnTo>
                  <a:lnTo>
                    <a:pt x="16158" y="22172"/>
                  </a:lnTo>
                  <a:lnTo>
                    <a:pt x="16609" y="334"/>
                  </a:lnTo>
                  <a:lnTo>
                    <a:pt x="4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>
              <a:off x="7312775" y="2452794"/>
              <a:ext cx="354186" cy="489735"/>
            </a:xfrm>
            <a:custGeom>
              <a:rect b="b" l="l" r="r" t="t"/>
              <a:pathLst>
                <a:path extrusionOk="0" h="15272" w="11045">
                  <a:moveTo>
                    <a:pt x="11045" y="0"/>
                  </a:moveTo>
                  <a:lnTo>
                    <a:pt x="318" y="184"/>
                  </a:lnTo>
                  <a:lnTo>
                    <a:pt x="0" y="15038"/>
                  </a:lnTo>
                  <a:lnTo>
                    <a:pt x="10727" y="15272"/>
                  </a:lnTo>
                  <a:lnTo>
                    <a:pt x="1104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9" name="Google Shape;99;p7"/>
          <p:cNvGrpSpPr/>
          <p:nvPr/>
        </p:nvGrpSpPr>
        <p:grpSpPr>
          <a:xfrm>
            <a:off x="4941319" y="2011289"/>
            <a:ext cx="363838" cy="471007"/>
            <a:chOff x="4941319" y="2011289"/>
            <a:chExt cx="363838" cy="471007"/>
          </a:xfrm>
        </p:grpSpPr>
        <p:sp>
          <p:nvSpPr>
            <p:cNvPr id="100" name="Google Shape;100;p7"/>
            <p:cNvSpPr/>
            <p:nvPr/>
          </p:nvSpPr>
          <p:spPr>
            <a:xfrm>
              <a:off x="4941319" y="2011289"/>
              <a:ext cx="363838" cy="471007"/>
            </a:xfrm>
            <a:custGeom>
              <a:rect b="b" l="l" r="r" t="t"/>
              <a:pathLst>
                <a:path extrusionOk="0" h="14688" w="11346">
                  <a:moveTo>
                    <a:pt x="301" y="0"/>
                  </a:moveTo>
                  <a:lnTo>
                    <a:pt x="0" y="14687"/>
                  </a:lnTo>
                  <a:lnTo>
                    <a:pt x="11044" y="14637"/>
                  </a:lnTo>
                  <a:lnTo>
                    <a:pt x="11345" y="234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7"/>
            <p:cNvSpPr/>
            <p:nvPr/>
          </p:nvSpPr>
          <p:spPr>
            <a:xfrm>
              <a:off x="4964889" y="2027900"/>
              <a:ext cx="318815" cy="429737"/>
            </a:xfrm>
            <a:custGeom>
              <a:rect b="b" l="l" r="r" t="t"/>
              <a:pathLst>
                <a:path extrusionOk="0" h="13401" w="9942">
                  <a:moveTo>
                    <a:pt x="284" y="0"/>
                  </a:moveTo>
                  <a:lnTo>
                    <a:pt x="0" y="13401"/>
                  </a:lnTo>
                  <a:lnTo>
                    <a:pt x="9674" y="13284"/>
                  </a:lnTo>
                  <a:lnTo>
                    <a:pt x="9942" y="201"/>
                  </a:lnTo>
                  <a:lnTo>
                    <a:pt x="28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7"/>
            <p:cNvSpPr/>
            <p:nvPr/>
          </p:nvSpPr>
          <p:spPr>
            <a:xfrm>
              <a:off x="5020590" y="2101848"/>
              <a:ext cx="211678" cy="293097"/>
            </a:xfrm>
            <a:custGeom>
              <a:rect b="b" l="l" r="r" t="t"/>
              <a:pathLst>
                <a:path extrusionOk="0" h="9140" w="6601">
                  <a:moveTo>
                    <a:pt x="6601" y="0"/>
                  </a:moveTo>
                  <a:lnTo>
                    <a:pt x="185" y="117"/>
                  </a:lnTo>
                  <a:lnTo>
                    <a:pt x="1" y="9006"/>
                  </a:lnTo>
                  <a:lnTo>
                    <a:pt x="6417" y="9140"/>
                  </a:lnTo>
                  <a:lnTo>
                    <a:pt x="660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7"/>
            <p:cNvSpPr/>
            <p:nvPr/>
          </p:nvSpPr>
          <p:spPr>
            <a:xfrm>
              <a:off x="5023829" y="2101848"/>
              <a:ext cx="208439" cy="293097"/>
            </a:xfrm>
            <a:custGeom>
              <a:rect b="b" l="l" r="r" t="t"/>
              <a:pathLst>
                <a:path extrusionOk="0" h="9140" w="6500">
                  <a:moveTo>
                    <a:pt x="6500" y="0"/>
                  </a:moveTo>
                  <a:lnTo>
                    <a:pt x="0" y="4311"/>
                  </a:lnTo>
                  <a:lnTo>
                    <a:pt x="6316" y="9140"/>
                  </a:lnTo>
                  <a:lnTo>
                    <a:pt x="6500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4" name="Google Shape;104;p7"/>
          <p:cNvGrpSpPr/>
          <p:nvPr/>
        </p:nvGrpSpPr>
        <p:grpSpPr>
          <a:xfrm>
            <a:off x="6810181" y="513737"/>
            <a:ext cx="556211" cy="535271"/>
            <a:chOff x="6810181" y="513737"/>
            <a:chExt cx="556211" cy="535271"/>
          </a:xfrm>
        </p:grpSpPr>
        <p:sp>
          <p:nvSpPr>
            <p:cNvPr id="105" name="Google Shape;105;p7"/>
            <p:cNvSpPr/>
            <p:nvPr/>
          </p:nvSpPr>
          <p:spPr>
            <a:xfrm>
              <a:off x="6946821" y="513737"/>
              <a:ext cx="273279" cy="121119"/>
            </a:xfrm>
            <a:custGeom>
              <a:rect b="b" l="l" r="r" t="t"/>
              <a:pathLst>
                <a:path extrusionOk="0" h="3777" w="8522">
                  <a:moveTo>
                    <a:pt x="20" y="3578"/>
                  </a:moveTo>
                  <a:cubicBezTo>
                    <a:pt x="14" y="3583"/>
                    <a:pt x="7" y="3588"/>
                    <a:pt x="0" y="3592"/>
                  </a:cubicBezTo>
                  <a:lnTo>
                    <a:pt x="0" y="3609"/>
                  </a:lnTo>
                  <a:cubicBezTo>
                    <a:pt x="7" y="3598"/>
                    <a:pt x="14" y="3588"/>
                    <a:pt x="20" y="3578"/>
                  </a:cubicBezTo>
                  <a:close/>
                  <a:moveTo>
                    <a:pt x="4344" y="0"/>
                  </a:moveTo>
                  <a:cubicBezTo>
                    <a:pt x="4127" y="33"/>
                    <a:pt x="3943" y="117"/>
                    <a:pt x="3776" y="234"/>
                  </a:cubicBezTo>
                  <a:cubicBezTo>
                    <a:pt x="3609" y="351"/>
                    <a:pt x="3459" y="451"/>
                    <a:pt x="3309" y="568"/>
                  </a:cubicBezTo>
                  <a:cubicBezTo>
                    <a:pt x="3008" y="785"/>
                    <a:pt x="2740" y="1003"/>
                    <a:pt x="2473" y="1220"/>
                  </a:cubicBezTo>
                  <a:cubicBezTo>
                    <a:pt x="1972" y="1671"/>
                    <a:pt x="1521" y="2072"/>
                    <a:pt x="1153" y="2423"/>
                  </a:cubicBezTo>
                  <a:cubicBezTo>
                    <a:pt x="786" y="2774"/>
                    <a:pt x="485" y="3058"/>
                    <a:pt x="284" y="3275"/>
                  </a:cubicBezTo>
                  <a:cubicBezTo>
                    <a:pt x="192" y="3367"/>
                    <a:pt x="100" y="3460"/>
                    <a:pt x="20" y="3578"/>
                  </a:cubicBezTo>
                  <a:lnTo>
                    <a:pt x="20" y="3578"/>
                  </a:lnTo>
                  <a:cubicBezTo>
                    <a:pt x="131" y="3499"/>
                    <a:pt x="240" y="3420"/>
                    <a:pt x="334" y="3325"/>
                  </a:cubicBezTo>
                  <a:lnTo>
                    <a:pt x="1237" y="2506"/>
                  </a:lnTo>
                  <a:cubicBezTo>
                    <a:pt x="1604" y="2172"/>
                    <a:pt x="2072" y="1771"/>
                    <a:pt x="2573" y="1353"/>
                  </a:cubicBezTo>
                  <a:cubicBezTo>
                    <a:pt x="2841" y="1136"/>
                    <a:pt x="3108" y="919"/>
                    <a:pt x="3409" y="702"/>
                  </a:cubicBezTo>
                  <a:cubicBezTo>
                    <a:pt x="3559" y="585"/>
                    <a:pt x="3710" y="485"/>
                    <a:pt x="3860" y="384"/>
                  </a:cubicBezTo>
                  <a:cubicBezTo>
                    <a:pt x="4010" y="284"/>
                    <a:pt x="4161" y="217"/>
                    <a:pt x="4344" y="167"/>
                  </a:cubicBezTo>
                  <a:cubicBezTo>
                    <a:pt x="4512" y="217"/>
                    <a:pt x="4679" y="284"/>
                    <a:pt x="4812" y="384"/>
                  </a:cubicBezTo>
                  <a:cubicBezTo>
                    <a:pt x="4963" y="501"/>
                    <a:pt x="5113" y="602"/>
                    <a:pt x="5247" y="718"/>
                  </a:cubicBezTo>
                  <a:cubicBezTo>
                    <a:pt x="5531" y="952"/>
                    <a:pt x="5798" y="1186"/>
                    <a:pt x="6049" y="1404"/>
                  </a:cubicBezTo>
                  <a:cubicBezTo>
                    <a:pt x="6533" y="1855"/>
                    <a:pt x="6968" y="2272"/>
                    <a:pt x="7335" y="2640"/>
                  </a:cubicBezTo>
                  <a:lnTo>
                    <a:pt x="8204" y="3475"/>
                  </a:lnTo>
                  <a:cubicBezTo>
                    <a:pt x="8304" y="3592"/>
                    <a:pt x="8405" y="3693"/>
                    <a:pt x="8522" y="3776"/>
                  </a:cubicBezTo>
                  <a:cubicBezTo>
                    <a:pt x="8438" y="3642"/>
                    <a:pt x="8355" y="3542"/>
                    <a:pt x="8254" y="3425"/>
                  </a:cubicBezTo>
                  <a:cubicBezTo>
                    <a:pt x="8054" y="3225"/>
                    <a:pt x="7786" y="2907"/>
                    <a:pt x="7419" y="2540"/>
                  </a:cubicBezTo>
                  <a:cubicBezTo>
                    <a:pt x="7068" y="2189"/>
                    <a:pt x="6650" y="1754"/>
                    <a:pt x="6149" y="1287"/>
                  </a:cubicBezTo>
                  <a:cubicBezTo>
                    <a:pt x="5898" y="1053"/>
                    <a:pt x="5648" y="819"/>
                    <a:pt x="5364" y="585"/>
                  </a:cubicBezTo>
                  <a:cubicBezTo>
                    <a:pt x="5213" y="468"/>
                    <a:pt x="5063" y="351"/>
                    <a:pt x="4896" y="251"/>
                  </a:cubicBezTo>
                  <a:cubicBezTo>
                    <a:pt x="4745" y="117"/>
                    <a:pt x="4545" y="33"/>
                    <a:pt x="434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7"/>
            <p:cNvSpPr/>
            <p:nvPr/>
          </p:nvSpPr>
          <p:spPr>
            <a:xfrm>
              <a:off x="6810181" y="619271"/>
              <a:ext cx="556211" cy="429737"/>
            </a:xfrm>
            <a:custGeom>
              <a:rect b="b" l="l" r="r" t="t"/>
              <a:pathLst>
                <a:path extrusionOk="0" h="13401" w="17345">
                  <a:moveTo>
                    <a:pt x="1" y="1"/>
                  </a:moveTo>
                  <a:lnTo>
                    <a:pt x="67" y="13050"/>
                  </a:lnTo>
                  <a:lnTo>
                    <a:pt x="17077" y="13401"/>
                  </a:lnTo>
                  <a:lnTo>
                    <a:pt x="17344" y="35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7"/>
            <p:cNvSpPr/>
            <p:nvPr/>
          </p:nvSpPr>
          <p:spPr>
            <a:xfrm>
              <a:off x="6839106" y="647138"/>
              <a:ext cx="507436" cy="376697"/>
            </a:xfrm>
            <a:custGeom>
              <a:rect b="b" l="l" r="r" t="t"/>
              <a:pathLst>
                <a:path extrusionOk="0" h="11747" w="15824">
                  <a:moveTo>
                    <a:pt x="1" y="0"/>
                  </a:moveTo>
                  <a:lnTo>
                    <a:pt x="151" y="11429"/>
                  </a:lnTo>
                  <a:lnTo>
                    <a:pt x="15590" y="11747"/>
                  </a:lnTo>
                  <a:lnTo>
                    <a:pt x="15824" y="31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>
              <a:off x="6913599" y="713036"/>
              <a:ext cx="346169" cy="249710"/>
            </a:xfrm>
            <a:custGeom>
              <a:rect b="b" l="l" r="r" t="t"/>
              <a:pathLst>
                <a:path extrusionOk="0" h="7787" w="10795">
                  <a:moveTo>
                    <a:pt x="151" y="1"/>
                  </a:moveTo>
                  <a:lnTo>
                    <a:pt x="0" y="7570"/>
                  </a:lnTo>
                  <a:lnTo>
                    <a:pt x="10794" y="7787"/>
                  </a:lnTo>
                  <a:lnTo>
                    <a:pt x="10660" y="218"/>
                  </a:lnTo>
                  <a:lnTo>
                    <a:pt x="15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7"/>
            <p:cNvSpPr/>
            <p:nvPr/>
          </p:nvSpPr>
          <p:spPr>
            <a:xfrm>
              <a:off x="6969300" y="779480"/>
              <a:ext cx="238999" cy="5932"/>
            </a:xfrm>
            <a:custGeom>
              <a:rect b="b" l="l" r="r" t="t"/>
              <a:pathLst>
                <a:path extrusionOk="0" h="185" w="7453">
                  <a:moveTo>
                    <a:pt x="3727" y="0"/>
                  </a:moveTo>
                  <a:cubicBezTo>
                    <a:pt x="1672" y="0"/>
                    <a:pt x="1" y="51"/>
                    <a:pt x="1" y="84"/>
                  </a:cubicBezTo>
                  <a:cubicBezTo>
                    <a:pt x="1" y="134"/>
                    <a:pt x="1672" y="184"/>
                    <a:pt x="3727" y="184"/>
                  </a:cubicBezTo>
                  <a:cubicBezTo>
                    <a:pt x="5782" y="184"/>
                    <a:pt x="7453" y="134"/>
                    <a:pt x="7453" y="84"/>
                  </a:cubicBezTo>
                  <a:cubicBezTo>
                    <a:pt x="7453" y="51"/>
                    <a:pt x="5782" y="0"/>
                    <a:pt x="372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7"/>
            <p:cNvSpPr/>
            <p:nvPr/>
          </p:nvSpPr>
          <p:spPr>
            <a:xfrm>
              <a:off x="6969300" y="817512"/>
              <a:ext cx="238999" cy="5387"/>
            </a:xfrm>
            <a:custGeom>
              <a:rect b="b" l="l" r="r" t="t"/>
              <a:pathLst>
                <a:path extrusionOk="0" h="168" w="7453">
                  <a:moveTo>
                    <a:pt x="3727" y="1"/>
                  </a:moveTo>
                  <a:cubicBezTo>
                    <a:pt x="1672" y="1"/>
                    <a:pt x="1" y="34"/>
                    <a:pt x="1" y="84"/>
                  </a:cubicBezTo>
                  <a:cubicBezTo>
                    <a:pt x="1" y="134"/>
                    <a:pt x="1672" y="168"/>
                    <a:pt x="3727" y="168"/>
                  </a:cubicBezTo>
                  <a:cubicBezTo>
                    <a:pt x="5782" y="168"/>
                    <a:pt x="7453" y="134"/>
                    <a:pt x="7453" y="84"/>
                  </a:cubicBezTo>
                  <a:cubicBezTo>
                    <a:pt x="7453" y="34"/>
                    <a:pt x="5782" y="1"/>
                    <a:pt x="372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7"/>
            <p:cNvSpPr/>
            <p:nvPr/>
          </p:nvSpPr>
          <p:spPr>
            <a:xfrm>
              <a:off x="6969300" y="855031"/>
              <a:ext cx="238999" cy="5932"/>
            </a:xfrm>
            <a:custGeom>
              <a:rect b="b" l="l" r="r" t="t"/>
              <a:pathLst>
                <a:path extrusionOk="0" h="185" w="7453">
                  <a:moveTo>
                    <a:pt x="3727" y="0"/>
                  </a:moveTo>
                  <a:cubicBezTo>
                    <a:pt x="1672" y="0"/>
                    <a:pt x="1" y="50"/>
                    <a:pt x="1" y="101"/>
                  </a:cubicBezTo>
                  <a:cubicBezTo>
                    <a:pt x="1" y="134"/>
                    <a:pt x="1672" y="184"/>
                    <a:pt x="3727" y="184"/>
                  </a:cubicBezTo>
                  <a:cubicBezTo>
                    <a:pt x="5782" y="184"/>
                    <a:pt x="7453" y="134"/>
                    <a:pt x="7453" y="101"/>
                  </a:cubicBezTo>
                  <a:cubicBezTo>
                    <a:pt x="7453" y="50"/>
                    <a:pt x="5782" y="0"/>
                    <a:pt x="372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7"/>
            <p:cNvSpPr/>
            <p:nvPr/>
          </p:nvSpPr>
          <p:spPr>
            <a:xfrm>
              <a:off x="7123641" y="893063"/>
              <a:ext cx="84658" cy="5387"/>
            </a:xfrm>
            <a:custGeom>
              <a:rect b="b" l="l" r="r" t="t"/>
              <a:pathLst>
                <a:path extrusionOk="0" h="168" w="2640">
                  <a:moveTo>
                    <a:pt x="1320" y="1"/>
                  </a:moveTo>
                  <a:cubicBezTo>
                    <a:pt x="585" y="1"/>
                    <a:pt x="0" y="34"/>
                    <a:pt x="0" y="84"/>
                  </a:cubicBezTo>
                  <a:cubicBezTo>
                    <a:pt x="0" y="134"/>
                    <a:pt x="585" y="168"/>
                    <a:pt x="1320" y="168"/>
                  </a:cubicBezTo>
                  <a:cubicBezTo>
                    <a:pt x="2055" y="168"/>
                    <a:pt x="2640" y="134"/>
                    <a:pt x="2640" y="84"/>
                  </a:cubicBezTo>
                  <a:cubicBezTo>
                    <a:pt x="2640" y="34"/>
                    <a:pt x="2055" y="1"/>
                    <a:pt x="132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7"/>
            <p:cNvSpPr/>
            <p:nvPr/>
          </p:nvSpPr>
          <p:spPr>
            <a:xfrm>
              <a:off x="7161128" y="723522"/>
              <a:ext cx="92194" cy="83536"/>
            </a:xfrm>
            <a:custGeom>
              <a:rect b="b" l="l" r="r" t="t"/>
              <a:pathLst>
                <a:path extrusionOk="0" h="2605" w="2875">
                  <a:moveTo>
                    <a:pt x="1281" y="0"/>
                  </a:moveTo>
                  <a:cubicBezTo>
                    <a:pt x="998" y="0"/>
                    <a:pt x="719" y="97"/>
                    <a:pt x="485" y="275"/>
                  </a:cubicBezTo>
                  <a:cubicBezTo>
                    <a:pt x="251" y="459"/>
                    <a:pt x="101" y="710"/>
                    <a:pt x="34" y="994"/>
                  </a:cubicBezTo>
                  <a:cubicBezTo>
                    <a:pt x="17" y="1094"/>
                    <a:pt x="1" y="1194"/>
                    <a:pt x="34" y="1294"/>
                  </a:cubicBezTo>
                  <a:cubicBezTo>
                    <a:pt x="51" y="1294"/>
                    <a:pt x="51" y="1194"/>
                    <a:pt x="101" y="1010"/>
                  </a:cubicBezTo>
                  <a:cubicBezTo>
                    <a:pt x="184" y="760"/>
                    <a:pt x="335" y="526"/>
                    <a:pt x="552" y="375"/>
                  </a:cubicBezTo>
                  <a:cubicBezTo>
                    <a:pt x="769" y="215"/>
                    <a:pt x="1011" y="142"/>
                    <a:pt x="1247" y="142"/>
                  </a:cubicBezTo>
                  <a:cubicBezTo>
                    <a:pt x="1847" y="142"/>
                    <a:pt x="2407" y="611"/>
                    <a:pt x="2407" y="1294"/>
                  </a:cubicBezTo>
                  <a:cubicBezTo>
                    <a:pt x="2407" y="1981"/>
                    <a:pt x="1842" y="2460"/>
                    <a:pt x="1238" y="2460"/>
                  </a:cubicBezTo>
                  <a:cubicBezTo>
                    <a:pt x="1005" y="2460"/>
                    <a:pt x="766" y="2388"/>
                    <a:pt x="552" y="2230"/>
                  </a:cubicBezTo>
                  <a:cubicBezTo>
                    <a:pt x="335" y="2080"/>
                    <a:pt x="184" y="1846"/>
                    <a:pt x="101" y="1595"/>
                  </a:cubicBezTo>
                  <a:cubicBezTo>
                    <a:pt x="51" y="1411"/>
                    <a:pt x="51" y="1294"/>
                    <a:pt x="34" y="1294"/>
                  </a:cubicBezTo>
                  <a:cubicBezTo>
                    <a:pt x="1" y="1411"/>
                    <a:pt x="17" y="1512"/>
                    <a:pt x="34" y="1612"/>
                  </a:cubicBezTo>
                  <a:cubicBezTo>
                    <a:pt x="101" y="1896"/>
                    <a:pt x="251" y="2146"/>
                    <a:pt x="485" y="2330"/>
                  </a:cubicBezTo>
                  <a:cubicBezTo>
                    <a:pt x="719" y="2508"/>
                    <a:pt x="998" y="2605"/>
                    <a:pt x="1281" y="2605"/>
                  </a:cubicBezTo>
                  <a:cubicBezTo>
                    <a:pt x="1423" y="2605"/>
                    <a:pt x="1566" y="2581"/>
                    <a:pt x="1705" y="2531"/>
                  </a:cubicBezTo>
                  <a:cubicBezTo>
                    <a:pt x="2875" y="2130"/>
                    <a:pt x="2875" y="476"/>
                    <a:pt x="1705" y="75"/>
                  </a:cubicBezTo>
                  <a:cubicBezTo>
                    <a:pt x="1566" y="24"/>
                    <a:pt x="1423" y="0"/>
                    <a:pt x="128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7"/>
            <p:cNvSpPr/>
            <p:nvPr/>
          </p:nvSpPr>
          <p:spPr>
            <a:xfrm>
              <a:off x="6952721" y="886073"/>
              <a:ext cx="70196" cy="43580"/>
            </a:xfrm>
            <a:custGeom>
              <a:rect b="b" l="l" r="r" t="t"/>
              <a:pathLst>
                <a:path extrusionOk="0" h="1359" w="2189">
                  <a:moveTo>
                    <a:pt x="1089" y="155"/>
                  </a:moveTo>
                  <a:cubicBezTo>
                    <a:pt x="1128" y="155"/>
                    <a:pt x="1183" y="186"/>
                    <a:pt x="1220" y="235"/>
                  </a:cubicBezTo>
                  <a:cubicBezTo>
                    <a:pt x="1303" y="369"/>
                    <a:pt x="1270" y="553"/>
                    <a:pt x="1136" y="653"/>
                  </a:cubicBezTo>
                  <a:cubicBezTo>
                    <a:pt x="1109" y="673"/>
                    <a:pt x="1079" y="690"/>
                    <a:pt x="1049" y="703"/>
                  </a:cubicBezTo>
                  <a:lnTo>
                    <a:pt x="1049" y="703"/>
                  </a:lnTo>
                  <a:cubicBezTo>
                    <a:pt x="1014" y="608"/>
                    <a:pt x="994" y="507"/>
                    <a:pt x="986" y="402"/>
                  </a:cubicBezTo>
                  <a:cubicBezTo>
                    <a:pt x="969" y="319"/>
                    <a:pt x="1003" y="235"/>
                    <a:pt x="1053" y="169"/>
                  </a:cubicBezTo>
                  <a:cubicBezTo>
                    <a:pt x="1062" y="160"/>
                    <a:pt x="1074" y="155"/>
                    <a:pt x="1089" y="155"/>
                  </a:cubicBezTo>
                  <a:close/>
                  <a:moveTo>
                    <a:pt x="1874" y="166"/>
                  </a:moveTo>
                  <a:cubicBezTo>
                    <a:pt x="1890" y="166"/>
                    <a:pt x="1904" y="183"/>
                    <a:pt x="1922" y="219"/>
                  </a:cubicBezTo>
                  <a:cubicBezTo>
                    <a:pt x="2005" y="369"/>
                    <a:pt x="2038" y="553"/>
                    <a:pt x="2022" y="737"/>
                  </a:cubicBezTo>
                  <a:cubicBezTo>
                    <a:pt x="2022" y="840"/>
                    <a:pt x="1985" y="938"/>
                    <a:pt x="1922" y="1019"/>
                  </a:cubicBezTo>
                  <a:lnTo>
                    <a:pt x="1922" y="1019"/>
                  </a:lnTo>
                  <a:cubicBezTo>
                    <a:pt x="1783" y="854"/>
                    <a:pt x="1722" y="628"/>
                    <a:pt x="1754" y="402"/>
                  </a:cubicBezTo>
                  <a:cubicBezTo>
                    <a:pt x="1754" y="336"/>
                    <a:pt x="1788" y="269"/>
                    <a:pt x="1821" y="202"/>
                  </a:cubicBezTo>
                  <a:cubicBezTo>
                    <a:pt x="1845" y="179"/>
                    <a:pt x="1861" y="166"/>
                    <a:pt x="1874" y="166"/>
                  </a:cubicBezTo>
                  <a:close/>
                  <a:moveTo>
                    <a:pt x="1106" y="1"/>
                  </a:moveTo>
                  <a:cubicBezTo>
                    <a:pt x="1053" y="1"/>
                    <a:pt x="996" y="19"/>
                    <a:pt x="952" y="52"/>
                  </a:cubicBezTo>
                  <a:cubicBezTo>
                    <a:pt x="852" y="135"/>
                    <a:pt x="802" y="285"/>
                    <a:pt x="819" y="419"/>
                  </a:cubicBezTo>
                  <a:cubicBezTo>
                    <a:pt x="826" y="532"/>
                    <a:pt x="847" y="642"/>
                    <a:pt x="884" y="747"/>
                  </a:cubicBezTo>
                  <a:lnTo>
                    <a:pt x="884" y="747"/>
                  </a:lnTo>
                  <a:cubicBezTo>
                    <a:pt x="868" y="749"/>
                    <a:pt x="851" y="749"/>
                    <a:pt x="834" y="749"/>
                  </a:cubicBezTo>
                  <a:cubicBezTo>
                    <a:pt x="796" y="749"/>
                    <a:pt x="757" y="745"/>
                    <a:pt x="718" y="737"/>
                  </a:cubicBezTo>
                  <a:cubicBezTo>
                    <a:pt x="501" y="653"/>
                    <a:pt x="301" y="503"/>
                    <a:pt x="167" y="302"/>
                  </a:cubicBezTo>
                  <a:cubicBezTo>
                    <a:pt x="67" y="169"/>
                    <a:pt x="17" y="102"/>
                    <a:pt x="0" y="102"/>
                  </a:cubicBezTo>
                  <a:lnTo>
                    <a:pt x="0" y="102"/>
                  </a:lnTo>
                  <a:cubicBezTo>
                    <a:pt x="17" y="185"/>
                    <a:pt x="67" y="269"/>
                    <a:pt x="117" y="352"/>
                  </a:cubicBezTo>
                  <a:cubicBezTo>
                    <a:pt x="234" y="570"/>
                    <a:pt x="434" y="753"/>
                    <a:pt x="685" y="854"/>
                  </a:cubicBezTo>
                  <a:cubicBezTo>
                    <a:pt x="742" y="869"/>
                    <a:pt x="800" y="877"/>
                    <a:pt x="859" y="877"/>
                  </a:cubicBezTo>
                  <a:cubicBezTo>
                    <a:pt x="884" y="877"/>
                    <a:pt x="910" y="875"/>
                    <a:pt x="936" y="872"/>
                  </a:cubicBezTo>
                  <a:lnTo>
                    <a:pt x="936" y="872"/>
                  </a:lnTo>
                  <a:cubicBezTo>
                    <a:pt x="975" y="953"/>
                    <a:pt x="1025" y="1031"/>
                    <a:pt x="1086" y="1104"/>
                  </a:cubicBezTo>
                  <a:cubicBezTo>
                    <a:pt x="1186" y="1204"/>
                    <a:pt x="1287" y="1271"/>
                    <a:pt x="1404" y="1321"/>
                  </a:cubicBezTo>
                  <a:cubicBezTo>
                    <a:pt x="1470" y="1346"/>
                    <a:pt x="1537" y="1359"/>
                    <a:pt x="1604" y="1359"/>
                  </a:cubicBezTo>
                  <a:cubicBezTo>
                    <a:pt x="1671" y="1359"/>
                    <a:pt x="1738" y="1346"/>
                    <a:pt x="1805" y="1321"/>
                  </a:cubicBezTo>
                  <a:cubicBezTo>
                    <a:pt x="1878" y="1287"/>
                    <a:pt x="1944" y="1238"/>
                    <a:pt x="2000" y="1178"/>
                  </a:cubicBezTo>
                  <a:lnTo>
                    <a:pt x="2000" y="1178"/>
                  </a:lnTo>
                  <a:cubicBezTo>
                    <a:pt x="2058" y="1214"/>
                    <a:pt x="2104" y="1226"/>
                    <a:pt x="2125" y="1226"/>
                  </a:cubicBezTo>
                  <a:cubicBezTo>
                    <a:pt x="2134" y="1226"/>
                    <a:pt x="2139" y="1224"/>
                    <a:pt x="2139" y="1221"/>
                  </a:cubicBezTo>
                  <a:cubicBezTo>
                    <a:pt x="2139" y="1210"/>
                    <a:pt x="2099" y="1190"/>
                    <a:pt x="2036" y="1135"/>
                  </a:cubicBezTo>
                  <a:lnTo>
                    <a:pt x="2036" y="1135"/>
                  </a:lnTo>
                  <a:cubicBezTo>
                    <a:pt x="2124" y="1024"/>
                    <a:pt x="2179" y="883"/>
                    <a:pt x="2189" y="737"/>
                  </a:cubicBezTo>
                  <a:cubicBezTo>
                    <a:pt x="2189" y="536"/>
                    <a:pt x="2139" y="319"/>
                    <a:pt x="2038" y="135"/>
                  </a:cubicBezTo>
                  <a:cubicBezTo>
                    <a:pt x="2005" y="85"/>
                    <a:pt x="1955" y="35"/>
                    <a:pt x="1888" y="35"/>
                  </a:cubicBezTo>
                  <a:cubicBezTo>
                    <a:pt x="1805" y="35"/>
                    <a:pt x="1754" y="68"/>
                    <a:pt x="1721" y="118"/>
                  </a:cubicBezTo>
                  <a:cubicBezTo>
                    <a:pt x="1671" y="202"/>
                    <a:pt x="1637" y="285"/>
                    <a:pt x="1637" y="386"/>
                  </a:cubicBezTo>
                  <a:cubicBezTo>
                    <a:pt x="1605" y="646"/>
                    <a:pt x="1699" y="891"/>
                    <a:pt x="1874" y="1073"/>
                  </a:cubicBezTo>
                  <a:lnTo>
                    <a:pt x="1874" y="1073"/>
                  </a:lnTo>
                  <a:cubicBezTo>
                    <a:pt x="1835" y="1112"/>
                    <a:pt x="1789" y="1146"/>
                    <a:pt x="1738" y="1171"/>
                  </a:cubicBezTo>
                  <a:cubicBezTo>
                    <a:pt x="1694" y="1182"/>
                    <a:pt x="1650" y="1187"/>
                    <a:pt x="1608" y="1187"/>
                  </a:cubicBezTo>
                  <a:cubicBezTo>
                    <a:pt x="1454" y="1187"/>
                    <a:pt x="1311" y="1118"/>
                    <a:pt x="1220" y="987"/>
                  </a:cubicBezTo>
                  <a:cubicBezTo>
                    <a:pt x="1175" y="937"/>
                    <a:pt x="1137" y="885"/>
                    <a:pt x="1107" y="829"/>
                  </a:cubicBezTo>
                  <a:lnTo>
                    <a:pt x="1107" y="829"/>
                  </a:lnTo>
                  <a:cubicBezTo>
                    <a:pt x="1147" y="813"/>
                    <a:pt x="1185" y="794"/>
                    <a:pt x="1220" y="770"/>
                  </a:cubicBezTo>
                  <a:cubicBezTo>
                    <a:pt x="1420" y="620"/>
                    <a:pt x="1470" y="352"/>
                    <a:pt x="1337" y="152"/>
                  </a:cubicBezTo>
                  <a:cubicBezTo>
                    <a:pt x="1303" y="85"/>
                    <a:pt x="1253" y="52"/>
                    <a:pt x="1186" y="18"/>
                  </a:cubicBezTo>
                  <a:cubicBezTo>
                    <a:pt x="1163" y="6"/>
                    <a:pt x="1135" y="1"/>
                    <a:pt x="110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" name="Google Shape;115;p7"/>
          <p:cNvGrpSpPr/>
          <p:nvPr/>
        </p:nvGrpSpPr>
        <p:grpSpPr>
          <a:xfrm>
            <a:off x="4580175" y="1048462"/>
            <a:ext cx="853573" cy="820864"/>
            <a:chOff x="4580175" y="1048462"/>
            <a:chExt cx="853573" cy="820864"/>
          </a:xfrm>
        </p:grpSpPr>
        <p:sp>
          <p:nvSpPr>
            <p:cNvPr id="116" name="Google Shape;116;p7"/>
            <p:cNvSpPr/>
            <p:nvPr/>
          </p:nvSpPr>
          <p:spPr>
            <a:xfrm>
              <a:off x="4789672" y="1048462"/>
              <a:ext cx="419571" cy="185414"/>
            </a:xfrm>
            <a:custGeom>
              <a:rect b="b" l="l" r="r" t="t"/>
              <a:pathLst>
                <a:path extrusionOk="0" h="5782" w="13084">
                  <a:moveTo>
                    <a:pt x="6651" y="0"/>
                  </a:moveTo>
                  <a:cubicBezTo>
                    <a:pt x="6350" y="67"/>
                    <a:pt x="6049" y="184"/>
                    <a:pt x="5782" y="368"/>
                  </a:cubicBezTo>
                  <a:cubicBezTo>
                    <a:pt x="5531" y="518"/>
                    <a:pt x="5297" y="685"/>
                    <a:pt x="5080" y="852"/>
                  </a:cubicBezTo>
                  <a:cubicBezTo>
                    <a:pt x="4629" y="1203"/>
                    <a:pt x="4194" y="1537"/>
                    <a:pt x="3810" y="1871"/>
                  </a:cubicBezTo>
                  <a:cubicBezTo>
                    <a:pt x="3025" y="2557"/>
                    <a:pt x="2340" y="3175"/>
                    <a:pt x="1772" y="3709"/>
                  </a:cubicBezTo>
                  <a:cubicBezTo>
                    <a:pt x="1204" y="4261"/>
                    <a:pt x="752" y="4695"/>
                    <a:pt x="452" y="5013"/>
                  </a:cubicBezTo>
                  <a:cubicBezTo>
                    <a:pt x="285" y="5163"/>
                    <a:pt x="134" y="5330"/>
                    <a:pt x="1" y="5514"/>
                  </a:cubicBezTo>
                  <a:lnTo>
                    <a:pt x="1" y="5531"/>
                  </a:lnTo>
                  <a:cubicBezTo>
                    <a:pt x="184" y="5397"/>
                    <a:pt x="351" y="5247"/>
                    <a:pt x="518" y="5096"/>
                  </a:cubicBezTo>
                  <a:cubicBezTo>
                    <a:pt x="886" y="4762"/>
                    <a:pt x="1337" y="4344"/>
                    <a:pt x="1889" y="3860"/>
                  </a:cubicBezTo>
                  <a:cubicBezTo>
                    <a:pt x="2473" y="3342"/>
                    <a:pt x="3175" y="2724"/>
                    <a:pt x="3960" y="2055"/>
                  </a:cubicBezTo>
                  <a:cubicBezTo>
                    <a:pt x="4361" y="1738"/>
                    <a:pt x="4779" y="1404"/>
                    <a:pt x="5230" y="1069"/>
                  </a:cubicBezTo>
                  <a:cubicBezTo>
                    <a:pt x="5448" y="902"/>
                    <a:pt x="5681" y="735"/>
                    <a:pt x="5932" y="585"/>
                  </a:cubicBezTo>
                  <a:cubicBezTo>
                    <a:pt x="6149" y="435"/>
                    <a:pt x="6400" y="318"/>
                    <a:pt x="6667" y="267"/>
                  </a:cubicBezTo>
                  <a:cubicBezTo>
                    <a:pt x="6935" y="318"/>
                    <a:pt x="7168" y="435"/>
                    <a:pt x="7386" y="602"/>
                  </a:cubicBezTo>
                  <a:cubicBezTo>
                    <a:pt x="7620" y="752"/>
                    <a:pt x="7837" y="919"/>
                    <a:pt x="8054" y="1103"/>
                  </a:cubicBezTo>
                  <a:cubicBezTo>
                    <a:pt x="8488" y="1454"/>
                    <a:pt x="8906" y="1805"/>
                    <a:pt x="9274" y="2156"/>
                  </a:cubicBezTo>
                  <a:cubicBezTo>
                    <a:pt x="10042" y="2841"/>
                    <a:pt x="10711" y="3492"/>
                    <a:pt x="11262" y="4044"/>
                  </a:cubicBezTo>
                  <a:cubicBezTo>
                    <a:pt x="11797" y="4562"/>
                    <a:pt x="12231" y="4996"/>
                    <a:pt x="12582" y="5330"/>
                  </a:cubicBezTo>
                  <a:cubicBezTo>
                    <a:pt x="12732" y="5497"/>
                    <a:pt x="12900" y="5648"/>
                    <a:pt x="13083" y="5781"/>
                  </a:cubicBezTo>
                  <a:cubicBezTo>
                    <a:pt x="12966" y="5597"/>
                    <a:pt x="12816" y="5414"/>
                    <a:pt x="12666" y="5263"/>
                  </a:cubicBezTo>
                  <a:cubicBezTo>
                    <a:pt x="12365" y="4929"/>
                    <a:pt x="11947" y="4461"/>
                    <a:pt x="11396" y="3910"/>
                  </a:cubicBezTo>
                  <a:cubicBezTo>
                    <a:pt x="10861" y="3342"/>
                    <a:pt x="10209" y="2690"/>
                    <a:pt x="9441" y="1972"/>
                  </a:cubicBezTo>
                  <a:cubicBezTo>
                    <a:pt x="9073" y="1621"/>
                    <a:pt x="8656" y="1253"/>
                    <a:pt x="8221" y="902"/>
                  </a:cubicBezTo>
                  <a:cubicBezTo>
                    <a:pt x="8004" y="719"/>
                    <a:pt x="7770" y="551"/>
                    <a:pt x="7536" y="384"/>
                  </a:cubicBezTo>
                  <a:cubicBezTo>
                    <a:pt x="7269" y="234"/>
                    <a:pt x="7035" y="34"/>
                    <a:pt x="665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7"/>
            <p:cNvSpPr/>
            <p:nvPr/>
          </p:nvSpPr>
          <p:spPr>
            <a:xfrm>
              <a:off x="4580175" y="1210275"/>
              <a:ext cx="853573" cy="659051"/>
            </a:xfrm>
            <a:custGeom>
              <a:rect b="b" l="l" r="r" t="t"/>
              <a:pathLst>
                <a:path extrusionOk="0" h="20552" w="26618">
                  <a:moveTo>
                    <a:pt x="0" y="0"/>
                  </a:moveTo>
                  <a:lnTo>
                    <a:pt x="101" y="20034"/>
                  </a:lnTo>
                  <a:lnTo>
                    <a:pt x="26216" y="20552"/>
                  </a:lnTo>
                  <a:lnTo>
                    <a:pt x="26617" y="5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7"/>
            <p:cNvSpPr/>
            <p:nvPr/>
          </p:nvSpPr>
          <p:spPr>
            <a:xfrm>
              <a:off x="4624653" y="1253117"/>
              <a:ext cx="778535" cy="577632"/>
            </a:xfrm>
            <a:custGeom>
              <a:rect b="b" l="l" r="r" t="t"/>
              <a:pathLst>
                <a:path extrusionOk="0" h="18013" w="24278">
                  <a:moveTo>
                    <a:pt x="0" y="1"/>
                  </a:moveTo>
                  <a:lnTo>
                    <a:pt x="234" y="17545"/>
                  </a:lnTo>
                  <a:lnTo>
                    <a:pt x="23927" y="18013"/>
                  </a:lnTo>
                  <a:lnTo>
                    <a:pt x="24278" y="50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7"/>
            <p:cNvSpPr/>
            <p:nvPr/>
          </p:nvSpPr>
          <p:spPr>
            <a:xfrm>
              <a:off x="4738781" y="1354386"/>
              <a:ext cx="531006" cy="383656"/>
            </a:xfrm>
            <a:custGeom>
              <a:rect b="b" l="l" r="r" t="t"/>
              <a:pathLst>
                <a:path extrusionOk="0" h="11964" w="16559">
                  <a:moveTo>
                    <a:pt x="234" y="1"/>
                  </a:moveTo>
                  <a:lnTo>
                    <a:pt x="0" y="11613"/>
                  </a:lnTo>
                  <a:lnTo>
                    <a:pt x="16558" y="11964"/>
                  </a:lnTo>
                  <a:lnTo>
                    <a:pt x="16358" y="318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7"/>
            <p:cNvSpPr/>
            <p:nvPr/>
          </p:nvSpPr>
          <p:spPr>
            <a:xfrm>
              <a:off x="4824497" y="1456746"/>
              <a:ext cx="366532" cy="8049"/>
            </a:xfrm>
            <a:custGeom>
              <a:rect b="b" l="l" r="r" t="t"/>
              <a:pathLst>
                <a:path extrusionOk="0" h="251" w="11430">
                  <a:moveTo>
                    <a:pt x="5715" y="0"/>
                  </a:moveTo>
                  <a:cubicBezTo>
                    <a:pt x="2557" y="0"/>
                    <a:pt x="1" y="50"/>
                    <a:pt x="1" y="134"/>
                  </a:cubicBezTo>
                  <a:cubicBezTo>
                    <a:pt x="1" y="201"/>
                    <a:pt x="2557" y="251"/>
                    <a:pt x="5715" y="251"/>
                  </a:cubicBezTo>
                  <a:cubicBezTo>
                    <a:pt x="8873" y="251"/>
                    <a:pt x="11429" y="201"/>
                    <a:pt x="11429" y="134"/>
                  </a:cubicBezTo>
                  <a:cubicBezTo>
                    <a:pt x="11429" y="50"/>
                    <a:pt x="8873" y="0"/>
                    <a:pt x="571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7"/>
            <p:cNvSpPr/>
            <p:nvPr/>
          </p:nvSpPr>
          <p:spPr>
            <a:xfrm>
              <a:off x="4824497" y="1514596"/>
              <a:ext cx="366532" cy="8081"/>
            </a:xfrm>
            <a:custGeom>
              <a:rect b="b" l="l" r="r" t="t"/>
              <a:pathLst>
                <a:path extrusionOk="0" h="252" w="11430">
                  <a:moveTo>
                    <a:pt x="5715" y="1"/>
                  </a:moveTo>
                  <a:cubicBezTo>
                    <a:pt x="2557" y="1"/>
                    <a:pt x="1" y="51"/>
                    <a:pt x="1" y="134"/>
                  </a:cubicBezTo>
                  <a:cubicBezTo>
                    <a:pt x="1" y="201"/>
                    <a:pt x="2557" y="251"/>
                    <a:pt x="5715" y="251"/>
                  </a:cubicBezTo>
                  <a:cubicBezTo>
                    <a:pt x="8873" y="251"/>
                    <a:pt x="11429" y="201"/>
                    <a:pt x="11429" y="134"/>
                  </a:cubicBezTo>
                  <a:cubicBezTo>
                    <a:pt x="11429" y="51"/>
                    <a:pt x="8873" y="1"/>
                    <a:pt x="571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7"/>
            <p:cNvSpPr/>
            <p:nvPr/>
          </p:nvSpPr>
          <p:spPr>
            <a:xfrm>
              <a:off x="4824497" y="1572477"/>
              <a:ext cx="366532" cy="8594"/>
            </a:xfrm>
            <a:custGeom>
              <a:rect b="b" l="l" r="r" t="t"/>
              <a:pathLst>
                <a:path extrusionOk="0" h="268" w="11430">
                  <a:moveTo>
                    <a:pt x="5715" y="0"/>
                  </a:moveTo>
                  <a:cubicBezTo>
                    <a:pt x="2557" y="0"/>
                    <a:pt x="1" y="67"/>
                    <a:pt x="1" y="134"/>
                  </a:cubicBezTo>
                  <a:cubicBezTo>
                    <a:pt x="1" y="201"/>
                    <a:pt x="2557" y="267"/>
                    <a:pt x="5715" y="267"/>
                  </a:cubicBezTo>
                  <a:cubicBezTo>
                    <a:pt x="8873" y="267"/>
                    <a:pt x="11429" y="201"/>
                    <a:pt x="11429" y="134"/>
                  </a:cubicBezTo>
                  <a:cubicBezTo>
                    <a:pt x="11429" y="67"/>
                    <a:pt x="8873" y="0"/>
                    <a:pt x="571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7"/>
            <p:cNvSpPr/>
            <p:nvPr/>
          </p:nvSpPr>
          <p:spPr>
            <a:xfrm>
              <a:off x="5060803" y="1630327"/>
              <a:ext cx="130226" cy="8594"/>
            </a:xfrm>
            <a:custGeom>
              <a:rect b="b" l="l" r="r" t="t"/>
              <a:pathLst>
                <a:path extrusionOk="0" h="268" w="4061">
                  <a:moveTo>
                    <a:pt x="2038" y="1"/>
                  </a:moveTo>
                  <a:cubicBezTo>
                    <a:pt x="902" y="1"/>
                    <a:pt x="0" y="67"/>
                    <a:pt x="0" y="134"/>
                  </a:cubicBezTo>
                  <a:cubicBezTo>
                    <a:pt x="0" y="201"/>
                    <a:pt x="902" y="268"/>
                    <a:pt x="2038" y="268"/>
                  </a:cubicBezTo>
                  <a:cubicBezTo>
                    <a:pt x="3158" y="268"/>
                    <a:pt x="4060" y="201"/>
                    <a:pt x="4060" y="134"/>
                  </a:cubicBezTo>
                  <a:cubicBezTo>
                    <a:pt x="4060" y="67"/>
                    <a:pt x="3158" y="1"/>
                    <a:pt x="203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7"/>
            <p:cNvSpPr/>
            <p:nvPr/>
          </p:nvSpPr>
          <p:spPr>
            <a:xfrm>
              <a:off x="5119198" y="1370260"/>
              <a:ext cx="140937" cy="128366"/>
            </a:xfrm>
            <a:custGeom>
              <a:rect b="b" l="l" r="r" t="t"/>
              <a:pathLst>
                <a:path extrusionOk="0" h="4003" w="4395">
                  <a:moveTo>
                    <a:pt x="1960" y="0"/>
                  </a:moveTo>
                  <a:cubicBezTo>
                    <a:pt x="1517" y="0"/>
                    <a:pt x="1077" y="145"/>
                    <a:pt x="719" y="425"/>
                  </a:cubicBezTo>
                  <a:cubicBezTo>
                    <a:pt x="368" y="692"/>
                    <a:pt x="134" y="1093"/>
                    <a:pt x="34" y="1527"/>
                  </a:cubicBezTo>
                  <a:cubicBezTo>
                    <a:pt x="0" y="1678"/>
                    <a:pt x="0" y="1845"/>
                    <a:pt x="34" y="1995"/>
                  </a:cubicBezTo>
                  <a:cubicBezTo>
                    <a:pt x="50" y="1995"/>
                    <a:pt x="50" y="1828"/>
                    <a:pt x="134" y="1544"/>
                  </a:cubicBezTo>
                  <a:cubicBezTo>
                    <a:pt x="251" y="1160"/>
                    <a:pt x="502" y="809"/>
                    <a:pt x="836" y="575"/>
                  </a:cubicBezTo>
                  <a:cubicBezTo>
                    <a:pt x="1163" y="332"/>
                    <a:pt x="1530" y="222"/>
                    <a:pt x="1888" y="222"/>
                  </a:cubicBezTo>
                  <a:cubicBezTo>
                    <a:pt x="2810" y="222"/>
                    <a:pt x="3676" y="948"/>
                    <a:pt x="3676" y="1995"/>
                  </a:cubicBezTo>
                  <a:cubicBezTo>
                    <a:pt x="3676" y="3055"/>
                    <a:pt x="2809" y="3785"/>
                    <a:pt x="1886" y="3785"/>
                  </a:cubicBezTo>
                  <a:cubicBezTo>
                    <a:pt x="1528" y="3785"/>
                    <a:pt x="1162" y="3675"/>
                    <a:pt x="836" y="3432"/>
                  </a:cubicBezTo>
                  <a:cubicBezTo>
                    <a:pt x="502" y="3182"/>
                    <a:pt x="251" y="2847"/>
                    <a:pt x="134" y="2446"/>
                  </a:cubicBezTo>
                  <a:cubicBezTo>
                    <a:pt x="50" y="2162"/>
                    <a:pt x="50" y="1995"/>
                    <a:pt x="34" y="1995"/>
                  </a:cubicBezTo>
                  <a:cubicBezTo>
                    <a:pt x="0" y="2162"/>
                    <a:pt x="0" y="2313"/>
                    <a:pt x="34" y="2480"/>
                  </a:cubicBezTo>
                  <a:cubicBezTo>
                    <a:pt x="134" y="2914"/>
                    <a:pt x="368" y="3299"/>
                    <a:pt x="719" y="3583"/>
                  </a:cubicBezTo>
                  <a:cubicBezTo>
                    <a:pt x="1071" y="3858"/>
                    <a:pt x="1502" y="4002"/>
                    <a:pt x="1937" y="4002"/>
                  </a:cubicBezTo>
                  <a:cubicBezTo>
                    <a:pt x="2163" y="4002"/>
                    <a:pt x="2390" y="3963"/>
                    <a:pt x="2607" y="3883"/>
                  </a:cubicBezTo>
                  <a:cubicBezTo>
                    <a:pt x="4395" y="3265"/>
                    <a:pt x="4395" y="742"/>
                    <a:pt x="2607" y="107"/>
                  </a:cubicBezTo>
                  <a:cubicBezTo>
                    <a:pt x="2397" y="35"/>
                    <a:pt x="2178" y="0"/>
                    <a:pt x="196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7"/>
            <p:cNvSpPr/>
            <p:nvPr/>
          </p:nvSpPr>
          <p:spPr>
            <a:xfrm>
              <a:off x="4798779" y="1619777"/>
              <a:ext cx="108260" cy="67246"/>
            </a:xfrm>
            <a:custGeom>
              <a:rect b="b" l="l" r="r" t="t"/>
              <a:pathLst>
                <a:path extrusionOk="0" h="2097" w="3376">
                  <a:moveTo>
                    <a:pt x="1685" y="249"/>
                  </a:moveTo>
                  <a:cubicBezTo>
                    <a:pt x="1742" y="249"/>
                    <a:pt x="1815" y="294"/>
                    <a:pt x="1872" y="363"/>
                  </a:cubicBezTo>
                  <a:cubicBezTo>
                    <a:pt x="2006" y="580"/>
                    <a:pt x="1955" y="848"/>
                    <a:pt x="1755" y="1015"/>
                  </a:cubicBezTo>
                  <a:cubicBezTo>
                    <a:pt x="1712" y="1046"/>
                    <a:pt x="1665" y="1072"/>
                    <a:pt x="1616" y="1092"/>
                  </a:cubicBezTo>
                  <a:lnTo>
                    <a:pt x="1616" y="1092"/>
                  </a:lnTo>
                  <a:cubicBezTo>
                    <a:pt x="1561" y="947"/>
                    <a:pt x="1529" y="793"/>
                    <a:pt x="1521" y="630"/>
                  </a:cubicBezTo>
                  <a:cubicBezTo>
                    <a:pt x="1504" y="497"/>
                    <a:pt x="1538" y="380"/>
                    <a:pt x="1621" y="279"/>
                  </a:cubicBezTo>
                  <a:cubicBezTo>
                    <a:pt x="1637" y="258"/>
                    <a:pt x="1659" y="249"/>
                    <a:pt x="1685" y="249"/>
                  </a:cubicBezTo>
                  <a:close/>
                  <a:moveTo>
                    <a:pt x="2873" y="265"/>
                  </a:moveTo>
                  <a:cubicBezTo>
                    <a:pt x="2897" y="265"/>
                    <a:pt x="2923" y="285"/>
                    <a:pt x="2958" y="330"/>
                  </a:cubicBezTo>
                  <a:cubicBezTo>
                    <a:pt x="3075" y="580"/>
                    <a:pt x="3125" y="848"/>
                    <a:pt x="3108" y="1132"/>
                  </a:cubicBezTo>
                  <a:cubicBezTo>
                    <a:pt x="3108" y="1292"/>
                    <a:pt x="3049" y="1448"/>
                    <a:pt x="2953" y="1574"/>
                  </a:cubicBezTo>
                  <a:lnTo>
                    <a:pt x="2953" y="1574"/>
                  </a:lnTo>
                  <a:cubicBezTo>
                    <a:pt x="2735" y="1310"/>
                    <a:pt x="2642" y="970"/>
                    <a:pt x="2691" y="614"/>
                  </a:cubicBezTo>
                  <a:cubicBezTo>
                    <a:pt x="2707" y="513"/>
                    <a:pt x="2741" y="413"/>
                    <a:pt x="2808" y="313"/>
                  </a:cubicBezTo>
                  <a:cubicBezTo>
                    <a:pt x="2831" y="281"/>
                    <a:pt x="2851" y="265"/>
                    <a:pt x="2873" y="265"/>
                  </a:cubicBezTo>
                  <a:close/>
                  <a:moveTo>
                    <a:pt x="1686" y="1"/>
                  </a:moveTo>
                  <a:cubicBezTo>
                    <a:pt x="1609" y="1"/>
                    <a:pt x="1534" y="27"/>
                    <a:pt x="1471" y="79"/>
                  </a:cubicBezTo>
                  <a:cubicBezTo>
                    <a:pt x="1321" y="213"/>
                    <a:pt x="1237" y="430"/>
                    <a:pt x="1254" y="630"/>
                  </a:cubicBezTo>
                  <a:cubicBezTo>
                    <a:pt x="1261" y="811"/>
                    <a:pt x="1296" y="985"/>
                    <a:pt x="1355" y="1148"/>
                  </a:cubicBezTo>
                  <a:lnTo>
                    <a:pt x="1355" y="1148"/>
                  </a:lnTo>
                  <a:cubicBezTo>
                    <a:pt x="1346" y="1148"/>
                    <a:pt x="1337" y="1148"/>
                    <a:pt x="1328" y="1148"/>
                  </a:cubicBezTo>
                  <a:cubicBezTo>
                    <a:pt x="1252" y="1148"/>
                    <a:pt x="1176" y="1137"/>
                    <a:pt x="1103" y="1115"/>
                  </a:cubicBezTo>
                  <a:cubicBezTo>
                    <a:pt x="769" y="998"/>
                    <a:pt x="468" y="781"/>
                    <a:pt x="268" y="480"/>
                  </a:cubicBezTo>
                  <a:cubicBezTo>
                    <a:pt x="111" y="276"/>
                    <a:pt x="28" y="161"/>
                    <a:pt x="5" y="161"/>
                  </a:cubicBezTo>
                  <a:cubicBezTo>
                    <a:pt x="3" y="161"/>
                    <a:pt x="2" y="161"/>
                    <a:pt x="1" y="162"/>
                  </a:cubicBezTo>
                  <a:cubicBezTo>
                    <a:pt x="34" y="296"/>
                    <a:pt x="101" y="430"/>
                    <a:pt x="184" y="530"/>
                  </a:cubicBezTo>
                  <a:cubicBezTo>
                    <a:pt x="368" y="881"/>
                    <a:pt x="686" y="1165"/>
                    <a:pt x="1053" y="1299"/>
                  </a:cubicBezTo>
                  <a:cubicBezTo>
                    <a:pt x="1152" y="1333"/>
                    <a:pt x="1252" y="1350"/>
                    <a:pt x="1352" y="1350"/>
                  </a:cubicBezTo>
                  <a:cubicBezTo>
                    <a:pt x="1382" y="1350"/>
                    <a:pt x="1411" y="1349"/>
                    <a:pt x="1441" y="1346"/>
                  </a:cubicBezTo>
                  <a:lnTo>
                    <a:pt x="1441" y="1346"/>
                  </a:lnTo>
                  <a:cubicBezTo>
                    <a:pt x="1504" y="1467"/>
                    <a:pt x="1581" y="1581"/>
                    <a:pt x="1671" y="1683"/>
                  </a:cubicBezTo>
                  <a:cubicBezTo>
                    <a:pt x="1805" y="1833"/>
                    <a:pt x="1972" y="1950"/>
                    <a:pt x="2156" y="2034"/>
                  </a:cubicBezTo>
                  <a:cubicBezTo>
                    <a:pt x="2256" y="2076"/>
                    <a:pt x="2361" y="2096"/>
                    <a:pt x="2465" y="2096"/>
                  </a:cubicBezTo>
                  <a:cubicBezTo>
                    <a:pt x="2570" y="2096"/>
                    <a:pt x="2674" y="2076"/>
                    <a:pt x="2774" y="2034"/>
                  </a:cubicBezTo>
                  <a:cubicBezTo>
                    <a:pt x="2890" y="1976"/>
                    <a:pt x="2993" y="1898"/>
                    <a:pt x="3080" y="1806"/>
                  </a:cubicBezTo>
                  <a:lnTo>
                    <a:pt x="3080" y="1806"/>
                  </a:lnTo>
                  <a:cubicBezTo>
                    <a:pt x="3200" y="1875"/>
                    <a:pt x="3275" y="1883"/>
                    <a:pt x="3275" y="1883"/>
                  </a:cubicBezTo>
                  <a:cubicBezTo>
                    <a:pt x="3287" y="1861"/>
                    <a:pt x="3222" y="1831"/>
                    <a:pt x="3127" y="1752"/>
                  </a:cubicBezTo>
                  <a:lnTo>
                    <a:pt x="3127" y="1752"/>
                  </a:lnTo>
                  <a:cubicBezTo>
                    <a:pt x="3264" y="1584"/>
                    <a:pt x="3349" y="1375"/>
                    <a:pt x="3359" y="1148"/>
                  </a:cubicBezTo>
                  <a:cubicBezTo>
                    <a:pt x="3376" y="814"/>
                    <a:pt x="3292" y="497"/>
                    <a:pt x="3142" y="213"/>
                  </a:cubicBezTo>
                  <a:cubicBezTo>
                    <a:pt x="3075" y="129"/>
                    <a:pt x="2991" y="62"/>
                    <a:pt x="2891" y="46"/>
                  </a:cubicBezTo>
                  <a:cubicBezTo>
                    <a:pt x="2791" y="62"/>
                    <a:pt x="2691" y="112"/>
                    <a:pt x="2641" y="196"/>
                  </a:cubicBezTo>
                  <a:cubicBezTo>
                    <a:pt x="2557" y="313"/>
                    <a:pt x="2524" y="447"/>
                    <a:pt x="2507" y="597"/>
                  </a:cubicBezTo>
                  <a:cubicBezTo>
                    <a:pt x="2458" y="985"/>
                    <a:pt x="2598" y="1374"/>
                    <a:pt x="2880" y="1656"/>
                  </a:cubicBezTo>
                  <a:lnTo>
                    <a:pt x="2880" y="1656"/>
                  </a:lnTo>
                  <a:cubicBezTo>
                    <a:pt x="2820" y="1715"/>
                    <a:pt x="2750" y="1764"/>
                    <a:pt x="2674" y="1800"/>
                  </a:cubicBezTo>
                  <a:cubicBezTo>
                    <a:pt x="2611" y="1828"/>
                    <a:pt x="2545" y="1840"/>
                    <a:pt x="2478" y="1840"/>
                  </a:cubicBezTo>
                  <a:cubicBezTo>
                    <a:pt x="2262" y="1840"/>
                    <a:pt x="2038" y="1707"/>
                    <a:pt x="1872" y="1516"/>
                  </a:cubicBezTo>
                  <a:cubicBezTo>
                    <a:pt x="1807" y="1441"/>
                    <a:pt x="1752" y="1362"/>
                    <a:pt x="1705" y="1280"/>
                  </a:cubicBezTo>
                  <a:lnTo>
                    <a:pt x="1705" y="1280"/>
                  </a:lnTo>
                  <a:cubicBezTo>
                    <a:pt x="1768" y="1254"/>
                    <a:pt x="1830" y="1221"/>
                    <a:pt x="1889" y="1182"/>
                  </a:cubicBezTo>
                  <a:cubicBezTo>
                    <a:pt x="2189" y="964"/>
                    <a:pt x="2273" y="547"/>
                    <a:pt x="2056" y="229"/>
                  </a:cubicBezTo>
                  <a:cubicBezTo>
                    <a:pt x="2006" y="146"/>
                    <a:pt x="1922" y="79"/>
                    <a:pt x="1822" y="29"/>
                  </a:cubicBezTo>
                  <a:cubicBezTo>
                    <a:pt x="1778" y="10"/>
                    <a:pt x="1732" y="1"/>
                    <a:pt x="168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6" name="Google Shape;126;p7"/>
          <p:cNvGrpSpPr/>
          <p:nvPr/>
        </p:nvGrpSpPr>
        <p:grpSpPr>
          <a:xfrm>
            <a:off x="2595036" y="1014695"/>
            <a:ext cx="1585449" cy="1152538"/>
            <a:chOff x="2595036" y="1014695"/>
            <a:chExt cx="1585449" cy="1152538"/>
          </a:xfrm>
        </p:grpSpPr>
        <p:sp>
          <p:nvSpPr>
            <p:cNvPr id="127" name="Google Shape;127;p7"/>
            <p:cNvSpPr/>
            <p:nvPr/>
          </p:nvSpPr>
          <p:spPr>
            <a:xfrm>
              <a:off x="2856483" y="1388410"/>
              <a:ext cx="139365" cy="297683"/>
            </a:xfrm>
            <a:custGeom>
              <a:rect b="b" l="l" r="r" t="t"/>
              <a:pathLst>
                <a:path extrusionOk="0" h="9283" w="4346">
                  <a:moveTo>
                    <a:pt x="193" y="1"/>
                  </a:moveTo>
                  <a:cubicBezTo>
                    <a:pt x="182" y="1"/>
                    <a:pt x="174" y="3"/>
                    <a:pt x="168" y="9"/>
                  </a:cubicBezTo>
                  <a:cubicBezTo>
                    <a:pt x="1" y="159"/>
                    <a:pt x="1538" y="1880"/>
                    <a:pt x="2624" y="4453"/>
                  </a:cubicBezTo>
                  <a:cubicBezTo>
                    <a:pt x="3740" y="6984"/>
                    <a:pt x="3943" y="9282"/>
                    <a:pt x="4176" y="9282"/>
                  </a:cubicBezTo>
                  <a:cubicBezTo>
                    <a:pt x="4176" y="9282"/>
                    <a:pt x="4177" y="9282"/>
                    <a:pt x="4178" y="9282"/>
                  </a:cubicBezTo>
                  <a:cubicBezTo>
                    <a:pt x="4278" y="9282"/>
                    <a:pt x="4345" y="8681"/>
                    <a:pt x="4262" y="7745"/>
                  </a:cubicBezTo>
                  <a:cubicBezTo>
                    <a:pt x="4212" y="7177"/>
                    <a:pt x="4111" y="6626"/>
                    <a:pt x="3978" y="6091"/>
                  </a:cubicBezTo>
                  <a:cubicBezTo>
                    <a:pt x="3643" y="4754"/>
                    <a:pt x="3092" y="3484"/>
                    <a:pt x="2357" y="2332"/>
                  </a:cubicBezTo>
                  <a:cubicBezTo>
                    <a:pt x="2056" y="1864"/>
                    <a:pt x="1722" y="1413"/>
                    <a:pt x="1354" y="995"/>
                  </a:cubicBezTo>
                  <a:cubicBezTo>
                    <a:pt x="772" y="336"/>
                    <a:pt x="317" y="1"/>
                    <a:pt x="19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7"/>
            <p:cNvSpPr/>
            <p:nvPr/>
          </p:nvSpPr>
          <p:spPr>
            <a:xfrm>
              <a:off x="2974363" y="1014695"/>
              <a:ext cx="43965" cy="732486"/>
            </a:xfrm>
            <a:custGeom>
              <a:rect b="b" l="l" r="r" t="t"/>
              <a:pathLst>
                <a:path extrusionOk="0" h="22842" w="1371">
                  <a:moveTo>
                    <a:pt x="352" y="0"/>
                  </a:moveTo>
                  <a:cubicBezTo>
                    <a:pt x="251" y="0"/>
                    <a:pt x="151" y="1287"/>
                    <a:pt x="84" y="3359"/>
                  </a:cubicBezTo>
                  <a:cubicBezTo>
                    <a:pt x="34" y="5414"/>
                    <a:pt x="1" y="8288"/>
                    <a:pt x="84" y="11446"/>
                  </a:cubicBezTo>
                  <a:cubicBezTo>
                    <a:pt x="168" y="14620"/>
                    <a:pt x="368" y="17478"/>
                    <a:pt x="636" y="19533"/>
                  </a:cubicBezTo>
                  <a:cubicBezTo>
                    <a:pt x="885" y="21591"/>
                    <a:pt x="1150" y="22841"/>
                    <a:pt x="1252" y="22841"/>
                  </a:cubicBezTo>
                  <a:cubicBezTo>
                    <a:pt x="1253" y="22841"/>
                    <a:pt x="1253" y="22841"/>
                    <a:pt x="1254" y="22841"/>
                  </a:cubicBezTo>
                  <a:cubicBezTo>
                    <a:pt x="1371" y="22824"/>
                    <a:pt x="1287" y="21554"/>
                    <a:pt x="1170" y="19483"/>
                  </a:cubicBezTo>
                  <a:cubicBezTo>
                    <a:pt x="1054" y="17427"/>
                    <a:pt x="920" y="14587"/>
                    <a:pt x="836" y="11429"/>
                  </a:cubicBezTo>
                  <a:cubicBezTo>
                    <a:pt x="753" y="8271"/>
                    <a:pt x="703" y="5414"/>
                    <a:pt x="636" y="3342"/>
                  </a:cubicBezTo>
                  <a:cubicBezTo>
                    <a:pt x="552" y="1287"/>
                    <a:pt x="469" y="0"/>
                    <a:pt x="35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7"/>
            <p:cNvSpPr/>
            <p:nvPr/>
          </p:nvSpPr>
          <p:spPr>
            <a:xfrm>
              <a:off x="3009188" y="1170543"/>
              <a:ext cx="155976" cy="533218"/>
            </a:xfrm>
            <a:custGeom>
              <a:rect b="b" l="l" r="r" t="t"/>
              <a:pathLst>
                <a:path extrusionOk="0" h="16628" w="4864">
                  <a:moveTo>
                    <a:pt x="4754" y="0"/>
                  </a:moveTo>
                  <a:cubicBezTo>
                    <a:pt x="4646" y="0"/>
                    <a:pt x="4092" y="797"/>
                    <a:pt x="3460" y="2208"/>
                  </a:cubicBezTo>
                  <a:cubicBezTo>
                    <a:pt x="1805" y="5984"/>
                    <a:pt x="703" y="9978"/>
                    <a:pt x="168" y="14055"/>
                  </a:cubicBezTo>
                  <a:cubicBezTo>
                    <a:pt x="1" y="15625"/>
                    <a:pt x="68" y="16628"/>
                    <a:pt x="168" y="16628"/>
                  </a:cubicBezTo>
                  <a:cubicBezTo>
                    <a:pt x="285" y="16628"/>
                    <a:pt x="385" y="15659"/>
                    <a:pt x="703" y="14138"/>
                  </a:cubicBezTo>
                  <a:cubicBezTo>
                    <a:pt x="1003" y="12618"/>
                    <a:pt x="1488" y="10512"/>
                    <a:pt x="2123" y="8223"/>
                  </a:cubicBezTo>
                  <a:cubicBezTo>
                    <a:pt x="2758" y="5917"/>
                    <a:pt x="3409" y="3862"/>
                    <a:pt x="3944" y="2409"/>
                  </a:cubicBezTo>
                  <a:cubicBezTo>
                    <a:pt x="4462" y="938"/>
                    <a:pt x="4863" y="53"/>
                    <a:pt x="4763" y="3"/>
                  </a:cubicBezTo>
                  <a:cubicBezTo>
                    <a:pt x="4760" y="1"/>
                    <a:pt x="4758" y="0"/>
                    <a:pt x="475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7"/>
            <p:cNvSpPr/>
            <p:nvPr/>
          </p:nvSpPr>
          <p:spPr>
            <a:xfrm>
              <a:off x="2823806" y="1663004"/>
              <a:ext cx="345110" cy="254007"/>
            </a:xfrm>
            <a:custGeom>
              <a:rect b="b" l="l" r="r" t="t"/>
              <a:pathLst>
                <a:path extrusionOk="0" h="7921" w="10762">
                  <a:moveTo>
                    <a:pt x="34" y="1"/>
                  </a:moveTo>
                  <a:lnTo>
                    <a:pt x="34" y="2507"/>
                  </a:lnTo>
                  <a:cubicBezTo>
                    <a:pt x="1" y="5498"/>
                    <a:pt x="2407" y="7921"/>
                    <a:pt x="5381" y="7921"/>
                  </a:cubicBezTo>
                  <a:cubicBezTo>
                    <a:pt x="8355" y="7921"/>
                    <a:pt x="10761" y="5498"/>
                    <a:pt x="10744" y="2507"/>
                  </a:cubicBezTo>
                  <a:lnTo>
                    <a:pt x="1074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7"/>
            <p:cNvSpPr/>
            <p:nvPr/>
          </p:nvSpPr>
          <p:spPr>
            <a:xfrm>
              <a:off x="2824896" y="1728903"/>
              <a:ext cx="346682" cy="4874"/>
            </a:xfrm>
            <a:custGeom>
              <a:rect b="b" l="l" r="r" t="t"/>
              <a:pathLst>
                <a:path extrusionOk="0" h="152" w="10811">
                  <a:moveTo>
                    <a:pt x="5397" y="1"/>
                  </a:moveTo>
                  <a:cubicBezTo>
                    <a:pt x="2406" y="1"/>
                    <a:pt x="0" y="34"/>
                    <a:pt x="0" y="68"/>
                  </a:cubicBezTo>
                  <a:cubicBezTo>
                    <a:pt x="0" y="118"/>
                    <a:pt x="2406" y="151"/>
                    <a:pt x="5397" y="151"/>
                  </a:cubicBezTo>
                  <a:cubicBezTo>
                    <a:pt x="8388" y="151"/>
                    <a:pt x="10811" y="118"/>
                    <a:pt x="10811" y="68"/>
                  </a:cubicBezTo>
                  <a:cubicBezTo>
                    <a:pt x="10811" y="34"/>
                    <a:pt x="8388" y="1"/>
                    <a:pt x="539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7"/>
            <p:cNvSpPr/>
            <p:nvPr/>
          </p:nvSpPr>
          <p:spPr>
            <a:xfrm>
              <a:off x="2824896" y="1751414"/>
              <a:ext cx="346682" cy="4874"/>
            </a:xfrm>
            <a:custGeom>
              <a:rect b="b" l="l" r="r" t="t"/>
              <a:pathLst>
                <a:path extrusionOk="0" h="152" w="10811">
                  <a:moveTo>
                    <a:pt x="5397" y="1"/>
                  </a:moveTo>
                  <a:cubicBezTo>
                    <a:pt x="2406" y="1"/>
                    <a:pt x="0" y="34"/>
                    <a:pt x="0" y="68"/>
                  </a:cubicBezTo>
                  <a:cubicBezTo>
                    <a:pt x="0" y="118"/>
                    <a:pt x="2406" y="151"/>
                    <a:pt x="5397" y="151"/>
                  </a:cubicBezTo>
                  <a:cubicBezTo>
                    <a:pt x="8388" y="151"/>
                    <a:pt x="10811" y="118"/>
                    <a:pt x="10811" y="68"/>
                  </a:cubicBezTo>
                  <a:cubicBezTo>
                    <a:pt x="10811" y="34"/>
                    <a:pt x="8388" y="1"/>
                    <a:pt x="539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7"/>
            <p:cNvSpPr/>
            <p:nvPr/>
          </p:nvSpPr>
          <p:spPr>
            <a:xfrm>
              <a:off x="2595036" y="1915920"/>
              <a:ext cx="1585449" cy="92194"/>
            </a:xfrm>
            <a:custGeom>
              <a:rect b="b" l="l" r="r" t="t"/>
              <a:pathLst>
                <a:path extrusionOk="0" h="2875" w="49441">
                  <a:moveTo>
                    <a:pt x="0" y="0"/>
                  </a:moveTo>
                  <a:lnTo>
                    <a:pt x="0" y="2874"/>
                  </a:lnTo>
                  <a:lnTo>
                    <a:pt x="49441" y="2874"/>
                  </a:lnTo>
                  <a:lnTo>
                    <a:pt x="4944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7"/>
            <p:cNvSpPr/>
            <p:nvPr/>
          </p:nvSpPr>
          <p:spPr>
            <a:xfrm>
              <a:off x="2895605" y="2008082"/>
              <a:ext cx="52559" cy="159151"/>
            </a:xfrm>
            <a:custGeom>
              <a:rect b="b" l="l" r="r" t="t"/>
              <a:pathLst>
                <a:path extrusionOk="0" h="4963" w="1639">
                  <a:moveTo>
                    <a:pt x="1" y="0"/>
                  </a:moveTo>
                  <a:lnTo>
                    <a:pt x="1" y="4963"/>
                  </a:lnTo>
                  <a:lnTo>
                    <a:pt x="1638" y="4963"/>
                  </a:lnTo>
                  <a:lnTo>
                    <a:pt x="163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7"/>
            <p:cNvSpPr/>
            <p:nvPr/>
          </p:nvSpPr>
          <p:spPr>
            <a:xfrm>
              <a:off x="3765212" y="2008082"/>
              <a:ext cx="52559" cy="159151"/>
            </a:xfrm>
            <a:custGeom>
              <a:rect b="b" l="l" r="r" t="t"/>
              <a:pathLst>
                <a:path extrusionOk="0" h="4963" w="1639">
                  <a:moveTo>
                    <a:pt x="1" y="0"/>
                  </a:moveTo>
                  <a:lnTo>
                    <a:pt x="1" y="4963"/>
                  </a:lnTo>
                  <a:lnTo>
                    <a:pt x="1638" y="4963"/>
                  </a:lnTo>
                  <a:lnTo>
                    <a:pt x="163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7"/>
            <p:cNvSpPr/>
            <p:nvPr/>
          </p:nvSpPr>
          <p:spPr>
            <a:xfrm>
              <a:off x="3465156" y="1579436"/>
              <a:ext cx="498329" cy="334368"/>
            </a:xfrm>
            <a:custGeom>
              <a:rect b="b" l="l" r="r" t="t"/>
              <a:pathLst>
                <a:path extrusionOk="0" h="10427" w="15540">
                  <a:moveTo>
                    <a:pt x="1120" y="0"/>
                  </a:moveTo>
                  <a:lnTo>
                    <a:pt x="1" y="10426"/>
                  </a:lnTo>
                  <a:lnTo>
                    <a:pt x="14354" y="10426"/>
                  </a:lnTo>
                  <a:lnTo>
                    <a:pt x="1554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7"/>
            <p:cNvSpPr/>
            <p:nvPr/>
          </p:nvSpPr>
          <p:spPr>
            <a:xfrm>
              <a:off x="3485006" y="1603551"/>
              <a:ext cx="449009" cy="292552"/>
            </a:xfrm>
            <a:custGeom>
              <a:rect b="b" l="l" r="r" t="t"/>
              <a:pathLst>
                <a:path extrusionOk="0" h="9123" w="14002">
                  <a:moveTo>
                    <a:pt x="1086" y="0"/>
                  </a:moveTo>
                  <a:lnTo>
                    <a:pt x="0" y="9123"/>
                  </a:lnTo>
                  <a:lnTo>
                    <a:pt x="12949" y="9123"/>
                  </a:lnTo>
                  <a:lnTo>
                    <a:pt x="1400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7"/>
            <p:cNvSpPr/>
            <p:nvPr/>
          </p:nvSpPr>
          <p:spPr>
            <a:xfrm>
              <a:off x="3568574" y="1652839"/>
              <a:ext cx="275428" cy="193976"/>
            </a:xfrm>
            <a:custGeom>
              <a:rect b="b" l="l" r="r" t="t"/>
              <a:pathLst>
                <a:path extrusionOk="0" h="6049" w="8589">
                  <a:moveTo>
                    <a:pt x="669" y="0"/>
                  </a:moveTo>
                  <a:lnTo>
                    <a:pt x="1" y="6049"/>
                  </a:lnTo>
                  <a:lnTo>
                    <a:pt x="8171" y="6049"/>
                  </a:lnTo>
                  <a:lnTo>
                    <a:pt x="858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7"/>
            <p:cNvSpPr/>
            <p:nvPr/>
          </p:nvSpPr>
          <p:spPr>
            <a:xfrm>
              <a:off x="3925421" y="1710688"/>
              <a:ext cx="116854" cy="204719"/>
            </a:xfrm>
            <a:custGeom>
              <a:rect b="b" l="l" r="r" t="t"/>
              <a:pathLst>
                <a:path extrusionOk="0" h="6384" w="3644">
                  <a:moveTo>
                    <a:pt x="719" y="1"/>
                  </a:moveTo>
                  <a:lnTo>
                    <a:pt x="669" y="402"/>
                  </a:lnTo>
                  <a:lnTo>
                    <a:pt x="673" y="409"/>
                  </a:lnTo>
                  <a:lnTo>
                    <a:pt x="719" y="1"/>
                  </a:lnTo>
                  <a:close/>
                  <a:moveTo>
                    <a:pt x="673" y="409"/>
                  </a:moveTo>
                  <a:lnTo>
                    <a:pt x="1" y="6333"/>
                  </a:lnTo>
                  <a:lnTo>
                    <a:pt x="3643" y="6383"/>
                  </a:lnTo>
                  <a:lnTo>
                    <a:pt x="673" y="409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0" name="Google Shape;140;p7"/>
          <p:cNvGrpSpPr/>
          <p:nvPr/>
        </p:nvGrpSpPr>
        <p:grpSpPr>
          <a:xfrm>
            <a:off x="3922214" y="644989"/>
            <a:ext cx="381507" cy="581929"/>
            <a:chOff x="3922214" y="644989"/>
            <a:chExt cx="381507" cy="581929"/>
          </a:xfrm>
        </p:grpSpPr>
        <p:sp>
          <p:nvSpPr>
            <p:cNvPr id="141" name="Google Shape;141;p7"/>
            <p:cNvSpPr/>
            <p:nvPr/>
          </p:nvSpPr>
          <p:spPr>
            <a:xfrm>
              <a:off x="3922214" y="644989"/>
              <a:ext cx="381507" cy="581929"/>
            </a:xfrm>
            <a:custGeom>
              <a:rect b="b" l="l" r="r" t="t"/>
              <a:pathLst>
                <a:path extrusionOk="0" h="18147" w="11897">
                  <a:moveTo>
                    <a:pt x="0" y="1"/>
                  </a:moveTo>
                  <a:lnTo>
                    <a:pt x="0" y="18146"/>
                  </a:lnTo>
                  <a:lnTo>
                    <a:pt x="11897" y="18146"/>
                  </a:lnTo>
                  <a:lnTo>
                    <a:pt x="1189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7"/>
            <p:cNvSpPr/>
            <p:nvPr/>
          </p:nvSpPr>
          <p:spPr>
            <a:xfrm>
              <a:off x="3937735" y="665897"/>
              <a:ext cx="348862" cy="540658"/>
            </a:xfrm>
            <a:custGeom>
              <a:rect b="b" l="l" r="r" t="t"/>
              <a:pathLst>
                <a:path extrusionOk="0" h="16860" w="10879">
                  <a:moveTo>
                    <a:pt x="1" y="0"/>
                  </a:moveTo>
                  <a:lnTo>
                    <a:pt x="1" y="16859"/>
                  </a:lnTo>
                  <a:lnTo>
                    <a:pt x="10878" y="16859"/>
                  </a:lnTo>
                  <a:lnTo>
                    <a:pt x="1087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7"/>
            <p:cNvSpPr/>
            <p:nvPr/>
          </p:nvSpPr>
          <p:spPr>
            <a:xfrm>
              <a:off x="4064722" y="848073"/>
              <a:ext cx="95946" cy="176307"/>
            </a:xfrm>
            <a:custGeom>
              <a:rect b="b" l="l" r="r" t="t"/>
              <a:pathLst>
                <a:path extrusionOk="0" h="5498" w="2992">
                  <a:moveTo>
                    <a:pt x="1" y="0"/>
                  </a:moveTo>
                  <a:lnTo>
                    <a:pt x="1" y="5497"/>
                  </a:lnTo>
                  <a:lnTo>
                    <a:pt x="2992" y="5497"/>
                  </a:lnTo>
                  <a:lnTo>
                    <a:pt x="299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4" name="Google Shape;144;p7"/>
          <p:cNvGrpSpPr/>
          <p:nvPr/>
        </p:nvGrpSpPr>
        <p:grpSpPr>
          <a:xfrm>
            <a:off x="3459801" y="499787"/>
            <a:ext cx="219181" cy="334368"/>
            <a:chOff x="3459801" y="499787"/>
            <a:chExt cx="219181" cy="334368"/>
          </a:xfrm>
        </p:grpSpPr>
        <p:sp>
          <p:nvSpPr>
            <p:cNvPr id="145" name="Google Shape;145;p7"/>
            <p:cNvSpPr/>
            <p:nvPr/>
          </p:nvSpPr>
          <p:spPr>
            <a:xfrm>
              <a:off x="3459801" y="499787"/>
              <a:ext cx="219181" cy="334368"/>
            </a:xfrm>
            <a:custGeom>
              <a:rect b="b" l="l" r="r" t="t"/>
              <a:pathLst>
                <a:path extrusionOk="0" h="10427" w="6835">
                  <a:moveTo>
                    <a:pt x="1" y="1"/>
                  </a:moveTo>
                  <a:lnTo>
                    <a:pt x="1" y="10427"/>
                  </a:lnTo>
                  <a:lnTo>
                    <a:pt x="6835" y="10427"/>
                  </a:lnTo>
                  <a:lnTo>
                    <a:pt x="683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7"/>
            <p:cNvSpPr/>
            <p:nvPr/>
          </p:nvSpPr>
          <p:spPr>
            <a:xfrm>
              <a:off x="3468908" y="511588"/>
              <a:ext cx="200422" cy="310798"/>
            </a:xfrm>
            <a:custGeom>
              <a:rect b="b" l="l" r="r" t="t"/>
              <a:pathLst>
                <a:path extrusionOk="0" h="9692" w="6250">
                  <a:moveTo>
                    <a:pt x="1" y="0"/>
                  </a:moveTo>
                  <a:lnTo>
                    <a:pt x="1" y="9691"/>
                  </a:lnTo>
                  <a:lnTo>
                    <a:pt x="6250" y="9691"/>
                  </a:lnTo>
                  <a:lnTo>
                    <a:pt x="625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7"/>
            <p:cNvSpPr/>
            <p:nvPr/>
          </p:nvSpPr>
          <p:spPr>
            <a:xfrm>
              <a:off x="3541797" y="616064"/>
              <a:ext cx="55220" cy="101814"/>
            </a:xfrm>
            <a:custGeom>
              <a:rect b="b" l="l" r="r" t="t"/>
              <a:pathLst>
                <a:path extrusionOk="0" h="3175" w="1722">
                  <a:moveTo>
                    <a:pt x="0" y="0"/>
                  </a:moveTo>
                  <a:lnTo>
                    <a:pt x="0" y="3175"/>
                  </a:lnTo>
                  <a:lnTo>
                    <a:pt x="1721" y="3175"/>
                  </a:lnTo>
                  <a:lnTo>
                    <a:pt x="172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8"/>
          <p:cNvSpPr txBox="1"/>
          <p:nvPr>
            <p:ph type="title"/>
          </p:nvPr>
        </p:nvSpPr>
        <p:spPr>
          <a:xfrm>
            <a:off x="1061275" y="1767600"/>
            <a:ext cx="2622300" cy="178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0" name="Google Shape;150;p8"/>
          <p:cNvSpPr/>
          <p:nvPr/>
        </p:nvSpPr>
        <p:spPr>
          <a:xfrm>
            <a:off x="-731" y="4672701"/>
            <a:ext cx="9143833" cy="475558"/>
          </a:xfrm>
          <a:custGeom>
            <a:rect b="b" l="l" r="r" t="t"/>
            <a:pathLst>
              <a:path extrusionOk="0" h="14838" w="285299">
                <a:moveTo>
                  <a:pt x="0" y="1"/>
                </a:moveTo>
                <a:lnTo>
                  <a:pt x="0" y="14838"/>
                </a:lnTo>
                <a:lnTo>
                  <a:pt x="285299" y="14838"/>
                </a:lnTo>
                <a:lnTo>
                  <a:pt x="285299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1" name="Google Shape;151;p8"/>
          <p:cNvGrpSpPr/>
          <p:nvPr/>
        </p:nvGrpSpPr>
        <p:grpSpPr>
          <a:xfrm>
            <a:off x="2969567" y="515578"/>
            <a:ext cx="720724" cy="932648"/>
            <a:chOff x="7529776" y="988432"/>
            <a:chExt cx="845524" cy="1094143"/>
          </a:xfrm>
        </p:grpSpPr>
        <p:sp>
          <p:nvSpPr>
            <p:cNvPr id="152" name="Google Shape;152;p8"/>
            <p:cNvSpPr/>
            <p:nvPr/>
          </p:nvSpPr>
          <p:spPr>
            <a:xfrm>
              <a:off x="7529776" y="988432"/>
              <a:ext cx="845524" cy="1094143"/>
            </a:xfrm>
            <a:custGeom>
              <a:rect b="b" l="l" r="r" t="t"/>
              <a:pathLst>
                <a:path extrusionOk="0" h="34120" w="26367">
                  <a:moveTo>
                    <a:pt x="702" y="1"/>
                  </a:moveTo>
                  <a:lnTo>
                    <a:pt x="0" y="34120"/>
                  </a:lnTo>
                  <a:lnTo>
                    <a:pt x="25681" y="34003"/>
                  </a:lnTo>
                  <a:lnTo>
                    <a:pt x="26366" y="535"/>
                  </a:lnTo>
                  <a:lnTo>
                    <a:pt x="70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8"/>
            <p:cNvSpPr/>
            <p:nvPr/>
          </p:nvSpPr>
          <p:spPr>
            <a:xfrm>
              <a:off x="7584964" y="1027554"/>
              <a:ext cx="741048" cy="998229"/>
            </a:xfrm>
            <a:custGeom>
              <a:rect b="b" l="l" r="r" t="t"/>
              <a:pathLst>
                <a:path extrusionOk="0" h="31129" w="23109">
                  <a:moveTo>
                    <a:pt x="635" y="0"/>
                  </a:moveTo>
                  <a:lnTo>
                    <a:pt x="0" y="31128"/>
                  </a:lnTo>
                  <a:lnTo>
                    <a:pt x="0" y="31128"/>
                  </a:lnTo>
                  <a:lnTo>
                    <a:pt x="22473" y="30828"/>
                  </a:lnTo>
                  <a:lnTo>
                    <a:pt x="23108" y="468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8"/>
            <p:cNvSpPr/>
            <p:nvPr/>
          </p:nvSpPr>
          <p:spPr>
            <a:xfrm>
              <a:off x="7714068" y="1199019"/>
              <a:ext cx="492461" cy="680504"/>
            </a:xfrm>
            <a:custGeom>
              <a:rect b="b" l="l" r="r" t="t"/>
              <a:pathLst>
                <a:path extrusionOk="0" h="21221" w="15357">
                  <a:moveTo>
                    <a:pt x="15356" y="0"/>
                  </a:moveTo>
                  <a:lnTo>
                    <a:pt x="435" y="251"/>
                  </a:lnTo>
                  <a:lnTo>
                    <a:pt x="1" y="20903"/>
                  </a:lnTo>
                  <a:lnTo>
                    <a:pt x="14922" y="21220"/>
                  </a:lnTo>
                  <a:lnTo>
                    <a:pt x="153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8"/>
            <p:cNvSpPr/>
            <p:nvPr/>
          </p:nvSpPr>
          <p:spPr>
            <a:xfrm>
              <a:off x="7721571" y="1199019"/>
              <a:ext cx="484957" cy="680504"/>
            </a:xfrm>
            <a:custGeom>
              <a:rect b="b" l="l" r="r" t="t"/>
              <a:pathLst>
                <a:path extrusionOk="0" h="21221" w="15123">
                  <a:moveTo>
                    <a:pt x="15122" y="0"/>
                  </a:moveTo>
                  <a:lnTo>
                    <a:pt x="1" y="10009"/>
                  </a:lnTo>
                  <a:lnTo>
                    <a:pt x="14688" y="21220"/>
                  </a:lnTo>
                  <a:lnTo>
                    <a:pt x="15122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6" name="Google Shape;156;p8"/>
          <p:cNvGrpSpPr/>
          <p:nvPr/>
        </p:nvGrpSpPr>
        <p:grpSpPr>
          <a:xfrm>
            <a:off x="2231807" y="374498"/>
            <a:ext cx="518860" cy="670484"/>
            <a:chOff x="7179887" y="2301692"/>
            <a:chExt cx="608705" cy="786584"/>
          </a:xfrm>
        </p:grpSpPr>
        <p:sp>
          <p:nvSpPr>
            <p:cNvPr id="157" name="Google Shape;157;p8"/>
            <p:cNvSpPr/>
            <p:nvPr/>
          </p:nvSpPr>
          <p:spPr>
            <a:xfrm>
              <a:off x="7179887" y="2301692"/>
              <a:ext cx="608705" cy="786584"/>
            </a:xfrm>
            <a:custGeom>
              <a:rect b="b" l="l" r="r" t="t"/>
              <a:pathLst>
                <a:path extrusionOk="0" h="24529" w="18982">
                  <a:moveTo>
                    <a:pt x="518" y="0"/>
                  </a:moveTo>
                  <a:lnTo>
                    <a:pt x="0" y="24528"/>
                  </a:lnTo>
                  <a:lnTo>
                    <a:pt x="18480" y="24445"/>
                  </a:lnTo>
                  <a:lnTo>
                    <a:pt x="18981" y="368"/>
                  </a:lnTo>
                  <a:lnTo>
                    <a:pt x="51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8"/>
            <p:cNvSpPr/>
            <p:nvPr/>
          </p:nvSpPr>
          <p:spPr>
            <a:xfrm>
              <a:off x="7220068" y="2329559"/>
              <a:ext cx="532609" cy="717991"/>
            </a:xfrm>
            <a:custGeom>
              <a:rect b="b" l="l" r="r" t="t"/>
              <a:pathLst>
                <a:path extrusionOk="0" h="22390" w="16609">
                  <a:moveTo>
                    <a:pt x="452" y="0"/>
                  </a:moveTo>
                  <a:lnTo>
                    <a:pt x="1" y="22390"/>
                  </a:lnTo>
                  <a:lnTo>
                    <a:pt x="16158" y="22172"/>
                  </a:lnTo>
                  <a:lnTo>
                    <a:pt x="16609" y="334"/>
                  </a:lnTo>
                  <a:lnTo>
                    <a:pt x="4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8"/>
            <p:cNvSpPr/>
            <p:nvPr/>
          </p:nvSpPr>
          <p:spPr>
            <a:xfrm>
              <a:off x="7312775" y="2452794"/>
              <a:ext cx="354186" cy="489735"/>
            </a:xfrm>
            <a:custGeom>
              <a:rect b="b" l="l" r="r" t="t"/>
              <a:pathLst>
                <a:path extrusionOk="0" h="15272" w="11045">
                  <a:moveTo>
                    <a:pt x="11045" y="0"/>
                  </a:moveTo>
                  <a:lnTo>
                    <a:pt x="318" y="184"/>
                  </a:lnTo>
                  <a:lnTo>
                    <a:pt x="0" y="15038"/>
                  </a:lnTo>
                  <a:lnTo>
                    <a:pt x="10727" y="15272"/>
                  </a:lnTo>
                  <a:lnTo>
                    <a:pt x="1104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0" name="Google Shape;160;p8"/>
          <p:cNvSpPr/>
          <p:nvPr/>
        </p:nvSpPr>
        <p:spPr>
          <a:xfrm>
            <a:off x="3947200" y="412723"/>
            <a:ext cx="4815108" cy="3872540"/>
          </a:xfrm>
          <a:custGeom>
            <a:rect b="b" l="l" r="r" t="t"/>
            <a:pathLst>
              <a:path extrusionOk="0" h="25331" w="31496">
                <a:moveTo>
                  <a:pt x="351" y="0"/>
                </a:moveTo>
                <a:lnTo>
                  <a:pt x="0" y="24879"/>
                </a:lnTo>
                <a:lnTo>
                  <a:pt x="31128" y="25330"/>
                </a:lnTo>
                <a:lnTo>
                  <a:pt x="31496" y="435"/>
                </a:lnTo>
                <a:lnTo>
                  <a:pt x="351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1" name="Google Shape;161;p8"/>
          <p:cNvGrpSpPr/>
          <p:nvPr/>
        </p:nvGrpSpPr>
        <p:grpSpPr>
          <a:xfrm flipH="1">
            <a:off x="241877" y="3611495"/>
            <a:ext cx="1154285" cy="1063438"/>
            <a:chOff x="7102066" y="3464861"/>
            <a:chExt cx="1313777" cy="1210378"/>
          </a:xfrm>
        </p:grpSpPr>
        <p:sp>
          <p:nvSpPr>
            <p:cNvPr id="162" name="Google Shape;162;p8"/>
            <p:cNvSpPr/>
            <p:nvPr/>
          </p:nvSpPr>
          <p:spPr>
            <a:xfrm>
              <a:off x="7102066" y="4393923"/>
              <a:ext cx="70769" cy="281316"/>
            </a:xfrm>
            <a:custGeom>
              <a:rect b="b" l="l" r="r" t="t"/>
              <a:pathLst>
                <a:path extrusionOk="0" h="8630" w="2171">
                  <a:moveTo>
                    <a:pt x="0" y="0"/>
                  </a:moveTo>
                  <a:lnTo>
                    <a:pt x="0" y="8630"/>
                  </a:lnTo>
                  <a:lnTo>
                    <a:pt x="2170" y="8630"/>
                  </a:lnTo>
                  <a:lnTo>
                    <a:pt x="217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8"/>
            <p:cNvSpPr/>
            <p:nvPr/>
          </p:nvSpPr>
          <p:spPr>
            <a:xfrm>
              <a:off x="7995238" y="4393923"/>
              <a:ext cx="70737" cy="281316"/>
            </a:xfrm>
            <a:custGeom>
              <a:rect b="b" l="l" r="r" t="t"/>
              <a:pathLst>
                <a:path extrusionOk="0" h="8630" w="2170">
                  <a:moveTo>
                    <a:pt x="0" y="0"/>
                  </a:moveTo>
                  <a:lnTo>
                    <a:pt x="0" y="8630"/>
                  </a:lnTo>
                  <a:lnTo>
                    <a:pt x="2170" y="8630"/>
                  </a:lnTo>
                  <a:lnTo>
                    <a:pt x="217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8"/>
            <p:cNvSpPr/>
            <p:nvPr/>
          </p:nvSpPr>
          <p:spPr>
            <a:xfrm>
              <a:off x="7573035" y="4393923"/>
              <a:ext cx="70737" cy="281316"/>
            </a:xfrm>
            <a:custGeom>
              <a:rect b="b" l="l" r="r" t="t"/>
              <a:pathLst>
                <a:path extrusionOk="0" h="8630" w="2170">
                  <a:moveTo>
                    <a:pt x="0" y="0"/>
                  </a:moveTo>
                  <a:lnTo>
                    <a:pt x="0" y="8630"/>
                  </a:lnTo>
                  <a:lnTo>
                    <a:pt x="2170" y="8630"/>
                  </a:lnTo>
                  <a:lnTo>
                    <a:pt x="217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8"/>
            <p:cNvSpPr/>
            <p:nvPr/>
          </p:nvSpPr>
          <p:spPr>
            <a:xfrm>
              <a:off x="8332231" y="4393923"/>
              <a:ext cx="70769" cy="281316"/>
            </a:xfrm>
            <a:custGeom>
              <a:rect b="b" l="l" r="r" t="t"/>
              <a:pathLst>
                <a:path extrusionOk="0" h="8630" w="2171">
                  <a:moveTo>
                    <a:pt x="1" y="0"/>
                  </a:moveTo>
                  <a:lnTo>
                    <a:pt x="1" y="8630"/>
                  </a:lnTo>
                  <a:lnTo>
                    <a:pt x="2170" y="8630"/>
                  </a:lnTo>
                  <a:lnTo>
                    <a:pt x="217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8"/>
            <p:cNvSpPr/>
            <p:nvPr/>
          </p:nvSpPr>
          <p:spPr>
            <a:xfrm>
              <a:off x="7102066" y="3745069"/>
              <a:ext cx="965538" cy="648886"/>
            </a:xfrm>
            <a:custGeom>
              <a:rect b="b" l="l" r="r" t="t"/>
              <a:pathLst>
                <a:path extrusionOk="0" h="19906" w="29620">
                  <a:moveTo>
                    <a:pt x="0" y="1"/>
                  </a:moveTo>
                  <a:lnTo>
                    <a:pt x="0" y="19905"/>
                  </a:lnTo>
                  <a:lnTo>
                    <a:pt x="29619" y="19905"/>
                  </a:lnTo>
                  <a:lnTo>
                    <a:pt x="2961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8"/>
            <p:cNvSpPr/>
            <p:nvPr/>
          </p:nvSpPr>
          <p:spPr>
            <a:xfrm>
              <a:off x="8067572" y="3745069"/>
              <a:ext cx="348272" cy="648886"/>
            </a:xfrm>
            <a:custGeom>
              <a:rect b="b" l="l" r="r" t="t"/>
              <a:pathLst>
                <a:path extrusionOk="0" h="19906" w="10684">
                  <a:moveTo>
                    <a:pt x="0" y="1"/>
                  </a:moveTo>
                  <a:lnTo>
                    <a:pt x="0" y="19905"/>
                  </a:lnTo>
                  <a:lnTo>
                    <a:pt x="10684" y="19905"/>
                  </a:lnTo>
                  <a:lnTo>
                    <a:pt x="1068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8"/>
            <p:cNvSpPr/>
            <p:nvPr/>
          </p:nvSpPr>
          <p:spPr>
            <a:xfrm>
              <a:off x="7196371" y="3860269"/>
              <a:ext cx="781753" cy="211688"/>
            </a:xfrm>
            <a:custGeom>
              <a:rect b="b" l="l" r="r" t="t"/>
              <a:pathLst>
                <a:path extrusionOk="0" h="6494" w="23982">
                  <a:moveTo>
                    <a:pt x="82" y="1"/>
                  </a:moveTo>
                  <a:cubicBezTo>
                    <a:pt x="76" y="11"/>
                    <a:pt x="75" y="14"/>
                    <a:pt x="77" y="14"/>
                  </a:cubicBezTo>
                  <a:cubicBezTo>
                    <a:pt x="78" y="14"/>
                    <a:pt x="78" y="14"/>
                    <a:pt x="79" y="13"/>
                  </a:cubicBezTo>
                  <a:lnTo>
                    <a:pt x="79" y="13"/>
                  </a:lnTo>
                  <a:cubicBezTo>
                    <a:pt x="67" y="24"/>
                    <a:pt x="43" y="44"/>
                    <a:pt x="0" y="83"/>
                  </a:cubicBezTo>
                  <a:lnTo>
                    <a:pt x="0" y="1710"/>
                  </a:lnTo>
                  <a:lnTo>
                    <a:pt x="0" y="3304"/>
                  </a:lnTo>
                  <a:cubicBezTo>
                    <a:pt x="17" y="4356"/>
                    <a:pt x="17" y="5408"/>
                    <a:pt x="17" y="6411"/>
                  </a:cubicBezTo>
                  <a:lnTo>
                    <a:pt x="17" y="6493"/>
                  </a:lnTo>
                  <a:lnTo>
                    <a:pt x="82" y="6493"/>
                  </a:lnTo>
                  <a:lnTo>
                    <a:pt x="17144" y="6460"/>
                  </a:lnTo>
                  <a:cubicBezTo>
                    <a:pt x="19264" y="6444"/>
                    <a:pt x="20957" y="6444"/>
                    <a:pt x="22140" y="6444"/>
                  </a:cubicBezTo>
                  <a:cubicBezTo>
                    <a:pt x="22716" y="6427"/>
                    <a:pt x="23159" y="6427"/>
                    <a:pt x="23472" y="6427"/>
                  </a:cubicBezTo>
                  <a:lnTo>
                    <a:pt x="23817" y="6427"/>
                  </a:lnTo>
                  <a:cubicBezTo>
                    <a:pt x="23850" y="6427"/>
                    <a:pt x="23883" y="6427"/>
                    <a:pt x="23932" y="6411"/>
                  </a:cubicBezTo>
                  <a:lnTo>
                    <a:pt x="23455" y="6411"/>
                  </a:lnTo>
                  <a:lnTo>
                    <a:pt x="22107" y="6394"/>
                  </a:lnTo>
                  <a:cubicBezTo>
                    <a:pt x="20924" y="6394"/>
                    <a:pt x="19215" y="6378"/>
                    <a:pt x="17094" y="6378"/>
                  </a:cubicBezTo>
                  <a:lnTo>
                    <a:pt x="165" y="6345"/>
                  </a:lnTo>
                  <a:lnTo>
                    <a:pt x="165" y="6345"/>
                  </a:lnTo>
                  <a:cubicBezTo>
                    <a:pt x="165" y="5347"/>
                    <a:pt x="165" y="4334"/>
                    <a:pt x="165" y="3304"/>
                  </a:cubicBezTo>
                  <a:lnTo>
                    <a:pt x="165" y="1710"/>
                  </a:lnTo>
                  <a:lnTo>
                    <a:pt x="165" y="165"/>
                  </a:lnTo>
                  <a:lnTo>
                    <a:pt x="165" y="165"/>
                  </a:lnTo>
                  <a:cubicBezTo>
                    <a:pt x="9849" y="149"/>
                    <a:pt x="18455" y="148"/>
                    <a:pt x="23883" y="132"/>
                  </a:cubicBezTo>
                  <a:lnTo>
                    <a:pt x="23883" y="132"/>
                  </a:lnTo>
                  <a:cubicBezTo>
                    <a:pt x="23883" y="2098"/>
                    <a:pt x="23899" y="3659"/>
                    <a:pt x="23899" y="4734"/>
                  </a:cubicBezTo>
                  <a:cubicBezTo>
                    <a:pt x="23915" y="5277"/>
                    <a:pt x="23915" y="5688"/>
                    <a:pt x="23915" y="5983"/>
                  </a:cubicBezTo>
                  <a:cubicBezTo>
                    <a:pt x="23915" y="6115"/>
                    <a:pt x="23915" y="6230"/>
                    <a:pt x="23915" y="6312"/>
                  </a:cubicBezTo>
                  <a:cubicBezTo>
                    <a:pt x="23915" y="6345"/>
                    <a:pt x="23915" y="6378"/>
                    <a:pt x="23932" y="6411"/>
                  </a:cubicBezTo>
                  <a:cubicBezTo>
                    <a:pt x="23932" y="6378"/>
                    <a:pt x="23932" y="6345"/>
                    <a:pt x="23932" y="6312"/>
                  </a:cubicBezTo>
                  <a:cubicBezTo>
                    <a:pt x="23932" y="6246"/>
                    <a:pt x="23932" y="6131"/>
                    <a:pt x="23932" y="6000"/>
                  </a:cubicBezTo>
                  <a:cubicBezTo>
                    <a:pt x="23932" y="5720"/>
                    <a:pt x="23948" y="5310"/>
                    <a:pt x="23948" y="4767"/>
                  </a:cubicBezTo>
                  <a:cubicBezTo>
                    <a:pt x="23948" y="3682"/>
                    <a:pt x="23965" y="2088"/>
                    <a:pt x="23981" y="83"/>
                  </a:cubicBezTo>
                  <a:lnTo>
                    <a:pt x="23981" y="33"/>
                  </a:lnTo>
                  <a:lnTo>
                    <a:pt x="23932" y="33"/>
                  </a:lnTo>
                  <a:lnTo>
                    <a:pt x="8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8"/>
            <p:cNvSpPr/>
            <p:nvPr/>
          </p:nvSpPr>
          <p:spPr>
            <a:xfrm>
              <a:off x="7542491" y="3932081"/>
              <a:ext cx="79310" cy="68390"/>
            </a:xfrm>
            <a:custGeom>
              <a:rect b="b" l="l" r="r" t="t"/>
              <a:pathLst>
                <a:path extrusionOk="0" h="2098" w="2433">
                  <a:moveTo>
                    <a:pt x="1381" y="0"/>
                  </a:moveTo>
                  <a:cubicBezTo>
                    <a:pt x="461" y="0"/>
                    <a:pt x="0" y="1134"/>
                    <a:pt x="658" y="1792"/>
                  </a:cubicBezTo>
                  <a:cubicBezTo>
                    <a:pt x="869" y="2003"/>
                    <a:pt x="1128" y="2097"/>
                    <a:pt x="1382" y="2097"/>
                  </a:cubicBezTo>
                  <a:cubicBezTo>
                    <a:pt x="1918" y="2097"/>
                    <a:pt x="2433" y="1677"/>
                    <a:pt x="2433" y="1052"/>
                  </a:cubicBezTo>
                  <a:cubicBezTo>
                    <a:pt x="2433" y="477"/>
                    <a:pt x="1973" y="0"/>
                    <a:pt x="138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8"/>
            <p:cNvSpPr/>
            <p:nvPr/>
          </p:nvSpPr>
          <p:spPr>
            <a:xfrm>
              <a:off x="7199044" y="3497557"/>
              <a:ext cx="221304" cy="244872"/>
            </a:xfrm>
            <a:custGeom>
              <a:rect b="b" l="l" r="r" t="t"/>
              <a:pathLst>
                <a:path extrusionOk="0" h="7512" w="6789">
                  <a:moveTo>
                    <a:pt x="1463" y="0"/>
                  </a:moveTo>
                  <a:lnTo>
                    <a:pt x="2630" y="1677"/>
                  </a:lnTo>
                  <a:cubicBezTo>
                    <a:pt x="2630" y="1677"/>
                    <a:pt x="0" y="2400"/>
                    <a:pt x="0" y="4734"/>
                  </a:cubicBezTo>
                  <a:cubicBezTo>
                    <a:pt x="0" y="7068"/>
                    <a:pt x="1611" y="7512"/>
                    <a:pt x="3354" y="7512"/>
                  </a:cubicBezTo>
                  <a:cubicBezTo>
                    <a:pt x="5112" y="7512"/>
                    <a:pt x="6789" y="7002"/>
                    <a:pt x="6723" y="4668"/>
                  </a:cubicBezTo>
                  <a:cubicBezTo>
                    <a:pt x="6641" y="2334"/>
                    <a:pt x="4455" y="1463"/>
                    <a:pt x="4455" y="1463"/>
                  </a:cubicBezTo>
                  <a:lnTo>
                    <a:pt x="5556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8"/>
            <p:cNvSpPr/>
            <p:nvPr/>
          </p:nvSpPr>
          <p:spPr>
            <a:xfrm>
              <a:off x="7652866" y="3598283"/>
              <a:ext cx="668705" cy="139322"/>
            </a:xfrm>
            <a:custGeom>
              <a:rect b="b" l="l" r="r" t="t"/>
              <a:pathLst>
                <a:path extrusionOk="0" h="4274" w="20514">
                  <a:moveTo>
                    <a:pt x="2137" y="0"/>
                  </a:moveTo>
                  <a:cubicBezTo>
                    <a:pt x="954" y="0"/>
                    <a:pt x="0" y="953"/>
                    <a:pt x="0" y="2137"/>
                  </a:cubicBezTo>
                  <a:cubicBezTo>
                    <a:pt x="0" y="3320"/>
                    <a:pt x="954" y="4274"/>
                    <a:pt x="2137" y="4274"/>
                  </a:cubicBezTo>
                  <a:lnTo>
                    <a:pt x="20513" y="4274"/>
                  </a:lnTo>
                  <a:lnTo>
                    <a:pt x="2051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8"/>
            <p:cNvSpPr/>
            <p:nvPr/>
          </p:nvSpPr>
          <p:spPr>
            <a:xfrm>
              <a:off x="8083642" y="3627751"/>
              <a:ext cx="237929" cy="80940"/>
            </a:xfrm>
            <a:custGeom>
              <a:rect b="b" l="l" r="r" t="t"/>
              <a:pathLst>
                <a:path extrusionOk="0" h="2483" w="7299">
                  <a:moveTo>
                    <a:pt x="559" y="0"/>
                  </a:moveTo>
                  <a:cubicBezTo>
                    <a:pt x="247" y="0"/>
                    <a:pt x="0" y="247"/>
                    <a:pt x="0" y="559"/>
                  </a:cubicBezTo>
                  <a:lnTo>
                    <a:pt x="0" y="1923"/>
                  </a:lnTo>
                  <a:cubicBezTo>
                    <a:pt x="0" y="2235"/>
                    <a:pt x="247" y="2482"/>
                    <a:pt x="559" y="2482"/>
                  </a:cubicBezTo>
                  <a:lnTo>
                    <a:pt x="7298" y="2482"/>
                  </a:lnTo>
                  <a:lnTo>
                    <a:pt x="729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8"/>
            <p:cNvSpPr/>
            <p:nvPr/>
          </p:nvSpPr>
          <p:spPr>
            <a:xfrm>
              <a:off x="7652866" y="3464861"/>
              <a:ext cx="668705" cy="138800"/>
            </a:xfrm>
            <a:custGeom>
              <a:rect b="b" l="l" r="r" t="t"/>
              <a:pathLst>
                <a:path extrusionOk="0" h="4258" w="20514">
                  <a:moveTo>
                    <a:pt x="2137" y="0"/>
                  </a:moveTo>
                  <a:cubicBezTo>
                    <a:pt x="954" y="0"/>
                    <a:pt x="0" y="954"/>
                    <a:pt x="0" y="2137"/>
                  </a:cubicBezTo>
                  <a:cubicBezTo>
                    <a:pt x="0" y="3304"/>
                    <a:pt x="954" y="4257"/>
                    <a:pt x="2137" y="4257"/>
                  </a:cubicBezTo>
                  <a:lnTo>
                    <a:pt x="20513" y="4257"/>
                  </a:lnTo>
                  <a:lnTo>
                    <a:pt x="20513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8"/>
            <p:cNvSpPr/>
            <p:nvPr/>
          </p:nvSpPr>
          <p:spPr>
            <a:xfrm>
              <a:off x="8083642" y="3493775"/>
              <a:ext cx="237929" cy="80940"/>
            </a:xfrm>
            <a:custGeom>
              <a:rect b="b" l="l" r="r" t="t"/>
              <a:pathLst>
                <a:path extrusionOk="0" h="2483" w="7299">
                  <a:moveTo>
                    <a:pt x="559" y="1"/>
                  </a:moveTo>
                  <a:cubicBezTo>
                    <a:pt x="247" y="1"/>
                    <a:pt x="0" y="248"/>
                    <a:pt x="0" y="560"/>
                  </a:cubicBezTo>
                  <a:lnTo>
                    <a:pt x="0" y="1924"/>
                  </a:lnTo>
                  <a:cubicBezTo>
                    <a:pt x="0" y="2236"/>
                    <a:pt x="247" y="2483"/>
                    <a:pt x="559" y="2483"/>
                  </a:cubicBezTo>
                  <a:lnTo>
                    <a:pt x="7298" y="2483"/>
                  </a:lnTo>
                  <a:lnTo>
                    <a:pt x="729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5" name="Google Shape;175;p8"/>
          <p:cNvSpPr/>
          <p:nvPr/>
        </p:nvSpPr>
        <p:spPr>
          <a:xfrm>
            <a:off x="4113227" y="652742"/>
            <a:ext cx="4475409" cy="3389906"/>
          </a:xfrm>
          <a:custGeom>
            <a:rect b="b" l="l" r="r" t="t"/>
            <a:pathLst>
              <a:path extrusionOk="0" h="22174" w="29274">
                <a:moveTo>
                  <a:pt x="318" y="1"/>
                </a:moveTo>
                <a:lnTo>
                  <a:pt x="0" y="21755"/>
                </a:lnTo>
                <a:lnTo>
                  <a:pt x="28956" y="22173"/>
                </a:lnTo>
                <a:lnTo>
                  <a:pt x="29274" y="419"/>
                </a:lnTo>
                <a:lnTo>
                  <a:pt x="318" y="1"/>
                </a:lnTo>
                <a:close/>
              </a:path>
            </a:pathLst>
          </a:custGeom>
          <a:solidFill>
            <a:srgbClr val="F5F5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9"/>
          <p:cNvSpPr/>
          <p:nvPr/>
        </p:nvSpPr>
        <p:spPr>
          <a:xfrm>
            <a:off x="-731" y="4672701"/>
            <a:ext cx="9143833" cy="475558"/>
          </a:xfrm>
          <a:custGeom>
            <a:rect b="b" l="l" r="r" t="t"/>
            <a:pathLst>
              <a:path extrusionOk="0" h="14838" w="285299">
                <a:moveTo>
                  <a:pt x="0" y="1"/>
                </a:moveTo>
                <a:lnTo>
                  <a:pt x="0" y="14838"/>
                </a:lnTo>
                <a:lnTo>
                  <a:pt x="285299" y="14838"/>
                </a:lnTo>
                <a:lnTo>
                  <a:pt x="285299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9"/>
          <p:cNvSpPr txBox="1"/>
          <p:nvPr>
            <p:ph type="title"/>
          </p:nvPr>
        </p:nvSpPr>
        <p:spPr>
          <a:xfrm>
            <a:off x="720000" y="1233175"/>
            <a:ext cx="35907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80" name="Google Shape;180;p9"/>
          <p:cNvSpPr txBox="1"/>
          <p:nvPr>
            <p:ph idx="1" type="subTitle"/>
          </p:nvPr>
        </p:nvSpPr>
        <p:spPr>
          <a:xfrm>
            <a:off x="720000" y="2803075"/>
            <a:ext cx="35907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81" name="Google Shape;181;p9"/>
          <p:cNvSpPr txBox="1"/>
          <p:nvPr>
            <p:ph idx="2" type="body"/>
          </p:nvPr>
        </p:nvSpPr>
        <p:spPr>
          <a:xfrm>
            <a:off x="4939500" y="724075"/>
            <a:ext cx="34845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0"/>
          <p:cNvSpPr/>
          <p:nvPr/>
        </p:nvSpPr>
        <p:spPr>
          <a:xfrm>
            <a:off x="-731" y="4672701"/>
            <a:ext cx="9143833" cy="475558"/>
          </a:xfrm>
          <a:custGeom>
            <a:rect b="b" l="l" r="r" t="t"/>
            <a:pathLst>
              <a:path extrusionOk="0" h="14838" w="285299">
                <a:moveTo>
                  <a:pt x="0" y="1"/>
                </a:moveTo>
                <a:lnTo>
                  <a:pt x="0" y="14838"/>
                </a:lnTo>
                <a:lnTo>
                  <a:pt x="285299" y="14838"/>
                </a:lnTo>
                <a:lnTo>
                  <a:pt x="285299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10"/>
          <p:cNvSpPr txBox="1"/>
          <p:nvPr>
            <p:ph idx="1" type="body"/>
          </p:nvPr>
        </p:nvSpPr>
        <p:spPr>
          <a:xfrm>
            <a:off x="726600" y="3995700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theme" Target="../theme/theme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lita One"/>
              <a:buNone/>
              <a:defRPr sz="28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lita One"/>
              <a:buNone/>
              <a:defRPr sz="28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lita One"/>
              <a:buNone/>
              <a:defRPr sz="28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lita One"/>
              <a:buNone/>
              <a:defRPr sz="28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lita One"/>
              <a:buNone/>
              <a:defRPr sz="28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lita One"/>
              <a:buNone/>
              <a:defRPr sz="28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lita One"/>
              <a:buNone/>
              <a:defRPr sz="28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lita One"/>
              <a:buNone/>
              <a:defRPr sz="28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lita One"/>
              <a:buNone/>
              <a:defRPr sz="28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ans"/>
              <a:buChar char="●"/>
              <a:defRPr sz="1100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indent="-29845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ans"/>
              <a:buChar char="○"/>
              <a:defRPr sz="1100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indent="-29845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ans"/>
              <a:buChar char="■"/>
              <a:defRPr sz="1100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indent="-29845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ans"/>
              <a:buChar char="●"/>
              <a:defRPr sz="1100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indent="-29845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ans"/>
              <a:buChar char="○"/>
              <a:defRPr sz="1100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indent="-29845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ans"/>
              <a:buChar char="■"/>
              <a:defRPr sz="1100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indent="-29845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ans"/>
              <a:buChar char="●"/>
              <a:defRPr sz="1100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indent="-29845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ans"/>
              <a:buChar char="○"/>
              <a:defRPr sz="1100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indent="-29845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Josefin Sans"/>
              <a:buChar char="■"/>
              <a:defRPr sz="1100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www.kaggle.com/c/nfl-impact-detection/overview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6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p32"/>
          <p:cNvSpPr txBox="1"/>
          <p:nvPr>
            <p:ph type="ctrTitle"/>
          </p:nvPr>
        </p:nvSpPr>
        <p:spPr>
          <a:xfrm>
            <a:off x="720000" y="1546200"/>
            <a:ext cx="3345000" cy="206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 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Helmet Impact Detection</a:t>
            </a:r>
            <a:endParaRPr/>
          </a:p>
        </p:txBody>
      </p:sp>
      <p:sp>
        <p:nvSpPr>
          <p:cNvPr id="858" name="Google Shape;858;p32"/>
          <p:cNvSpPr txBox="1"/>
          <p:nvPr>
            <p:ph idx="1" type="subTitle"/>
          </p:nvPr>
        </p:nvSpPr>
        <p:spPr>
          <a:xfrm>
            <a:off x="720000" y="3510125"/>
            <a:ext cx="33450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 a part of BML course</a:t>
            </a:r>
            <a:endParaRPr/>
          </a:p>
        </p:txBody>
      </p:sp>
      <p:grpSp>
        <p:nvGrpSpPr>
          <p:cNvPr id="859" name="Google Shape;859;p32"/>
          <p:cNvGrpSpPr/>
          <p:nvPr/>
        </p:nvGrpSpPr>
        <p:grpSpPr>
          <a:xfrm>
            <a:off x="3551078" y="894499"/>
            <a:ext cx="5591283" cy="3790746"/>
            <a:chOff x="3551078" y="894499"/>
            <a:chExt cx="5591283" cy="3790746"/>
          </a:xfrm>
        </p:grpSpPr>
        <p:sp>
          <p:nvSpPr>
            <p:cNvPr id="860" name="Google Shape;860;p32"/>
            <p:cNvSpPr/>
            <p:nvPr/>
          </p:nvSpPr>
          <p:spPr>
            <a:xfrm>
              <a:off x="7439416" y="1150995"/>
              <a:ext cx="1702945" cy="1120308"/>
            </a:xfrm>
            <a:custGeom>
              <a:rect b="b" l="l" r="r" t="t"/>
              <a:pathLst>
                <a:path extrusionOk="0" h="34955" w="53134">
                  <a:moveTo>
                    <a:pt x="3626" y="1"/>
                  </a:moveTo>
                  <a:lnTo>
                    <a:pt x="0" y="34955"/>
                  </a:lnTo>
                  <a:lnTo>
                    <a:pt x="49074" y="34955"/>
                  </a:lnTo>
                  <a:lnTo>
                    <a:pt x="53134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" name="Google Shape;861;p32"/>
            <p:cNvSpPr/>
            <p:nvPr/>
          </p:nvSpPr>
          <p:spPr>
            <a:xfrm>
              <a:off x="7610788" y="1330924"/>
              <a:ext cx="80349" cy="752438"/>
            </a:xfrm>
            <a:custGeom>
              <a:rect b="b" l="l" r="r" t="t"/>
              <a:pathLst>
                <a:path extrusionOk="0" h="23477" w="2507">
                  <a:moveTo>
                    <a:pt x="2473" y="1"/>
                  </a:moveTo>
                  <a:lnTo>
                    <a:pt x="2473" y="1"/>
                  </a:lnTo>
                  <a:cubicBezTo>
                    <a:pt x="2423" y="1"/>
                    <a:pt x="1855" y="5247"/>
                    <a:pt x="1187" y="11730"/>
                  </a:cubicBezTo>
                  <a:cubicBezTo>
                    <a:pt x="518" y="18213"/>
                    <a:pt x="0" y="23476"/>
                    <a:pt x="50" y="23476"/>
                  </a:cubicBezTo>
                  <a:cubicBezTo>
                    <a:pt x="84" y="23476"/>
                    <a:pt x="669" y="18230"/>
                    <a:pt x="1337" y="11747"/>
                  </a:cubicBezTo>
                  <a:cubicBezTo>
                    <a:pt x="2005" y="5264"/>
                    <a:pt x="2507" y="17"/>
                    <a:pt x="247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" name="Google Shape;862;p32"/>
            <p:cNvSpPr/>
            <p:nvPr/>
          </p:nvSpPr>
          <p:spPr>
            <a:xfrm>
              <a:off x="7740911" y="1366275"/>
              <a:ext cx="158007" cy="4840"/>
            </a:xfrm>
            <a:custGeom>
              <a:rect b="b" l="l" r="r" t="t"/>
              <a:pathLst>
                <a:path extrusionOk="0" h="151" w="4930">
                  <a:moveTo>
                    <a:pt x="2457" y="0"/>
                  </a:moveTo>
                  <a:cubicBezTo>
                    <a:pt x="1103" y="0"/>
                    <a:pt x="0" y="34"/>
                    <a:pt x="0" y="67"/>
                  </a:cubicBezTo>
                  <a:cubicBezTo>
                    <a:pt x="0" y="117"/>
                    <a:pt x="1103" y="151"/>
                    <a:pt x="2457" y="151"/>
                  </a:cubicBezTo>
                  <a:cubicBezTo>
                    <a:pt x="3827" y="151"/>
                    <a:pt x="4929" y="117"/>
                    <a:pt x="4929" y="67"/>
                  </a:cubicBezTo>
                  <a:cubicBezTo>
                    <a:pt x="4929" y="34"/>
                    <a:pt x="3827" y="0"/>
                    <a:pt x="245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32"/>
            <p:cNvSpPr/>
            <p:nvPr/>
          </p:nvSpPr>
          <p:spPr>
            <a:xfrm>
              <a:off x="7941736" y="1366275"/>
              <a:ext cx="628693" cy="4840"/>
            </a:xfrm>
            <a:custGeom>
              <a:rect b="b" l="l" r="r" t="t"/>
              <a:pathLst>
                <a:path extrusionOk="0" h="151" w="19616">
                  <a:moveTo>
                    <a:pt x="9808" y="0"/>
                  </a:moveTo>
                  <a:cubicBezTo>
                    <a:pt x="4394" y="0"/>
                    <a:pt x="0" y="34"/>
                    <a:pt x="0" y="67"/>
                  </a:cubicBezTo>
                  <a:cubicBezTo>
                    <a:pt x="0" y="117"/>
                    <a:pt x="4394" y="151"/>
                    <a:pt x="9808" y="151"/>
                  </a:cubicBezTo>
                  <a:cubicBezTo>
                    <a:pt x="15222" y="151"/>
                    <a:pt x="19616" y="117"/>
                    <a:pt x="19616" y="67"/>
                  </a:cubicBezTo>
                  <a:cubicBezTo>
                    <a:pt x="19616" y="34"/>
                    <a:pt x="15238" y="0"/>
                    <a:pt x="980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32"/>
            <p:cNvSpPr/>
            <p:nvPr/>
          </p:nvSpPr>
          <p:spPr>
            <a:xfrm>
              <a:off x="7722161" y="1764144"/>
              <a:ext cx="158007" cy="5384"/>
            </a:xfrm>
            <a:custGeom>
              <a:rect b="b" l="l" r="r" t="t"/>
              <a:pathLst>
                <a:path extrusionOk="0" h="168" w="4930">
                  <a:moveTo>
                    <a:pt x="2473" y="1"/>
                  </a:moveTo>
                  <a:cubicBezTo>
                    <a:pt x="1103" y="1"/>
                    <a:pt x="1" y="34"/>
                    <a:pt x="1" y="84"/>
                  </a:cubicBezTo>
                  <a:cubicBezTo>
                    <a:pt x="1" y="118"/>
                    <a:pt x="1103" y="168"/>
                    <a:pt x="2473" y="168"/>
                  </a:cubicBezTo>
                  <a:cubicBezTo>
                    <a:pt x="3827" y="168"/>
                    <a:pt x="4930" y="118"/>
                    <a:pt x="4930" y="84"/>
                  </a:cubicBezTo>
                  <a:cubicBezTo>
                    <a:pt x="4930" y="34"/>
                    <a:pt x="3827" y="1"/>
                    <a:pt x="247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32"/>
            <p:cNvSpPr/>
            <p:nvPr/>
          </p:nvSpPr>
          <p:spPr>
            <a:xfrm>
              <a:off x="7922987" y="1764144"/>
              <a:ext cx="629238" cy="5384"/>
            </a:xfrm>
            <a:custGeom>
              <a:rect b="b" l="l" r="r" t="t"/>
              <a:pathLst>
                <a:path extrusionOk="0" h="168" w="19633">
                  <a:moveTo>
                    <a:pt x="9808" y="1"/>
                  </a:moveTo>
                  <a:cubicBezTo>
                    <a:pt x="4395" y="1"/>
                    <a:pt x="0" y="34"/>
                    <a:pt x="0" y="84"/>
                  </a:cubicBezTo>
                  <a:cubicBezTo>
                    <a:pt x="0" y="118"/>
                    <a:pt x="4395" y="168"/>
                    <a:pt x="9808" y="168"/>
                  </a:cubicBezTo>
                  <a:cubicBezTo>
                    <a:pt x="15239" y="168"/>
                    <a:pt x="19633" y="118"/>
                    <a:pt x="19633" y="84"/>
                  </a:cubicBezTo>
                  <a:cubicBezTo>
                    <a:pt x="19633" y="34"/>
                    <a:pt x="15239" y="1"/>
                    <a:pt x="980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32"/>
            <p:cNvSpPr/>
            <p:nvPr/>
          </p:nvSpPr>
          <p:spPr>
            <a:xfrm>
              <a:off x="7708764" y="1947822"/>
              <a:ext cx="629270" cy="4872"/>
            </a:xfrm>
            <a:custGeom>
              <a:rect b="b" l="l" r="r" t="t"/>
              <a:pathLst>
                <a:path extrusionOk="0" h="152" w="19634">
                  <a:moveTo>
                    <a:pt x="9809" y="1"/>
                  </a:moveTo>
                  <a:cubicBezTo>
                    <a:pt x="4395" y="1"/>
                    <a:pt x="1" y="34"/>
                    <a:pt x="1" y="84"/>
                  </a:cubicBezTo>
                  <a:cubicBezTo>
                    <a:pt x="1" y="118"/>
                    <a:pt x="4395" y="151"/>
                    <a:pt x="9809" y="151"/>
                  </a:cubicBezTo>
                  <a:cubicBezTo>
                    <a:pt x="15239" y="151"/>
                    <a:pt x="19633" y="118"/>
                    <a:pt x="19633" y="84"/>
                  </a:cubicBezTo>
                  <a:cubicBezTo>
                    <a:pt x="19633" y="34"/>
                    <a:pt x="15239" y="1"/>
                    <a:pt x="980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32"/>
            <p:cNvSpPr/>
            <p:nvPr/>
          </p:nvSpPr>
          <p:spPr>
            <a:xfrm>
              <a:off x="7746263" y="1478194"/>
              <a:ext cx="222267" cy="5384"/>
            </a:xfrm>
            <a:custGeom>
              <a:rect b="b" l="l" r="r" t="t"/>
              <a:pathLst>
                <a:path extrusionOk="0" h="168" w="6935">
                  <a:moveTo>
                    <a:pt x="3459" y="0"/>
                  </a:moveTo>
                  <a:cubicBezTo>
                    <a:pt x="1554" y="0"/>
                    <a:pt x="1" y="51"/>
                    <a:pt x="1" y="84"/>
                  </a:cubicBezTo>
                  <a:cubicBezTo>
                    <a:pt x="1" y="134"/>
                    <a:pt x="1554" y="168"/>
                    <a:pt x="3459" y="168"/>
                  </a:cubicBezTo>
                  <a:cubicBezTo>
                    <a:pt x="5381" y="168"/>
                    <a:pt x="6935" y="134"/>
                    <a:pt x="6935" y="84"/>
                  </a:cubicBezTo>
                  <a:cubicBezTo>
                    <a:pt x="6935" y="51"/>
                    <a:pt x="5381" y="0"/>
                    <a:pt x="345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32"/>
            <p:cNvSpPr/>
            <p:nvPr/>
          </p:nvSpPr>
          <p:spPr>
            <a:xfrm>
              <a:off x="7740366" y="1643123"/>
              <a:ext cx="222267" cy="5384"/>
            </a:xfrm>
            <a:custGeom>
              <a:rect b="b" l="l" r="r" t="t"/>
              <a:pathLst>
                <a:path extrusionOk="0" h="168" w="6935">
                  <a:moveTo>
                    <a:pt x="3476" y="1"/>
                  </a:moveTo>
                  <a:cubicBezTo>
                    <a:pt x="1555" y="1"/>
                    <a:pt x="1" y="34"/>
                    <a:pt x="1" y="84"/>
                  </a:cubicBezTo>
                  <a:cubicBezTo>
                    <a:pt x="1" y="134"/>
                    <a:pt x="1555" y="168"/>
                    <a:pt x="3476" y="168"/>
                  </a:cubicBezTo>
                  <a:cubicBezTo>
                    <a:pt x="5381" y="168"/>
                    <a:pt x="6935" y="134"/>
                    <a:pt x="6935" y="84"/>
                  </a:cubicBezTo>
                  <a:cubicBezTo>
                    <a:pt x="6935" y="34"/>
                    <a:pt x="5381" y="1"/>
                    <a:pt x="347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32"/>
            <p:cNvSpPr/>
            <p:nvPr/>
          </p:nvSpPr>
          <p:spPr>
            <a:xfrm>
              <a:off x="7928339" y="1878755"/>
              <a:ext cx="222267" cy="5384"/>
            </a:xfrm>
            <a:custGeom>
              <a:rect b="b" l="l" r="r" t="t"/>
              <a:pathLst>
                <a:path extrusionOk="0" h="168" w="6935">
                  <a:moveTo>
                    <a:pt x="3459" y="0"/>
                  </a:moveTo>
                  <a:cubicBezTo>
                    <a:pt x="1554" y="0"/>
                    <a:pt x="0" y="34"/>
                    <a:pt x="0" y="84"/>
                  </a:cubicBezTo>
                  <a:cubicBezTo>
                    <a:pt x="0" y="117"/>
                    <a:pt x="1554" y="167"/>
                    <a:pt x="3459" y="167"/>
                  </a:cubicBezTo>
                  <a:cubicBezTo>
                    <a:pt x="5381" y="167"/>
                    <a:pt x="6934" y="117"/>
                    <a:pt x="6934" y="84"/>
                  </a:cubicBezTo>
                  <a:cubicBezTo>
                    <a:pt x="6934" y="34"/>
                    <a:pt x="5381" y="0"/>
                    <a:pt x="345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32"/>
            <p:cNvSpPr/>
            <p:nvPr/>
          </p:nvSpPr>
          <p:spPr>
            <a:xfrm>
              <a:off x="8208937" y="1478194"/>
              <a:ext cx="567670" cy="5384"/>
            </a:xfrm>
            <a:custGeom>
              <a:rect b="b" l="l" r="r" t="t"/>
              <a:pathLst>
                <a:path extrusionOk="0" h="168" w="17712">
                  <a:moveTo>
                    <a:pt x="8856" y="0"/>
                  </a:moveTo>
                  <a:cubicBezTo>
                    <a:pt x="3961" y="0"/>
                    <a:pt x="1" y="51"/>
                    <a:pt x="1" y="84"/>
                  </a:cubicBezTo>
                  <a:cubicBezTo>
                    <a:pt x="1" y="134"/>
                    <a:pt x="3961" y="168"/>
                    <a:pt x="8856" y="168"/>
                  </a:cubicBezTo>
                  <a:cubicBezTo>
                    <a:pt x="13752" y="168"/>
                    <a:pt x="17712" y="134"/>
                    <a:pt x="17712" y="84"/>
                  </a:cubicBezTo>
                  <a:cubicBezTo>
                    <a:pt x="17712" y="51"/>
                    <a:pt x="13752" y="0"/>
                    <a:pt x="885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" name="Google Shape;871;p32"/>
            <p:cNvSpPr/>
            <p:nvPr/>
          </p:nvSpPr>
          <p:spPr>
            <a:xfrm>
              <a:off x="8033848" y="1652770"/>
              <a:ext cx="567670" cy="5384"/>
            </a:xfrm>
            <a:custGeom>
              <a:rect b="b" l="l" r="r" t="t"/>
              <a:pathLst>
                <a:path extrusionOk="0" h="168" w="17712">
                  <a:moveTo>
                    <a:pt x="8856" y="0"/>
                  </a:moveTo>
                  <a:cubicBezTo>
                    <a:pt x="3960" y="0"/>
                    <a:pt x="0" y="34"/>
                    <a:pt x="0" y="84"/>
                  </a:cubicBezTo>
                  <a:cubicBezTo>
                    <a:pt x="0" y="117"/>
                    <a:pt x="3960" y="167"/>
                    <a:pt x="8856" y="167"/>
                  </a:cubicBezTo>
                  <a:cubicBezTo>
                    <a:pt x="13751" y="167"/>
                    <a:pt x="17711" y="117"/>
                    <a:pt x="17711" y="84"/>
                  </a:cubicBezTo>
                  <a:cubicBezTo>
                    <a:pt x="17711" y="34"/>
                    <a:pt x="13751" y="0"/>
                    <a:pt x="885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" name="Google Shape;872;p32"/>
            <p:cNvSpPr/>
            <p:nvPr/>
          </p:nvSpPr>
          <p:spPr>
            <a:xfrm>
              <a:off x="8229288" y="1878755"/>
              <a:ext cx="567670" cy="5384"/>
            </a:xfrm>
            <a:custGeom>
              <a:rect b="b" l="l" r="r" t="t"/>
              <a:pathLst>
                <a:path extrusionOk="0" h="168" w="17712">
                  <a:moveTo>
                    <a:pt x="8856" y="0"/>
                  </a:moveTo>
                  <a:cubicBezTo>
                    <a:pt x="3961" y="0"/>
                    <a:pt x="1" y="34"/>
                    <a:pt x="1" y="84"/>
                  </a:cubicBezTo>
                  <a:cubicBezTo>
                    <a:pt x="1" y="117"/>
                    <a:pt x="3961" y="167"/>
                    <a:pt x="8856" y="167"/>
                  </a:cubicBezTo>
                  <a:cubicBezTo>
                    <a:pt x="13735" y="167"/>
                    <a:pt x="17712" y="117"/>
                    <a:pt x="17712" y="84"/>
                  </a:cubicBezTo>
                  <a:cubicBezTo>
                    <a:pt x="17712" y="34"/>
                    <a:pt x="13735" y="0"/>
                    <a:pt x="885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" name="Google Shape;873;p32"/>
            <p:cNvSpPr/>
            <p:nvPr/>
          </p:nvSpPr>
          <p:spPr>
            <a:xfrm>
              <a:off x="7710912" y="2080637"/>
              <a:ext cx="567670" cy="5384"/>
            </a:xfrm>
            <a:custGeom>
              <a:rect b="b" l="l" r="r" t="t"/>
              <a:pathLst>
                <a:path extrusionOk="0" h="168" w="17712">
                  <a:moveTo>
                    <a:pt x="8856" y="1"/>
                  </a:moveTo>
                  <a:cubicBezTo>
                    <a:pt x="3961" y="1"/>
                    <a:pt x="1" y="34"/>
                    <a:pt x="1" y="84"/>
                  </a:cubicBezTo>
                  <a:cubicBezTo>
                    <a:pt x="1" y="117"/>
                    <a:pt x="3961" y="168"/>
                    <a:pt x="8856" y="168"/>
                  </a:cubicBezTo>
                  <a:cubicBezTo>
                    <a:pt x="13752" y="168"/>
                    <a:pt x="17712" y="117"/>
                    <a:pt x="17712" y="84"/>
                  </a:cubicBezTo>
                  <a:cubicBezTo>
                    <a:pt x="17712" y="34"/>
                    <a:pt x="13752" y="1"/>
                    <a:pt x="885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" name="Google Shape;874;p32"/>
            <p:cNvSpPr/>
            <p:nvPr/>
          </p:nvSpPr>
          <p:spPr>
            <a:xfrm>
              <a:off x="8338547" y="2080637"/>
              <a:ext cx="567670" cy="5384"/>
            </a:xfrm>
            <a:custGeom>
              <a:rect b="b" l="l" r="r" t="t"/>
              <a:pathLst>
                <a:path extrusionOk="0" h="168" w="17712">
                  <a:moveTo>
                    <a:pt x="8856" y="1"/>
                  </a:moveTo>
                  <a:cubicBezTo>
                    <a:pt x="3960" y="1"/>
                    <a:pt x="0" y="34"/>
                    <a:pt x="0" y="84"/>
                  </a:cubicBezTo>
                  <a:cubicBezTo>
                    <a:pt x="0" y="117"/>
                    <a:pt x="3960" y="168"/>
                    <a:pt x="8856" y="168"/>
                  </a:cubicBezTo>
                  <a:cubicBezTo>
                    <a:pt x="13751" y="168"/>
                    <a:pt x="17711" y="117"/>
                    <a:pt x="17711" y="84"/>
                  </a:cubicBezTo>
                  <a:cubicBezTo>
                    <a:pt x="17711" y="34"/>
                    <a:pt x="13751" y="1"/>
                    <a:pt x="885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" name="Google Shape;875;p32"/>
            <p:cNvSpPr/>
            <p:nvPr/>
          </p:nvSpPr>
          <p:spPr>
            <a:xfrm>
              <a:off x="7710912" y="2146500"/>
              <a:ext cx="567670" cy="4872"/>
            </a:xfrm>
            <a:custGeom>
              <a:rect b="b" l="l" r="r" t="t"/>
              <a:pathLst>
                <a:path extrusionOk="0" h="152" w="17712">
                  <a:moveTo>
                    <a:pt x="8856" y="1"/>
                  </a:moveTo>
                  <a:cubicBezTo>
                    <a:pt x="3961" y="1"/>
                    <a:pt x="1" y="34"/>
                    <a:pt x="1" y="84"/>
                  </a:cubicBezTo>
                  <a:cubicBezTo>
                    <a:pt x="1" y="118"/>
                    <a:pt x="3961" y="151"/>
                    <a:pt x="8856" y="151"/>
                  </a:cubicBezTo>
                  <a:cubicBezTo>
                    <a:pt x="13735" y="151"/>
                    <a:pt x="17712" y="118"/>
                    <a:pt x="17712" y="84"/>
                  </a:cubicBezTo>
                  <a:cubicBezTo>
                    <a:pt x="17712" y="34"/>
                    <a:pt x="13752" y="1"/>
                    <a:pt x="885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" name="Google Shape;876;p32"/>
            <p:cNvSpPr/>
            <p:nvPr/>
          </p:nvSpPr>
          <p:spPr>
            <a:xfrm>
              <a:off x="7738218" y="1525852"/>
              <a:ext cx="567670" cy="4840"/>
            </a:xfrm>
            <a:custGeom>
              <a:rect b="b" l="l" r="r" t="t"/>
              <a:pathLst>
                <a:path extrusionOk="0" h="151" w="17712">
                  <a:moveTo>
                    <a:pt x="8856" y="0"/>
                  </a:moveTo>
                  <a:cubicBezTo>
                    <a:pt x="3978" y="0"/>
                    <a:pt x="1" y="34"/>
                    <a:pt x="1" y="84"/>
                  </a:cubicBezTo>
                  <a:cubicBezTo>
                    <a:pt x="1" y="117"/>
                    <a:pt x="3978" y="151"/>
                    <a:pt x="8856" y="151"/>
                  </a:cubicBezTo>
                  <a:cubicBezTo>
                    <a:pt x="13752" y="151"/>
                    <a:pt x="17712" y="117"/>
                    <a:pt x="17712" y="84"/>
                  </a:cubicBezTo>
                  <a:cubicBezTo>
                    <a:pt x="17712" y="34"/>
                    <a:pt x="13752" y="0"/>
                    <a:pt x="885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" name="Google Shape;877;p32"/>
            <p:cNvSpPr/>
            <p:nvPr/>
          </p:nvSpPr>
          <p:spPr>
            <a:xfrm>
              <a:off x="8008656" y="1479251"/>
              <a:ext cx="146244" cy="4872"/>
            </a:xfrm>
            <a:custGeom>
              <a:rect b="b" l="l" r="r" t="t"/>
              <a:pathLst>
                <a:path extrusionOk="0" h="152" w="4563">
                  <a:moveTo>
                    <a:pt x="2273" y="1"/>
                  </a:moveTo>
                  <a:cubicBezTo>
                    <a:pt x="1020" y="1"/>
                    <a:pt x="1" y="34"/>
                    <a:pt x="1" y="68"/>
                  </a:cubicBezTo>
                  <a:cubicBezTo>
                    <a:pt x="1" y="118"/>
                    <a:pt x="1020" y="151"/>
                    <a:pt x="2273" y="151"/>
                  </a:cubicBezTo>
                  <a:cubicBezTo>
                    <a:pt x="3543" y="151"/>
                    <a:pt x="4562" y="118"/>
                    <a:pt x="4562" y="68"/>
                  </a:cubicBezTo>
                  <a:cubicBezTo>
                    <a:pt x="4562" y="34"/>
                    <a:pt x="3543" y="1"/>
                    <a:pt x="227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" name="Google Shape;878;p32"/>
            <p:cNvSpPr/>
            <p:nvPr/>
          </p:nvSpPr>
          <p:spPr>
            <a:xfrm>
              <a:off x="7715206" y="1818244"/>
              <a:ext cx="146212" cy="5384"/>
            </a:xfrm>
            <a:custGeom>
              <a:rect b="b" l="l" r="r" t="t"/>
              <a:pathLst>
                <a:path extrusionOk="0" h="168" w="4562">
                  <a:moveTo>
                    <a:pt x="2289" y="0"/>
                  </a:moveTo>
                  <a:cubicBezTo>
                    <a:pt x="1020" y="0"/>
                    <a:pt x="0" y="34"/>
                    <a:pt x="0" y="84"/>
                  </a:cubicBezTo>
                  <a:cubicBezTo>
                    <a:pt x="0" y="134"/>
                    <a:pt x="1020" y="167"/>
                    <a:pt x="2289" y="167"/>
                  </a:cubicBezTo>
                  <a:cubicBezTo>
                    <a:pt x="3543" y="167"/>
                    <a:pt x="4562" y="134"/>
                    <a:pt x="4562" y="84"/>
                  </a:cubicBezTo>
                  <a:cubicBezTo>
                    <a:pt x="4562" y="34"/>
                    <a:pt x="3543" y="0"/>
                    <a:pt x="228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" name="Google Shape;879;p32"/>
            <p:cNvSpPr/>
            <p:nvPr/>
          </p:nvSpPr>
          <p:spPr>
            <a:xfrm>
              <a:off x="7712001" y="1878755"/>
              <a:ext cx="146212" cy="5384"/>
            </a:xfrm>
            <a:custGeom>
              <a:rect b="b" l="l" r="r" t="t"/>
              <a:pathLst>
                <a:path extrusionOk="0" h="168" w="4562">
                  <a:moveTo>
                    <a:pt x="2273" y="0"/>
                  </a:moveTo>
                  <a:cubicBezTo>
                    <a:pt x="1019" y="0"/>
                    <a:pt x="0" y="34"/>
                    <a:pt x="0" y="84"/>
                  </a:cubicBezTo>
                  <a:cubicBezTo>
                    <a:pt x="0" y="117"/>
                    <a:pt x="1019" y="167"/>
                    <a:pt x="2273" y="167"/>
                  </a:cubicBezTo>
                  <a:cubicBezTo>
                    <a:pt x="3542" y="167"/>
                    <a:pt x="4562" y="117"/>
                    <a:pt x="4562" y="84"/>
                  </a:cubicBezTo>
                  <a:cubicBezTo>
                    <a:pt x="4562" y="34"/>
                    <a:pt x="3542" y="0"/>
                    <a:pt x="227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" name="Google Shape;880;p32"/>
            <p:cNvSpPr/>
            <p:nvPr/>
          </p:nvSpPr>
          <p:spPr>
            <a:xfrm>
              <a:off x="7544380" y="1266664"/>
              <a:ext cx="1580321" cy="5384"/>
            </a:xfrm>
            <a:custGeom>
              <a:rect b="b" l="l" r="r" t="t"/>
              <a:pathLst>
                <a:path extrusionOk="0" h="168" w="49308">
                  <a:moveTo>
                    <a:pt x="24662" y="1"/>
                  </a:moveTo>
                  <a:cubicBezTo>
                    <a:pt x="11045" y="1"/>
                    <a:pt x="0" y="34"/>
                    <a:pt x="0" y="84"/>
                  </a:cubicBezTo>
                  <a:cubicBezTo>
                    <a:pt x="0" y="118"/>
                    <a:pt x="11045" y="168"/>
                    <a:pt x="24662" y="168"/>
                  </a:cubicBezTo>
                  <a:cubicBezTo>
                    <a:pt x="38280" y="168"/>
                    <a:pt x="49307" y="118"/>
                    <a:pt x="49307" y="84"/>
                  </a:cubicBezTo>
                  <a:cubicBezTo>
                    <a:pt x="49307" y="34"/>
                    <a:pt x="38280" y="1"/>
                    <a:pt x="2466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" name="Google Shape;881;p32"/>
            <p:cNvSpPr/>
            <p:nvPr/>
          </p:nvSpPr>
          <p:spPr>
            <a:xfrm>
              <a:off x="7625787" y="1197051"/>
              <a:ext cx="43941" cy="37627"/>
            </a:xfrm>
            <a:custGeom>
              <a:rect b="b" l="l" r="r" t="t"/>
              <a:pathLst>
                <a:path extrusionOk="0" h="1174" w="1371">
                  <a:moveTo>
                    <a:pt x="785" y="0"/>
                  </a:moveTo>
                  <a:cubicBezTo>
                    <a:pt x="267" y="0"/>
                    <a:pt x="0" y="635"/>
                    <a:pt x="384" y="1003"/>
                  </a:cubicBezTo>
                  <a:cubicBezTo>
                    <a:pt x="502" y="1121"/>
                    <a:pt x="646" y="1173"/>
                    <a:pt x="787" y="1173"/>
                  </a:cubicBezTo>
                  <a:cubicBezTo>
                    <a:pt x="1085" y="1173"/>
                    <a:pt x="1370" y="937"/>
                    <a:pt x="1370" y="585"/>
                  </a:cubicBezTo>
                  <a:cubicBezTo>
                    <a:pt x="1370" y="268"/>
                    <a:pt x="1120" y="0"/>
                    <a:pt x="7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" name="Google Shape;882;p32"/>
            <p:cNvSpPr/>
            <p:nvPr/>
          </p:nvSpPr>
          <p:spPr>
            <a:xfrm>
              <a:off x="7706649" y="1197051"/>
              <a:ext cx="43941" cy="37627"/>
            </a:xfrm>
            <a:custGeom>
              <a:rect b="b" l="l" r="r" t="t"/>
              <a:pathLst>
                <a:path extrusionOk="0" h="1174" w="1371">
                  <a:moveTo>
                    <a:pt x="785" y="0"/>
                  </a:moveTo>
                  <a:cubicBezTo>
                    <a:pt x="251" y="0"/>
                    <a:pt x="0" y="635"/>
                    <a:pt x="368" y="1003"/>
                  </a:cubicBezTo>
                  <a:cubicBezTo>
                    <a:pt x="485" y="1121"/>
                    <a:pt x="631" y="1173"/>
                    <a:pt x="774" y="1173"/>
                  </a:cubicBezTo>
                  <a:cubicBezTo>
                    <a:pt x="1077" y="1173"/>
                    <a:pt x="1370" y="937"/>
                    <a:pt x="1370" y="585"/>
                  </a:cubicBezTo>
                  <a:cubicBezTo>
                    <a:pt x="1370" y="268"/>
                    <a:pt x="1103" y="0"/>
                    <a:pt x="7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" name="Google Shape;883;p32"/>
            <p:cNvSpPr/>
            <p:nvPr/>
          </p:nvSpPr>
          <p:spPr>
            <a:xfrm>
              <a:off x="7786966" y="1197051"/>
              <a:ext cx="43941" cy="37627"/>
            </a:xfrm>
            <a:custGeom>
              <a:rect b="b" l="l" r="r" t="t"/>
              <a:pathLst>
                <a:path extrusionOk="0" h="1174" w="1371">
                  <a:moveTo>
                    <a:pt x="786" y="0"/>
                  </a:moveTo>
                  <a:cubicBezTo>
                    <a:pt x="251" y="0"/>
                    <a:pt x="0" y="635"/>
                    <a:pt x="368" y="1003"/>
                  </a:cubicBezTo>
                  <a:cubicBezTo>
                    <a:pt x="486" y="1121"/>
                    <a:pt x="631" y="1173"/>
                    <a:pt x="774" y="1173"/>
                  </a:cubicBezTo>
                  <a:cubicBezTo>
                    <a:pt x="1077" y="1173"/>
                    <a:pt x="1370" y="937"/>
                    <a:pt x="1370" y="585"/>
                  </a:cubicBezTo>
                  <a:cubicBezTo>
                    <a:pt x="1370" y="268"/>
                    <a:pt x="1103" y="0"/>
                    <a:pt x="7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" name="Google Shape;884;p32"/>
            <p:cNvSpPr/>
            <p:nvPr/>
          </p:nvSpPr>
          <p:spPr>
            <a:xfrm>
              <a:off x="4706705" y="1223300"/>
              <a:ext cx="1060342" cy="697793"/>
            </a:xfrm>
            <a:custGeom>
              <a:rect b="b" l="l" r="r" t="t"/>
              <a:pathLst>
                <a:path extrusionOk="0" h="21772" w="33084">
                  <a:moveTo>
                    <a:pt x="2256" y="0"/>
                  </a:moveTo>
                  <a:lnTo>
                    <a:pt x="1" y="21771"/>
                  </a:lnTo>
                  <a:lnTo>
                    <a:pt x="30561" y="21771"/>
                  </a:lnTo>
                  <a:lnTo>
                    <a:pt x="33084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" name="Google Shape;885;p32"/>
            <p:cNvSpPr/>
            <p:nvPr/>
          </p:nvSpPr>
          <p:spPr>
            <a:xfrm>
              <a:off x="4812726" y="1335731"/>
              <a:ext cx="51440" cy="468603"/>
            </a:xfrm>
            <a:custGeom>
              <a:rect b="b" l="l" r="r" t="t"/>
              <a:pathLst>
                <a:path extrusionOk="0" h="14621" w="1605">
                  <a:moveTo>
                    <a:pt x="1554" y="1"/>
                  </a:moveTo>
                  <a:cubicBezTo>
                    <a:pt x="1503" y="1"/>
                    <a:pt x="1136" y="3269"/>
                    <a:pt x="719" y="7303"/>
                  </a:cubicBezTo>
                  <a:cubicBezTo>
                    <a:pt x="302" y="11329"/>
                    <a:pt x="1" y="14604"/>
                    <a:pt x="51" y="14621"/>
                  </a:cubicBezTo>
                  <a:cubicBezTo>
                    <a:pt x="84" y="14621"/>
                    <a:pt x="469" y="11346"/>
                    <a:pt x="886" y="7319"/>
                  </a:cubicBezTo>
                  <a:cubicBezTo>
                    <a:pt x="1304" y="3276"/>
                    <a:pt x="1605" y="1"/>
                    <a:pt x="1555" y="1"/>
                  </a:cubicBezTo>
                  <a:cubicBezTo>
                    <a:pt x="1555" y="1"/>
                    <a:pt x="1555" y="1"/>
                    <a:pt x="155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" name="Google Shape;886;p32"/>
            <p:cNvSpPr/>
            <p:nvPr/>
          </p:nvSpPr>
          <p:spPr>
            <a:xfrm>
              <a:off x="4894133" y="1356628"/>
              <a:ext cx="98586" cy="4840"/>
            </a:xfrm>
            <a:custGeom>
              <a:rect b="b" l="l" r="r" t="t"/>
              <a:pathLst>
                <a:path extrusionOk="0" h="151" w="3076">
                  <a:moveTo>
                    <a:pt x="1538" y="1"/>
                  </a:moveTo>
                  <a:cubicBezTo>
                    <a:pt x="686" y="1"/>
                    <a:pt x="1" y="34"/>
                    <a:pt x="1" y="67"/>
                  </a:cubicBezTo>
                  <a:cubicBezTo>
                    <a:pt x="1" y="118"/>
                    <a:pt x="686" y="151"/>
                    <a:pt x="1538" y="151"/>
                  </a:cubicBezTo>
                  <a:cubicBezTo>
                    <a:pt x="2390" y="151"/>
                    <a:pt x="3075" y="118"/>
                    <a:pt x="3075" y="67"/>
                  </a:cubicBezTo>
                  <a:cubicBezTo>
                    <a:pt x="3075" y="34"/>
                    <a:pt x="2390" y="1"/>
                    <a:pt x="153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" name="Google Shape;887;p32"/>
            <p:cNvSpPr/>
            <p:nvPr/>
          </p:nvSpPr>
          <p:spPr>
            <a:xfrm>
              <a:off x="5019449" y="1356628"/>
              <a:ext cx="391491" cy="4840"/>
            </a:xfrm>
            <a:custGeom>
              <a:rect b="b" l="l" r="r" t="t"/>
              <a:pathLst>
                <a:path extrusionOk="0" h="151" w="12215">
                  <a:moveTo>
                    <a:pt x="6116" y="1"/>
                  </a:moveTo>
                  <a:cubicBezTo>
                    <a:pt x="2724" y="1"/>
                    <a:pt x="0" y="34"/>
                    <a:pt x="0" y="67"/>
                  </a:cubicBezTo>
                  <a:cubicBezTo>
                    <a:pt x="0" y="118"/>
                    <a:pt x="2741" y="151"/>
                    <a:pt x="6116" y="151"/>
                  </a:cubicBezTo>
                  <a:cubicBezTo>
                    <a:pt x="9491" y="151"/>
                    <a:pt x="12214" y="118"/>
                    <a:pt x="12214" y="67"/>
                  </a:cubicBezTo>
                  <a:cubicBezTo>
                    <a:pt x="12214" y="34"/>
                    <a:pt x="9491" y="1"/>
                    <a:pt x="611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" name="Google Shape;888;p32"/>
            <p:cNvSpPr/>
            <p:nvPr/>
          </p:nvSpPr>
          <p:spPr>
            <a:xfrm>
              <a:off x="4882884" y="1604567"/>
              <a:ext cx="98041" cy="4872"/>
            </a:xfrm>
            <a:custGeom>
              <a:rect b="b" l="l" r="r" t="t"/>
              <a:pathLst>
                <a:path extrusionOk="0" h="152" w="3059">
                  <a:moveTo>
                    <a:pt x="1521" y="1"/>
                  </a:moveTo>
                  <a:cubicBezTo>
                    <a:pt x="686" y="1"/>
                    <a:pt x="1" y="34"/>
                    <a:pt x="1" y="67"/>
                  </a:cubicBezTo>
                  <a:cubicBezTo>
                    <a:pt x="1" y="118"/>
                    <a:pt x="686" y="151"/>
                    <a:pt x="1521" y="151"/>
                  </a:cubicBezTo>
                  <a:cubicBezTo>
                    <a:pt x="2373" y="151"/>
                    <a:pt x="3058" y="118"/>
                    <a:pt x="3058" y="67"/>
                  </a:cubicBezTo>
                  <a:cubicBezTo>
                    <a:pt x="3058" y="34"/>
                    <a:pt x="2373" y="1"/>
                    <a:pt x="152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" name="Google Shape;889;p32"/>
            <p:cNvSpPr/>
            <p:nvPr/>
          </p:nvSpPr>
          <p:spPr>
            <a:xfrm>
              <a:off x="5007655" y="1604567"/>
              <a:ext cx="392036" cy="4872"/>
            </a:xfrm>
            <a:custGeom>
              <a:rect b="b" l="l" r="r" t="t"/>
              <a:pathLst>
                <a:path extrusionOk="0" h="152" w="12232">
                  <a:moveTo>
                    <a:pt x="6116" y="1"/>
                  </a:moveTo>
                  <a:cubicBezTo>
                    <a:pt x="2741" y="1"/>
                    <a:pt x="1" y="34"/>
                    <a:pt x="1" y="67"/>
                  </a:cubicBezTo>
                  <a:cubicBezTo>
                    <a:pt x="1" y="118"/>
                    <a:pt x="2741" y="151"/>
                    <a:pt x="6116" y="151"/>
                  </a:cubicBezTo>
                  <a:cubicBezTo>
                    <a:pt x="9491" y="151"/>
                    <a:pt x="12232" y="118"/>
                    <a:pt x="12232" y="67"/>
                  </a:cubicBezTo>
                  <a:cubicBezTo>
                    <a:pt x="12232" y="34"/>
                    <a:pt x="9491" y="1"/>
                    <a:pt x="611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" name="Google Shape;890;p32"/>
            <p:cNvSpPr/>
            <p:nvPr/>
          </p:nvSpPr>
          <p:spPr>
            <a:xfrm>
              <a:off x="4874327" y="1718633"/>
              <a:ext cx="391491" cy="5384"/>
            </a:xfrm>
            <a:custGeom>
              <a:rect b="b" l="l" r="r" t="t"/>
              <a:pathLst>
                <a:path extrusionOk="0" h="168" w="12215">
                  <a:moveTo>
                    <a:pt x="6116" y="1"/>
                  </a:moveTo>
                  <a:cubicBezTo>
                    <a:pt x="2741" y="1"/>
                    <a:pt x="0" y="34"/>
                    <a:pt x="0" y="84"/>
                  </a:cubicBezTo>
                  <a:cubicBezTo>
                    <a:pt x="0" y="134"/>
                    <a:pt x="2741" y="168"/>
                    <a:pt x="6116" y="168"/>
                  </a:cubicBezTo>
                  <a:cubicBezTo>
                    <a:pt x="9491" y="168"/>
                    <a:pt x="12214" y="134"/>
                    <a:pt x="12214" y="84"/>
                  </a:cubicBezTo>
                  <a:cubicBezTo>
                    <a:pt x="12214" y="34"/>
                    <a:pt x="9491" y="1"/>
                    <a:pt x="611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" name="Google Shape;891;p32"/>
            <p:cNvSpPr/>
            <p:nvPr/>
          </p:nvSpPr>
          <p:spPr>
            <a:xfrm>
              <a:off x="4897338" y="1426241"/>
              <a:ext cx="138744" cy="5384"/>
            </a:xfrm>
            <a:custGeom>
              <a:rect b="b" l="l" r="r" t="t"/>
              <a:pathLst>
                <a:path extrusionOk="0" h="168" w="4329">
                  <a:moveTo>
                    <a:pt x="2173" y="1"/>
                  </a:moveTo>
                  <a:cubicBezTo>
                    <a:pt x="970" y="1"/>
                    <a:pt x="1" y="34"/>
                    <a:pt x="1" y="84"/>
                  </a:cubicBezTo>
                  <a:cubicBezTo>
                    <a:pt x="1" y="134"/>
                    <a:pt x="970" y="168"/>
                    <a:pt x="2173" y="168"/>
                  </a:cubicBezTo>
                  <a:cubicBezTo>
                    <a:pt x="3359" y="168"/>
                    <a:pt x="4328" y="134"/>
                    <a:pt x="4328" y="84"/>
                  </a:cubicBezTo>
                  <a:cubicBezTo>
                    <a:pt x="4328" y="34"/>
                    <a:pt x="3359" y="1"/>
                    <a:pt x="217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Google Shape;892;p32"/>
            <p:cNvSpPr/>
            <p:nvPr/>
          </p:nvSpPr>
          <p:spPr>
            <a:xfrm>
              <a:off x="4894133" y="1529057"/>
              <a:ext cx="138200" cy="4872"/>
            </a:xfrm>
            <a:custGeom>
              <a:rect b="b" l="l" r="r" t="t"/>
              <a:pathLst>
                <a:path extrusionOk="0" h="152" w="4312">
                  <a:moveTo>
                    <a:pt x="2156" y="1"/>
                  </a:moveTo>
                  <a:cubicBezTo>
                    <a:pt x="970" y="1"/>
                    <a:pt x="1" y="34"/>
                    <a:pt x="1" y="84"/>
                  </a:cubicBezTo>
                  <a:cubicBezTo>
                    <a:pt x="1" y="118"/>
                    <a:pt x="970" y="151"/>
                    <a:pt x="2156" y="151"/>
                  </a:cubicBezTo>
                  <a:cubicBezTo>
                    <a:pt x="3342" y="151"/>
                    <a:pt x="4311" y="118"/>
                    <a:pt x="4311" y="84"/>
                  </a:cubicBezTo>
                  <a:cubicBezTo>
                    <a:pt x="4311" y="34"/>
                    <a:pt x="3342" y="1"/>
                    <a:pt x="215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p32"/>
            <p:cNvSpPr/>
            <p:nvPr/>
          </p:nvSpPr>
          <p:spPr>
            <a:xfrm>
              <a:off x="5010892" y="1675782"/>
              <a:ext cx="138712" cy="4872"/>
            </a:xfrm>
            <a:custGeom>
              <a:rect b="b" l="l" r="r" t="t"/>
              <a:pathLst>
                <a:path extrusionOk="0" h="152" w="4328">
                  <a:moveTo>
                    <a:pt x="2172" y="1"/>
                  </a:moveTo>
                  <a:cubicBezTo>
                    <a:pt x="969" y="1"/>
                    <a:pt x="0" y="34"/>
                    <a:pt x="0" y="84"/>
                  </a:cubicBezTo>
                  <a:cubicBezTo>
                    <a:pt x="0" y="118"/>
                    <a:pt x="969" y="151"/>
                    <a:pt x="2172" y="151"/>
                  </a:cubicBezTo>
                  <a:cubicBezTo>
                    <a:pt x="3359" y="151"/>
                    <a:pt x="4328" y="118"/>
                    <a:pt x="4328" y="84"/>
                  </a:cubicBezTo>
                  <a:cubicBezTo>
                    <a:pt x="4328" y="34"/>
                    <a:pt x="3359" y="1"/>
                    <a:pt x="217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" name="Google Shape;894;p32"/>
            <p:cNvSpPr/>
            <p:nvPr/>
          </p:nvSpPr>
          <p:spPr>
            <a:xfrm>
              <a:off x="5185981" y="1426241"/>
              <a:ext cx="353479" cy="5384"/>
            </a:xfrm>
            <a:custGeom>
              <a:rect b="b" l="l" r="r" t="t"/>
              <a:pathLst>
                <a:path extrusionOk="0" h="168" w="11029">
                  <a:moveTo>
                    <a:pt x="5515" y="1"/>
                  </a:moveTo>
                  <a:cubicBezTo>
                    <a:pt x="2474" y="1"/>
                    <a:pt x="1" y="34"/>
                    <a:pt x="1" y="84"/>
                  </a:cubicBezTo>
                  <a:cubicBezTo>
                    <a:pt x="1" y="134"/>
                    <a:pt x="2474" y="168"/>
                    <a:pt x="5515" y="168"/>
                  </a:cubicBezTo>
                  <a:cubicBezTo>
                    <a:pt x="8556" y="168"/>
                    <a:pt x="11028" y="134"/>
                    <a:pt x="11028" y="84"/>
                  </a:cubicBezTo>
                  <a:cubicBezTo>
                    <a:pt x="11028" y="34"/>
                    <a:pt x="8556" y="1"/>
                    <a:pt x="551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" name="Google Shape;895;p32"/>
            <p:cNvSpPr/>
            <p:nvPr/>
          </p:nvSpPr>
          <p:spPr>
            <a:xfrm>
              <a:off x="5076754" y="1534954"/>
              <a:ext cx="353447" cy="5384"/>
            </a:xfrm>
            <a:custGeom>
              <a:rect b="b" l="l" r="r" t="t"/>
              <a:pathLst>
                <a:path extrusionOk="0" h="168" w="11028">
                  <a:moveTo>
                    <a:pt x="5514" y="1"/>
                  </a:moveTo>
                  <a:cubicBezTo>
                    <a:pt x="2473" y="1"/>
                    <a:pt x="0" y="34"/>
                    <a:pt x="0" y="84"/>
                  </a:cubicBezTo>
                  <a:cubicBezTo>
                    <a:pt x="0" y="117"/>
                    <a:pt x="2473" y="168"/>
                    <a:pt x="5514" y="168"/>
                  </a:cubicBezTo>
                  <a:cubicBezTo>
                    <a:pt x="8555" y="168"/>
                    <a:pt x="11028" y="117"/>
                    <a:pt x="11028" y="84"/>
                  </a:cubicBezTo>
                  <a:cubicBezTo>
                    <a:pt x="11028" y="34"/>
                    <a:pt x="8572" y="1"/>
                    <a:pt x="551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" name="Google Shape;896;p32"/>
            <p:cNvSpPr/>
            <p:nvPr/>
          </p:nvSpPr>
          <p:spPr>
            <a:xfrm>
              <a:off x="5198320" y="1675782"/>
              <a:ext cx="353447" cy="4872"/>
            </a:xfrm>
            <a:custGeom>
              <a:rect b="b" l="l" r="r" t="t"/>
              <a:pathLst>
                <a:path extrusionOk="0" h="152" w="11028">
                  <a:moveTo>
                    <a:pt x="5514" y="1"/>
                  </a:moveTo>
                  <a:cubicBezTo>
                    <a:pt x="2473" y="1"/>
                    <a:pt x="0" y="34"/>
                    <a:pt x="0" y="84"/>
                  </a:cubicBezTo>
                  <a:cubicBezTo>
                    <a:pt x="0" y="118"/>
                    <a:pt x="2473" y="151"/>
                    <a:pt x="5514" y="151"/>
                  </a:cubicBezTo>
                  <a:cubicBezTo>
                    <a:pt x="8572" y="151"/>
                    <a:pt x="11028" y="118"/>
                    <a:pt x="11028" y="84"/>
                  </a:cubicBezTo>
                  <a:cubicBezTo>
                    <a:pt x="11028" y="34"/>
                    <a:pt x="8572" y="1"/>
                    <a:pt x="551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" name="Google Shape;897;p32"/>
            <p:cNvSpPr/>
            <p:nvPr/>
          </p:nvSpPr>
          <p:spPr>
            <a:xfrm>
              <a:off x="4875384" y="1801642"/>
              <a:ext cx="354024" cy="4840"/>
            </a:xfrm>
            <a:custGeom>
              <a:rect b="b" l="l" r="r" t="t"/>
              <a:pathLst>
                <a:path extrusionOk="0" h="151" w="11046">
                  <a:moveTo>
                    <a:pt x="5531" y="0"/>
                  </a:moveTo>
                  <a:cubicBezTo>
                    <a:pt x="2474" y="0"/>
                    <a:pt x="1" y="34"/>
                    <a:pt x="1" y="84"/>
                  </a:cubicBezTo>
                  <a:cubicBezTo>
                    <a:pt x="1" y="117"/>
                    <a:pt x="2474" y="151"/>
                    <a:pt x="5531" y="151"/>
                  </a:cubicBezTo>
                  <a:cubicBezTo>
                    <a:pt x="8572" y="151"/>
                    <a:pt x="11045" y="117"/>
                    <a:pt x="11045" y="84"/>
                  </a:cubicBezTo>
                  <a:cubicBezTo>
                    <a:pt x="11045" y="34"/>
                    <a:pt x="8572" y="0"/>
                    <a:pt x="553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" name="Google Shape;898;p32"/>
            <p:cNvSpPr/>
            <p:nvPr/>
          </p:nvSpPr>
          <p:spPr>
            <a:xfrm>
              <a:off x="5266843" y="1801642"/>
              <a:ext cx="353479" cy="4840"/>
            </a:xfrm>
            <a:custGeom>
              <a:rect b="b" l="l" r="r" t="t"/>
              <a:pathLst>
                <a:path extrusionOk="0" h="151" w="11029">
                  <a:moveTo>
                    <a:pt x="5515" y="0"/>
                  </a:moveTo>
                  <a:cubicBezTo>
                    <a:pt x="2457" y="0"/>
                    <a:pt x="1" y="34"/>
                    <a:pt x="1" y="84"/>
                  </a:cubicBezTo>
                  <a:cubicBezTo>
                    <a:pt x="1" y="117"/>
                    <a:pt x="2457" y="151"/>
                    <a:pt x="5515" y="151"/>
                  </a:cubicBezTo>
                  <a:cubicBezTo>
                    <a:pt x="8556" y="151"/>
                    <a:pt x="11028" y="117"/>
                    <a:pt x="11028" y="84"/>
                  </a:cubicBezTo>
                  <a:cubicBezTo>
                    <a:pt x="11028" y="34"/>
                    <a:pt x="8556" y="0"/>
                    <a:pt x="551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" name="Google Shape;899;p32"/>
            <p:cNvSpPr/>
            <p:nvPr/>
          </p:nvSpPr>
          <p:spPr>
            <a:xfrm>
              <a:off x="4875384" y="1842346"/>
              <a:ext cx="354024" cy="5384"/>
            </a:xfrm>
            <a:custGeom>
              <a:rect b="b" l="l" r="r" t="t"/>
              <a:pathLst>
                <a:path extrusionOk="0" h="168" w="11046">
                  <a:moveTo>
                    <a:pt x="5531" y="0"/>
                  </a:moveTo>
                  <a:cubicBezTo>
                    <a:pt x="2474" y="0"/>
                    <a:pt x="1" y="34"/>
                    <a:pt x="1" y="84"/>
                  </a:cubicBezTo>
                  <a:cubicBezTo>
                    <a:pt x="1" y="134"/>
                    <a:pt x="2474" y="167"/>
                    <a:pt x="5531" y="167"/>
                  </a:cubicBezTo>
                  <a:cubicBezTo>
                    <a:pt x="8572" y="167"/>
                    <a:pt x="11045" y="134"/>
                    <a:pt x="11045" y="84"/>
                  </a:cubicBezTo>
                  <a:cubicBezTo>
                    <a:pt x="11045" y="34"/>
                    <a:pt x="8572" y="0"/>
                    <a:pt x="553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" name="Google Shape;900;p32"/>
            <p:cNvSpPr/>
            <p:nvPr/>
          </p:nvSpPr>
          <p:spPr>
            <a:xfrm>
              <a:off x="4892531" y="1455695"/>
              <a:ext cx="353992" cy="5384"/>
            </a:xfrm>
            <a:custGeom>
              <a:rect b="b" l="l" r="r" t="t"/>
              <a:pathLst>
                <a:path extrusionOk="0" h="168" w="11045">
                  <a:moveTo>
                    <a:pt x="5531" y="1"/>
                  </a:moveTo>
                  <a:cubicBezTo>
                    <a:pt x="2473" y="1"/>
                    <a:pt x="1" y="34"/>
                    <a:pt x="1" y="84"/>
                  </a:cubicBezTo>
                  <a:cubicBezTo>
                    <a:pt x="1" y="134"/>
                    <a:pt x="2473" y="168"/>
                    <a:pt x="5531" y="168"/>
                  </a:cubicBezTo>
                  <a:cubicBezTo>
                    <a:pt x="8572" y="168"/>
                    <a:pt x="11045" y="134"/>
                    <a:pt x="11045" y="84"/>
                  </a:cubicBezTo>
                  <a:cubicBezTo>
                    <a:pt x="11045" y="34"/>
                    <a:pt x="8572" y="1"/>
                    <a:pt x="553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" name="Google Shape;901;p32"/>
            <p:cNvSpPr/>
            <p:nvPr/>
          </p:nvSpPr>
          <p:spPr>
            <a:xfrm>
              <a:off x="5061210" y="1426785"/>
              <a:ext cx="91086" cy="4840"/>
            </a:xfrm>
            <a:custGeom>
              <a:rect b="b" l="l" r="r" t="t"/>
              <a:pathLst>
                <a:path extrusionOk="0" h="151" w="2842">
                  <a:moveTo>
                    <a:pt x="1421" y="0"/>
                  </a:moveTo>
                  <a:cubicBezTo>
                    <a:pt x="636" y="0"/>
                    <a:pt x="1" y="34"/>
                    <a:pt x="1" y="84"/>
                  </a:cubicBezTo>
                  <a:cubicBezTo>
                    <a:pt x="1" y="117"/>
                    <a:pt x="636" y="151"/>
                    <a:pt x="1421" y="151"/>
                  </a:cubicBezTo>
                  <a:cubicBezTo>
                    <a:pt x="2206" y="151"/>
                    <a:pt x="2841" y="117"/>
                    <a:pt x="2841" y="84"/>
                  </a:cubicBezTo>
                  <a:cubicBezTo>
                    <a:pt x="2841" y="34"/>
                    <a:pt x="2206" y="0"/>
                    <a:pt x="142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Google Shape;902;p32"/>
            <p:cNvSpPr/>
            <p:nvPr/>
          </p:nvSpPr>
          <p:spPr>
            <a:xfrm>
              <a:off x="4878621" y="1638315"/>
              <a:ext cx="91054" cy="4840"/>
            </a:xfrm>
            <a:custGeom>
              <a:rect b="b" l="l" r="r" t="t"/>
              <a:pathLst>
                <a:path extrusionOk="0" h="151" w="2841">
                  <a:moveTo>
                    <a:pt x="1420" y="0"/>
                  </a:moveTo>
                  <a:cubicBezTo>
                    <a:pt x="635" y="0"/>
                    <a:pt x="0" y="34"/>
                    <a:pt x="0" y="67"/>
                  </a:cubicBezTo>
                  <a:cubicBezTo>
                    <a:pt x="0" y="117"/>
                    <a:pt x="635" y="151"/>
                    <a:pt x="1420" y="151"/>
                  </a:cubicBezTo>
                  <a:cubicBezTo>
                    <a:pt x="2206" y="151"/>
                    <a:pt x="2841" y="117"/>
                    <a:pt x="2841" y="67"/>
                  </a:cubicBezTo>
                  <a:cubicBezTo>
                    <a:pt x="2841" y="34"/>
                    <a:pt x="2206" y="0"/>
                    <a:pt x="142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" name="Google Shape;903;p32"/>
            <p:cNvSpPr/>
            <p:nvPr/>
          </p:nvSpPr>
          <p:spPr>
            <a:xfrm>
              <a:off x="4876474" y="1675782"/>
              <a:ext cx="91054" cy="4872"/>
            </a:xfrm>
            <a:custGeom>
              <a:rect b="b" l="l" r="r" t="t"/>
              <a:pathLst>
                <a:path extrusionOk="0" h="152" w="2841">
                  <a:moveTo>
                    <a:pt x="1420" y="1"/>
                  </a:moveTo>
                  <a:cubicBezTo>
                    <a:pt x="635" y="1"/>
                    <a:pt x="0" y="34"/>
                    <a:pt x="0" y="84"/>
                  </a:cubicBezTo>
                  <a:cubicBezTo>
                    <a:pt x="0" y="118"/>
                    <a:pt x="635" y="151"/>
                    <a:pt x="1420" y="151"/>
                  </a:cubicBezTo>
                  <a:cubicBezTo>
                    <a:pt x="2206" y="151"/>
                    <a:pt x="2841" y="118"/>
                    <a:pt x="2841" y="84"/>
                  </a:cubicBezTo>
                  <a:cubicBezTo>
                    <a:pt x="2841" y="34"/>
                    <a:pt x="2206" y="1"/>
                    <a:pt x="142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p32"/>
            <p:cNvSpPr/>
            <p:nvPr/>
          </p:nvSpPr>
          <p:spPr>
            <a:xfrm>
              <a:off x="4772055" y="1294515"/>
              <a:ext cx="984288" cy="5384"/>
            </a:xfrm>
            <a:custGeom>
              <a:rect b="b" l="l" r="r" t="t"/>
              <a:pathLst>
                <a:path extrusionOk="0" h="168" w="30711">
                  <a:moveTo>
                    <a:pt x="15355" y="0"/>
                  </a:moveTo>
                  <a:cubicBezTo>
                    <a:pt x="6867" y="0"/>
                    <a:pt x="0" y="34"/>
                    <a:pt x="0" y="84"/>
                  </a:cubicBezTo>
                  <a:cubicBezTo>
                    <a:pt x="0" y="117"/>
                    <a:pt x="6867" y="167"/>
                    <a:pt x="15355" y="167"/>
                  </a:cubicBezTo>
                  <a:cubicBezTo>
                    <a:pt x="23827" y="167"/>
                    <a:pt x="30710" y="117"/>
                    <a:pt x="30710" y="84"/>
                  </a:cubicBezTo>
                  <a:cubicBezTo>
                    <a:pt x="30710" y="34"/>
                    <a:pt x="23827" y="0"/>
                    <a:pt x="1535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32"/>
            <p:cNvSpPr/>
            <p:nvPr/>
          </p:nvSpPr>
          <p:spPr>
            <a:xfrm>
              <a:off x="4822918" y="1252209"/>
              <a:ext cx="27339" cy="23364"/>
            </a:xfrm>
            <a:custGeom>
              <a:rect b="b" l="l" r="r" t="t"/>
              <a:pathLst>
                <a:path extrusionOk="0" h="729" w="853">
                  <a:moveTo>
                    <a:pt x="485" y="0"/>
                  </a:moveTo>
                  <a:cubicBezTo>
                    <a:pt x="167" y="0"/>
                    <a:pt x="0" y="385"/>
                    <a:pt x="234" y="619"/>
                  </a:cubicBezTo>
                  <a:cubicBezTo>
                    <a:pt x="305" y="695"/>
                    <a:pt x="395" y="728"/>
                    <a:pt x="484" y="728"/>
                  </a:cubicBezTo>
                  <a:cubicBezTo>
                    <a:pt x="670" y="728"/>
                    <a:pt x="853" y="582"/>
                    <a:pt x="853" y="368"/>
                  </a:cubicBezTo>
                  <a:cubicBezTo>
                    <a:pt x="853" y="168"/>
                    <a:pt x="685" y="0"/>
                    <a:pt x="4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" name="Google Shape;906;p32"/>
            <p:cNvSpPr/>
            <p:nvPr/>
          </p:nvSpPr>
          <p:spPr>
            <a:xfrm>
              <a:off x="4872724" y="1252209"/>
              <a:ext cx="27339" cy="23364"/>
            </a:xfrm>
            <a:custGeom>
              <a:rect b="b" l="l" r="r" t="t"/>
              <a:pathLst>
                <a:path extrusionOk="0" h="729" w="853">
                  <a:moveTo>
                    <a:pt x="485" y="0"/>
                  </a:moveTo>
                  <a:cubicBezTo>
                    <a:pt x="167" y="0"/>
                    <a:pt x="0" y="385"/>
                    <a:pt x="234" y="619"/>
                  </a:cubicBezTo>
                  <a:cubicBezTo>
                    <a:pt x="310" y="695"/>
                    <a:pt x="402" y="728"/>
                    <a:pt x="491" y="728"/>
                  </a:cubicBezTo>
                  <a:cubicBezTo>
                    <a:pt x="677" y="728"/>
                    <a:pt x="852" y="582"/>
                    <a:pt x="852" y="368"/>
                  </a:cubicBezTo>
                  <a:cubicBezTo>
                    <a:pt x="852" y="168"/>
                    <a:pt x="685" y="0"/>
                    <a:pt x="4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" name="Google Shape;907;p32"/>
            <p:cNvSpPr/>
            <p:nvPr/>
          </p:nvSpPr>
          <p:spPr>
            <a:xfrm>
              <a:off x="4923043" y="1252209"/>
              <a:ext cx="27371" cy="23364"/>
            </a:xfrm>
            <a:custGeom>
              <a:rect b="b" l="l" r="r" t="t"/>
              <a:pathLst>
                <a:path extrusionOk="0" h="729" w="854">
                  <a:moveTo>
                    <a:pt x="485" y="0"/>
                  </a:moveTo>
                  <a:cubicBezTo>
                    <a:pt x="168" y="0"/>
                    <a:pt x="1" y="385"/>
                    <a:pt x="235" y="619"/>
                  </a:cubicBezTo>
                  <a:cubicBezTo>
                    <a:pt x="305" y="695"/>
                    <a:pt x="395" y="728"/>
                    <a:pt x="484" y="728"/>
                  </a:cubicBezTo>
                  <a:cubicBezTo>
                    <a:pt x="670" y="728"/>
                    <a:pt x="853" y="582"/>
                    <a:pt x="853" y="368"/>
                  </a:cubicBezTo>
                  <a:cubicBezTo>
                    <a:pt x="853" y="168"/>
                    <a:pt x="686" y="0"/>
                    <a:pt x="4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" name="Google Shape;908;p32"/>
            <p:cNvSpPr/>
            <p:nvPr/>
          </p:nvSpPr>
          <p:spPr>
            <a:xfrm>
              <a:off x="7882283" y="2757533"/>
              <a:ext cx="493762" cy="1596891"/>
            </a:xfrm>
            <a:custGeom>
              <a:rect b="b" l="l" r="r" t="t"/>
              <a:pathLst>
                <a:path extrusionOk="0" h="49825" w="15406">
                  <a:moveTo>
                    <a:pt x="0" y="0"/>
                  </a:moveTo>
                  <a:lnTo>
                    <a:pt x="0" y="49825"/>
                  </a:lnTo>
                  <a:lnTo>
                    <a:pt x="15406" y="49825"/>
                  </a:lnTo>
                  <a:lnTo>
                    <a:pt x="1540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" name="Google Shape;909;p32"/>
            <p:cNvSpPr/>
            <p:nvPr/>
          </p:nvSpPr>
          <p:spPr>
            <a:xfrm>
              <a:off x="8376013" y="2758046"/>
              <a:ext cx="418797" cy="1596378"/>
            </a:xfrm>
            <a:custGeom>
              <a:rect b="b" l="l" r="r" t="t"/>
              <a:pathLst>
                <a:path extrusionOk="0" h="49809" w="13067">
                  <a:moveTo>
                    <a:pt x="1" y="1"/>
                  </a:moveTo>
                  <a:lnTo>
                    <a:pt x="1" y="49809"/>
                  </a:lnTo>
                  <a:lnTo>
                    <a:pt x="13067" y="49809"/>
                  </a:lnTo>
                  <a:lnTo>
                    <a:pt x="1306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" name="Google Shape;910;p32"/>
            <p:cNvSpPr/>
            <p:nvPr/>
          </p:nvSpPr>
          <p:spPr>
            <a:xfrm>
              <a:off x="7920839" y="2822307"/>
              <a:ext cx="396298" cy="343832"/>
            </a:xfrm>
            <a:custGeom>
              <a:rect b="b" l="l" r="r" t="t"/>
              <a:pathLst>
                <a:path extrusionOk="0" h="10728" w="12365">
                  <a:moveTo>
                    <a:pt x="0" y="1"/>
                  </a:moveTo>
                  <a:lnTo>
                    <a:pt x="0" y="10728"/>
                  </a:lnTo>
                  <a:lnTo>
                    <a:pt x="12365" y="10728"/>
                  </a:lnTo>
                  <a:lnTo>
                    <a:pt x="1236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" name="Google Shape;911;p32"/>
            <p:cNvSpPr/>
            <p:nvPr/>
          </p:nvSpPr>
          <p:spPr>
            <a:xfrm>
              <a:off x="7920839" y="3205208"/>
              <a:ext cx="396298" cy="344345"/>
            </a:xfrm>
            <a:custGeom>
              <a:rect b="b" l="l" r="r" t="t"/>
              <a:pathLst>
                <a:path extrusionOk="0" h="10744" w="12365">
                  <a:moveTo>
                    <a:pt x="0" y="0"/>
                  </a:moveTo>
                  <a:lnTo>
                    <a:pt x="0" y="10744"/>
                  </a:lnTo>
                  <a:lnTo>
                    <a:pt x="12365" y="10744"/>
                  </a:lnTo>
                  <a:lnTo>
                    <a:pt x="1236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" name="Google Shape;912;p32"/>
            <p:cNvSpPr/>
            <p:nvPr/>
          </p:nvSpPr>
          <p:spPr>
            <a:xfrm>
              <a:off x="7920839" y="3588077"/>
              <a:ext cx="396298" cy="344377"/>
            </a:xfrm>
            <a:custGeom>
              <a:rect b="b" l="l" r="r" t="t"/>
              <a:pathLst>
                <a:path extrusionOk="0" h="10745" w="12365">
                  <a:moveTo>
                    <a:pt x="0" y="1"/>
                  </a:moveTo>
                  <a:lnTo>
                    <a:pt x="0" y="10745"/>
                  </a:lnTo>
                  <a:lnTo>
                    <a:pt x="12365" y="10745"/>
                  </a:lnTo>
                  <a:lnTo>
                    <a:pt x="1236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" name="Google Shape;913;p32"/>
            <p:cNvSpPr/>
            <p:nvPr/>
          </p:nvSpPr>
          <p:spPr>
            <a:xfrm>
              <a:off x="7920839" y="3971523"/>
              <a:ext cx="396298" cy="343832"/>
            </a:xfrm>
            <a:custGeom>
              <a:rect b="b" l="l" r="r" t="t"/>
              <a:pathLst>
                <a:path extrusionOk="0" h="10728" w="12365">
                  <a:moveTo>
                    <a:pt x="0" y="0"/>
                  </a:moveTo>
                  <a:lnTo>
                    <a:pt x="0" y="10727"/>
                  </a:lnTo>
                  <a:lnTo>
                    <a:pt x="12365" y="10727"/>
                  </a:lnTo>
                  <a:lnTo>
                    <a:pt x="1236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" name="Google Shape;914;p32"/>
            <p:cNvSpPr/>
            <p:nvPr/>
          </p:nvSpPr>
          <p:spPr>
            <a:xfrm>
              <a:off x="8086858" y="2872112"/>
              <a:ext cx="32146" cy="27659"/>
            </a:xfrm>
            <a:custGeom>
              <a:rect b="b" l="l" r="r" t="t"/>
              <a:pathLst>
                <a:path extrusionOk="0" h="863" w="1003">
                  <a:moveTo>
                    <a:pt x="568" y="1"/>
                  </a:moveTo>
                  <a:cubicBezTo>
                    <a:pt x="184" y="1"/>
                    <a:pt x="0" y="469"/>
                    <a:pt x="267" y="736"/>
                  </a:cubicBezTo>
                  <a:cubicBezTo>
                    <a:pt x="355" y="823"/>
                    <a:pt x="463" y="862"/>
                    <a:pt x="570" y="862"/>
                  </a:cubicBezTo>
                  <a:cubicBezTo>
                    <a:pt x="790" y="862"/>
                    <a:pt x="1003" y="694"/>
                    <a:pt x="1003" y="435"/>
                  </a:cubicBezTo>
                  <a:cubicBezTo>
                    <a:pt x="1003" y="184"/>
                    <a:pt x="802" y="1"/>
                    <a:pt x="5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" name="Google Shape;915;p32"/>
            <p:cNvSpPr/>
            <p:nvPr/>
          </p:nvSpPr>
          <p:spPr>
            <a:xfrm>
              <a:off x="8086858" y="3259821"/>
              <a:ext cx="32146" cy="27339"/>
            </a:xfrm>
            <a:custGeom>
              <a:rect b="b" l="l" r="r" t="t"/>
              <a:pathLst>
                <a:path extrusionOk="0" h="853" w="1003">
                  <a:moveTo>
                    <a:pt x="568" y="1"/>
                  </a:moveTo>
                  <a:cubicBezTo>
                    <a:pt x="184" y="1"/>
                    <a:pt x="0" y="452"/>
                    <a:pt x="267" y="719"/>
                  </a:cubicBezTo>
                  <a:cubicBezTo>
                    <a:pt x="355" y="812"/>
                    <a:pt x="463" y="853"/>
                    <a:pt x="570" y="853"/>
                  </a:cubicBezTo>
                  <a:cubicBezTo>
                    <a:pt x="790" y="853"/>
                    <a:pt x="1003" y="677"/>
                    <a:pt x="1003" y="418"/>
                  </a:cubicBezTo>
                  <a:cubicBezTo>
                    <a:pt x="1003" y="184"/>
                    <a:pt x="802" y="1"/>
                    <a:pt x="5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" name="Google Shape;916;p32"/>
            <p:cNvSpPr/>
            <p:nvPr/>
          </p:nvSpPr>
          <p:spPr>
            <a:xfrm>
              <a:off x="8086858" y="3646985"/>
              <a:ext cx="32146" cy="27659"/>
            </a:xfrm>
            <a:custGeom>
              <a:rect b="b" l="l" r="r" t="t"/>
              <a:pathLst>
                <a:path extrusionOk="0" h="863" w="1003">
                  <a:moveTo>
                    <a:pt x="568" y="1"/>
                  </a:moveTo>
                  <a:cubicBezTo>
                    <a:pt x="184" y="1"/>
                    <a:pt x="0" y="469"/>
                    <a:pt x="267" y="736"/>
                  </a:cubicBezTo>
                  <a:cubicBezTo>
                    <a:pt x="355" y="823"/>
                    <a:pt x="463" y="862"/>
                    <a:pt x="570" y="862"/>
                  </a:cubicBezTo>
                  <a:cubicBezTo>
                    <a:pt x="790" y="862"/>
                    <a:pt x="1003" y="694"/>
                    <a:pt x="1003" y="435"/>
                  </a:cubicBezTo>
                  <a:cubicBezTo>
                    <a:pt x="1003" y="201"/>
                    <a:pt x="802" y="1"/>
                    <a:pt x="5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" name="Google Shape;917;p32"/>
            <p:cNvSpPr/>
            <p:nvPr/>
          </p:nvSpPr>
          <p:spPr>
            <a:xfrm>
              <a:off x="8086858" y="4034694"/>
              <a:ext cx="32146" cy="27371"/>
            </a:xfrm>
            <a:custGeom>
              <a:rect b="b" l="l" r="r" t="t"/>
              <a:pathLst>
                <a:path extrusionOk="0" h="854" w="1003">
                  <a:moveTo>
                    <a:pt x="568" y="1"/>
                  </a:moveTo>
                  <a:cubicBezTo>
                    <a:pt x="184" y="1"/>
                    <a:pt x="0" y="452"/>
                    <a:pt x="267" y="719"/>
                  </a:cubicBezTo>
                  <a:cubicBezTo>
                    <a:pt x="355" y="812"/>
                    <a:pt x="463" y="853"/>
                    <a:pt x="570" y="853"/>
                  </a:cubicBezTo>
                  <a:cubicBezTo>
                    <a:pt x="790" y="853"/>
                    <a:pt x="1003" y="678"/>
                    <a:pt x="1003" y="419"/>
                  </a:cubicBezTo>
                  <a:cubicBezTo>
                    <a:pt x="1003" y="185"/>
                    <a:pt x="802" y="1"/>
                    <a:pt x="5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" name="Google Shape;918;p32"/>
            <p:cNvSpPr/>
            <p:nvPr/>
          </p:nvSpPr>
          <p:spPr>
            <a:xfrm>
              <a:off x="7882283" y="4354393"/>
              <a:ext cx="57337" cy="320821"/>
            </a:xfrm>
            <a:custGeom>
              <a:rect b="b" l="l" r="r" t="t"/>
              <a:pathLst>
                <a:path extrusionOk="0" h="10010" w="1789">
                  <a:moveTo>
                    <a:pt x="0" y="1"/>
                  </a:moveTo>
                  <a:lnTo>
                    <a:pt x="0" y="10009"/>
                  </a:lnTo>
                  <a:lnTo>
                    <a:pt x="1788" y="10009"/>
                  </a:lnTo>
                  <a:lnTo>
                    <a:pt x="178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" name="Google Shape;919;p32"/>
            <p:cNvSpPr/>
            <p:nvPr/>
          </p:nvSpPr>
          <p:spPr>
            <a:xfrm>
              <a:off x="8316593" y="4354393"/>
              <a:ext cx="57305" cy="320821"/>
            </a:xfrm>
            <a:custGeom>
              <a:rect b="b" l="l" r="r" t="t"/>
              <a:pathLst>
                <a:path extrusionOk="0" h="10010" w="1788">
                  <a:moveTo>
                    <a:pt x="0" y="1"/>
                  </a:moveTo>
                  <a:lnTo>
                    <a:pt x="0" y="10009"/>
                  </a:lnTo>
                  <a:lnTo>
                    <a:pt x="1788" y="10009"/>
                  </a:lnTo>
                  <a:lnTo>
                    <a:pt x="178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" name="Google Shape;920;p32"/>
            <p:cNvSpPr/>
            <p:nvPr/>
          </p:nvSpPr>
          <p:spPr>
            <a:xfrm>
              <a:off x="8731608" y="4354393"/>
              <a:ext cx="56793" cy="320821"/>
            </a:xfrm>
            <a:custGeom>
              <a:rect b="b" l="l" r="r" t="t"/>
              <a:pathLst>
                <a:path extrusionOk="0" h="10010" w="1772">
                  <a:moveTo>
                    <a:pt x="0" y="1"/>
                  </a:moveTo>
                  <a:lnTo>
                    <a:pt x="0" y="10009"/>
                  </a:lnTo>
                  <a:lnTo>
                    <a:pt x="1771" y="10009"/>
                  </a:lnTo>
                  <a:lnTo>
                    <a:pt x="177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" name="Google Shape;921;p32"/>
            <p:cNvSpPr/>
            <p:nvPr/>
          </p:nvSpPr>
          <p:spPr>
            <a:xfrm>
              <a:off x="3690303" y="4272954"/>
              <a:ext cx="403285" cy="315853"/>
            </a:xfrm>
            <a:custGeom>
              <a:rect b="b" l="l" r="r" t="t"/>
              <a:pathLst>
                <a:path extrusionOk="0" h="9855" w="12583">
                  <a:moveTo>
                    <a:pt x="8578" y="0"/>
                  </a:moveTo>
                  <a:cubicBezTo>
                    <a:pt x="7317" y="0"/>
                    <a:pt x="6147" y="819"/>
                    <a:pt x="5498" y="1907"/>
                  </a:cubicBezTo>
                  <a:cubicBezTo>
                    <a:pt x="4930" y="2876"/>
                    <a:pt x="4696" y="4096"/>
                    <a:pt x="3827" y="4831"/>
                  </a:cubicBezTo>
                  <a:cubicBezTo>
                    <a:pt x="3376" y="5215"/>
                    <a:pt x="2791" y="5416"/>
                    <a:pt x="2240" y="5650"/>
                  </a:cubicBezTo>
                  <a:cubicBezTo>
                    <a:pt x="1688" y="5884"/>
                    <a:pt x="1070" y="6134"/>
                    <a:pt x="786" y="6669"/>
                  </a:cubicBezTo>
                  <a:cubicBezTo>
                    <a:pt x="1" y="8106"/>
                    <a:pt x="1020" y="9342"/>
                    <a:pt x="1471" y="9727"/>
                  </a:cubicBezTo>
                  <a:lnTo>
                    <a:pt x="1655" y="9610"/>
                  </a:lnTo>
                  <a:lnTo>
                    <a:pt x="9775" y="9844"/>
                  </a:lnTo>
                  <a:cubicBezTo>
                    <a:pt x="9914" y="9850"/>
                    <a:pt x="10057" y="9854"/>
                    <a:pt x="10200" y="9854"/>
                  </a:cubicBezTo>
                  <a:cubicBezTo>
                    <a:pt x="10832" y="9854"/>
                    <a:pt x="11481" y="9767"/>
                    <a:pt x="11931" y="9359"/>
                  </a:cubicBezTo>
                  <a:cubicBezTo>
                    <a:pt x="12532" y="8808"/>
                    <a:pt x="12582" y="7872"/>
                    <a:pt x="12566" y="7053"/>
                  </a:cubicBezTo>
                  <a:cubicBezTo>
                    <a:pt x="12549" y="5566"/>
                    <a:pt x="12532" y="4029"/>
                    <a:pt x="11981" y="2659"/>
                  </a:cubicBezTo>
                  <a:cubicBezTo>
                    <a:pt x="11413" y="1272"/>
                    <a:pt x="10176" y="69"/>
                    <a:pt x="8689" y="2"/>
                  </a:cubicBezTo>
                  <a:cubicBezTo>
                    <a:pt x="8652" y="1"/>
                    <a:pt x="8615" y="0"/>
                    <a:pt x="8578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" name="Google Shape;922;p32"/>
            <p:cNvSpPr/>
            <p:nvPr/>
          </p:nvSpPr>
          <p:spPr>
            <a:xfrm>
              <a:off x="3551078" y="3872457"/>
              <a:ext cx="684428" cy="801154"/>
            </a:xfrm>
            <a:custGeom>
              <a:rect b="b" l="l" r="r" t="t"/>
              <a:pathLst>
                <a:path extrusionOk="0" h="24997" w="21355">
                  <a:moveTo>
                    <a:pt x="2423" y="201"/>
                  </a:moveTo>
                  <a:cubicBezTo>
                    <a:pt x="2507" y="652"/>
                    <a:pt x="2891" y="3075"/>
                    <a:pt x="3426" y="6349"/>
                  </a:cubicBezTo>
                  <a:lnTo>
                    <a:pt x="1287" y="6349"/>
                  </a:lnTo>
                  <a:lnTo>
                    <a:pt x="251" y="201"/>
                  </a:lnTo>
                  <a:close/>
                  <a:moveTo>
                    <a:pt x="6968" y="201"/>
                  </a:moveTo>
                  <a:lnTo>
                    <a:pt x="7453" y="6349"/>
                  </a:lnTo>
                  <a:lnTo>
                    <a:pt x="3643" y="6349"/>
                  </a:lnTo>
                  <a:cubicBezTo>
                    <a:pt x="3509" y="5497"/>
                    <a:pt x="3376" y="4695"/>
                    <a:pt x="3259" y="3977"/>
                  </a:cubicBezTo>
                  <a:cubicBezTo>
                    <a:pt x="2858" y="1487"/>
                    <a:pt x="2707" y="552"/>
                    <a:pt x="2624" y="201"/>
                  </a:cubicBezTo>
                  <a:close/>
                  <a:moveTo>
                    <a:pt x="11128" y="201"/>
                  </a:moveTo>
                  <a:lnTo>
                    <a:pt x="11262" y="6349"/>
                  </a:lnTo>
                  <a:lnTo>
                    <a:pt x="7670" y="6349"/>
                  </a:lnTo>
                  <a:lnTo>
                    <a:pt x="7185" y="201"/>
                  </a:lnTo>
                  <a:close/>
                  <a:moveTo>
                    <a:pt x="15389" y="201"/>
                  </a:moveTo>
                  <a:lnTo>
                    <a:pt x="15189" y="6349"/>
                  </a:lnTo>
                  <a:lnTo>
                    <a:pt x="11479" y="6349"/>
                  </a:lnTo>
                  <a:lnTo>
                    <a:pt x="11346" y="201"/>
                  </a:lnTo>
                  <a:close/>
                  <a:moveTo>
                    <a:pt x="18547" y="201"/>
                  </a:moveTo>
                  <a:lnTo>
                    <a:pt x="18029" y="6349"/>
                  </a:lnTo>
                  <a:lnTo>
                    <a:pt x="15406" y="6349"/>
                  </a:lnTo>
                  <a:lnTo>
                    <a:pt x="15606" y="201"/>
                  </a:lnTo>
                  <a:close/>
                  <a:moveTo>
                    <a:pt x="21103" y="201"/>
                  </a:moveTo>
                  <a:lnTo>
                    <a:pt x="20385" y="6349"/>
                  </a:lnTo>
                  <a:lnTo>
                    <a:pt x="18230" y="6349"/>
                  </a:lnTo>
                  <a:lnTo>
                    <a:pt x="18764" y="201"/>
                  </a:lnTo>
                  <a:close/>
                  <a:moveTo>
                    <a:pt x="3676" y="7937"/>
                  </a:moveTo>
                  <a:cubicBezTo>
                    <a:pt x="3994" y="9975"/>
                    <a:pt x="4361" y="12264"/>
                    <a:pt x="4729" y="14553"/>
                  </a:cubicBezTo>
                  <a:lnTo>
                    <a:pt x="2657" y="14553"/>
                  </a:lnTo>
                  <a:lnTo>
                    <a:pt x="1538" y="7937"/>
                  </a:lnTo>
                  <a:close/>
                  <a:moveTo>
                    <a:pt x="7570" y="7937"/>
                  </a:moveTo>
                  <a:lnTo>
                    <a:pt x="8087" y="14553"/>
                  </a:lnTo>
                  <a:lnTo>
                    <a:pt x="4930" y="14553"/>
                  </a:lnTo>
                  <a:cubicBezTo>
                    <a:pt x="4829" y="13885"/>
                    <a:pt x="4729" y="13200"/>
                    <a:pt x="4612" y="12532"/>
                  </a:cubicBezTo>
                  <a:cubicBezTo>
                    <a:pt x="4361" y="10961"/>
                    <a:pt x="4128" y="9407"/>
                    <a:pt x="3894" y="7937"/>
                  </a:cubicBezTo>
                  <a:close/>
                  <a:moveTo>
                    <a:pt x="11312" y="7937"/>
                  </a:moveTo>
                  <a:lnTo>
                    <a:pt x="11463" y="14553"/>
                  </a:lnTo>
                  <a:lnTo>
                    <a:pt x="8305" y="14553"/>
                  </a:lnTo>
                  <a:lnTo>
                    <a:pt x="7787" y="7937"/>
                  </a:lnTo>
                  <a:close/>
                  <a:moveTo>
                    <a:pt x="15139" y="7937"/>
                  </a:moveTo>
                  <a:lnTo>
                    <a:pt x="14921" y="14553"/>
                  </a:lnTo>
                  <a:lnTo>
                    <a:pt x="11663" y="14553"/>
                  </a:lnTo>
                  <a:lnTo>
                    <a:pt x="11513" y="7937"/>
                  </a:lnTo>
                  <a:close/>
                  <a:moveTo>
                    <a:pt x="17895" y="7937"/>
                  </a:moveTo>
                  <a:lnTo>
                    <a:pt x="17327" y="14553"/>
                  </a:lnTo>
                  <a:lnTo>
                    <a:pt x="15122" y="14553"/>
                  </a:lnTo>
                  <a:lnTo>
                    <a:pt x="15356" y="7937"/>
                  </a:lnTo>
                  <a:close/>
                  <a:moveTo>
                    <a:pt x="20201" y="7937"/>
                  </a:moveTo>
                  <a:lnTo>
                    <a:pt x="19416" y="14553"/>
                  </a:lnTo>
                  <a:lnTo>
                    <a:pt x="17528" y="14553"/>
                  </a:lnTo>
                  <a:lnTo>
                    <a:pt x="18096" y="7937"/>
                  </a:lnTo>
                  <a:close/>
                  <a:moveTo>
                    <a:pt x="4980" y="16141"/>
                  </a:moveTo>
                  <a:cubicBezTo>
                    <a:pt x="5280" y="18146"/>
                    <a:pt x="5598" y="20101"/>
                    <a:pt x="5882" y="21905"/>
                  </a:cubicBezTo>
                  <a:lnTo>
                    <a:pt x="3894" y="21905"/>
                  </a:lnTo>
                  <a:lnTo>
                    <a:pt x="2925" y="16141"/>
                  </a:lnTo>
                  <a:close/>
                  <a:moveTo>
                    <a:pt x="8221" y="16141"/>
                  </a:moveTo>
                  <a:lnTo>
                    <a:pt x="8672" y="21905"/>
                  </a:lnTo>
                  <a:lnTo>
                    <a:pt x="6099" y="21905"/>
                  </a:lnTo>
                  <a:cubicBezTo>
                    <a:pt x="5849" y="20351"/>
                    <a:pt x="5531" y="18329"/>
                    <a:pt x="5180" y="16141"/>
                  </a:cubicBezTo>
                  <a:close/>
                  <a:moveTo>
                    <a:pt x="11496" y="16141"/>
                  </a:moveTo>
                  <a:lnTo>
                    <a:pt x="11630" y="21905"/>
                  </a:lnTo>
                  <a:lnTo>
                    <a:pt x="8873" y="21905"/>
                  </a:lnTo>
                  <a:lnTo>
                    <a:pt x="8422" y="16141"/>
                  </a:lnTo>
                  <a:close/>
                  <a:moveTo>
                    <a:pt x="14854" y="16141"/>
                  </a:moveTo>
                  <a:lnTo>
                    <a:pt x="14671" y="21905"/>
                  </a:lnTo>
                  <a:lnTo>
                    <a:pt x="11847" y="21905"/>
                  </a:lnTo>
                  <a:lnTo>
                    <a:pt x="11713" y="16141"/>
                  </a:lnTo>
                  <a:close/>
                  <a:moveTo>
                    <a:pt x="17177" y="16141"/>
                  </a:moveTo>
                  <a:lnTo>
                    <a:pt x="16692" y="21905"/>
                  </a:lnTo>
                  <a:lnTo>
                    <a:pt x="14888" y="21905"/>
                  </a:lnTo>
                  <a:lnTo>
                    <a:pt x="15072" y="16141"/>
                  </a:lnTo>
                  <a:close/>
                  <a:moveTo>
                    <a:pt x="19232" y="16141"/>
                  </a:moveTo>
                  <a:lnTo>
                    <a:pt x="18547" y="21905"/>
                  </a:lnTo>
                  <a:lnTo>
                    <a:pt x="16910" y="21905"/>
                  </a:lnTo>
                  <a:lnTo>
                    <a:pt x="17394" y="16141"/>
                  </a:lnTo>
                  <a:close/>
                  <a:moveTo>
                    <a:pt x="1" y="0"/>
                  </a:moveTo>
                  <a:lnTo>
                    <a:pt x="3844" y="22824"/>
                  </a:lnTo>
                  <a:cubicBezTo>
                    <a:pt x="4011" y="23793"/>
                    <a:pt x="4712" y="24595"/>
                    <a:pt x="5665" y="24862"/>
                  </a:cubicBezTo>
                  <a:cubicBezTo>
                    <a:pt x="5681" y="24862"/>
                    <a:pt x="5715" y="24879"/>
                    <a:pt x="5732" y="24879"/>
                  </a:cubicBezTo>
                  <a:cubicBezTo>
                    <a:pt x="5798" y="24896"/>
                    <a:pt x="5865" y="24913"/>
                    <a:pt x="5932" y="24929"/>
                  </a:cubicBezTo>
                  <a:cubicBezTo>
                    <a:pt x="6066" y="24963"/>
                    <a:pt x="6216" y="24979"/>
                    <a:pt x="6367" y="24979"/>
                  </a:cubicBezTo>
                  <a:cubicBezTo>
                    <a:pt x="6367" y="24979"/>
                    <a:pt x="6367" y="24996"/>
                    <a:pt x="6367" y="24996"/>
                  </a:cubicBezTo>
                  <a:lnTo>
                    <a:pt x="6467" y="24979"/>
                  </a:lnTo>
                  <a:lnTo>
                    <a:pt x="15991" y="24979"/>
                  </a:lnTo>
                  <a:cubicBezTo>
                    <a:pt x="16158" y="24979"/>
                    <a:pt x="16342" y="24963"/>
                    <a:pt x="16509" y="24929"/>
                  </a:cubicBezTo>
                  <a:cubicBezTo>
                    <a:pt x="17645" y="24762"/>
                    <a:pt x="18530" y="23843"/>
                    <a:pt x="18664" y="22707"/>
                  </a:cubicBezTo>
                  <a:lnTo>
                    <a:pt x="20519" y="6968"/>
                  </a:lnTo>
                  <a:lnTo>
                    <a:pt x="20602" y="6349"/>
                  </a:lnTo>
                  <a:lnTo>
                    <a:pt x="21337" y="117"/>
                  </a:lnTo>
                  <a:lnTo>
                    <a:pt x="2135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" name="Google Shape;923;p32"/>
            <p:cNvSpPr/>
            <p:nvPr/>
          </p:nvSpPr>
          <p:spPr>
            <a:xfrm>
              <a:off x="5215435" y="1824654"/>
              <a:ext cx="1158896" cy="762598"/>
            </a:xfrm>
            <a:custGeom>
              <a:rect b="b" l="l" r="r" t="t"/>
              <a:pathLst>
                <a:path extrusionOk="0" h="23794" w="36159">
                  <a:moveTo>
                    <a:pt x="2474" y="1"/>
                  </a:moveTo>
                  <a:lnTo>
                    <a:pt x="1" y="23794"/>
                  </a:lnTo>
                  <a:lnTo>
                    <a:pt x="33401" y="23794"/>
                  </a:lnTo>
                  <a:lnTo>
                    <a:pt x="3615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" name="Google Shape;924;p32"/>
            <p:cNvSpPr/>
            <p:nvPr/>
          </p:nvSpPr>
          <p:spPr>
            <a:xfrm>
              <a:off x="5161366" y="1824654"/>
              <a:ext cx="1158319" cy="762598"/>
            </a:xfrm>
            <a:custGeom>
              <a:rect b="b" l="l" r="r" t="t"/>
              <a:pathLst>
                <a:path extrusionOk="0" h="23794" w="36141">
                  <a:moveTo>
                    <a:pt x="2456" y="1"/>
                  </a:moveTo>
                  <a:lnTo>
                    <a:pt x="0" y="23794"/>
                  </a:lnTo>
                  <a:lnTo>
                    <a:pt x="33384" y="23794"/>
                  </a:lnTo>
                  <a:lnTo>
                    <a:pt x="3614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" name="Google Shape;925;p32"/>
            <p:cNvSpPr/>
            <p:nvPr/>
          </p:nvSpPr>
          <p:spPr>
            <a:xfrm>
              <a:off x="5198320" y="1845006"/>
              <a:ext cx="1075310" cy="707440"/>
            </a:xfrm>
            <a:custGeom>
              <a:rect b="b" l="l" r="r" t="t"/>
              <a:pathLst>
                <a:path extrusionOk="0" h="22073" w="33551">
                  <a:moveTo>
                    <a:pt x="2306" y="1"/>
                  </a:moveTo>
                  <a:lnTo>
                    <a:pt x="0" y="22073"/>
                  </a:lnTo>
                  <a:lnTo>
                    <a:pt x="30995" y="22073"/>
                  </a:lnTo>
                  <a:lnTo>
                    <a:pt x="33551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" name="Google Shape;926;p32"/>
            <p:cNvSpPr/>
            <p:nvPr/>
          </p:nvSpPr>
          <p:spPr>
            <a:xfrm>
              <a:off x="5305944" y="1959617"/>
              <a:ext cx="50895" cy="475013"/>
            </a:xfrm>
            <a:custGeom>
              <a:rect b="b" l="l" r="r" t="t"/>
              <a:pathLst>
                <a:path extrusionOk="0" h="14821" w="1588">
                  <a:moveTo>
                    <a:pt x="1538" y="0"/>
                  </a:moveTo>
                  <a:lnTo>
                    <a:pt x="1538" y="0"/>
                  </a:lnTo>
                  <a:cubicBezTo>
                    <a:pt x="1504" y="0"/>
                    <a:pt x="1120" y="3309"/>
                    <a:pt x="702" y="7402"/>
                  </a:cubicBezTo>
                  <a:cubicBezTo>
                    <a:pt x="292" y="11267"/>
                    <a:pt x="1" y="14446"/>
                    <a:pt x="12" y="14790"/>
                  </a:cubicBezTo>
                  <a:lnTo>
                    <a:pt x="12" y="14790"/>
                  </a:lnTo>
                  <a:cubicBezTo>
                    <a:pt x="94" y="14447"/>
                    <a:pt x="458" y="11283"/>
                    <a:pt x="853" y="7419"/>
                  </a:cubicBezTo>
                  <a:cubicBezTo>
                    <a:pt x="1270" y="3325"/>
                    <a:pt x="1588" y="0"/>
                    <a:pt x="1538" y="0"/>
                  </a:cubicBezTo>
                  <a:close/>
                  <a:moveTo>
                    <a:pt x="12" y="14790"/>
                  </a:moveTo>
                  <a:cubicBezTo>
                    <a:pt x="7" y="14810"/>
                    <a:pt x="3" y="14821"/>
                    <a:pt x="1" y="14821"/>
                  </a:cubicBezTo>
                  <a:lnTo>
                    <a:pt x="17" y="14821"/>
                  </a:lnTo>
                  <a:cubicBezTo>
                    <a:pt x="14" y="14821"/>
                    <a:pt x="13" y="14810"/>
                    <a:pt x="12" y="1479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" name="Google Shape;927;p32"/>
            <p:cNvSpPr/>
            <p:nvPr/>
          </p:nvSpPr>
          <p:spPr>
            <a:xfrm>
              <a:off x="5387351" y="1981026"/>
              <a:ext cx="99643" cy="4872"/>
            </a:xfrm>
            <a:custGeom>
              <a:rect b="b" l="l" r="r" t="t"/>
              <a:pathLst>
                <a:path extrusionOk="0" h="152" w="3109">
                  <a:moveTo>
                    <a:pt x="1554" y="1"/>
                  </a:moveTo>
                  <a:cubicBezTo>
                    <a:pt x="702" y="1"/>
                    <a:pt x="0" y="34"/>
                    <a:pt x="0" y="68"/>
                  </a:cubicBezTo>
                  <a:cubicBezTo>
                    <a:pt x="0" y="118"/>
                    <a:pt x="702" y="151"/>
                    <a:pt x="1554" y="151"/>
                  </a:cubicBezTo>
                  <a:cubicBezTo>
                    <a:pt x="2423" y="151"/>
                    <a:pt x="3108" y="118"/>
                    <a:pt x="3108" y="68"/>
                  </a:cubicBezTo>
                  <a:cubicBezTo>
                    <a:pt x="3108" y="34"/>
                    <a:pt x="2423" y="1"/>
                    <a:pt x="155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" name="Google Shape;928;p32"/>
            <p:cNvSpPr/>
            <p:nvPr/>
          </p:nvSpPr>
          <p:spPr>
            <a:xfrm>
              <a:off x="5514269" y="1981026"/>
              <a:ext cx="396843" cy="4872"/>
            </a:xfrm>
            <a:custGeom>
              <a:rect b="b" l="l" r="r" t="t"/>
              <a:pathLst>
                <a:path extrusionOk="0" h="152" w="12382">
                  <a:moveTo>
                    <a:pt x="6199" y="1"/>
                  </a:moveTo>
                  <a:cubicBezTo>
                    <a:pt x="2774" y="1"/>
                    <a:pt x="0" y="34"/>
                    <a:pt x="0" y="68"/>
                  </a:cubicBezTo>
                  <a:cubicBezTo>
                    <a:pt x="0" y="118"/>
                    <a:pt x="2774" y="151"/>
                    <a:pt x="6199" y="151"/>
                  </a:cubicBezTo>
                  <a:cubicBezTo>
                    <a:pt x="9608" y="151"/>
                    <a:pt x="12381" y="118"/>
                    <a:pt x="12381" y="68"/>
                  </a:cubicBezTo>
                  <a:cubicBezTo>
                    <a:pt x="12381" y="34"/>
                    <a:pt x="9608" y="1"/>
                    <a:pt x="619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" name="Google Shape;929;p32"/>
            <p:cNvSpPr/>
            <p:nvPr/>
          </p:nvSpPr>
          <p:spPr>
            <a:xfrm>
              <a:off x="5375556" y="2232202"/>
              <a:ext cx="99643" cy="4840"/>
            </a:xfrm>
            <a:custGeom>
              <a:rect b="b" l="l" r="r" t="t"/>
              <a:pathLst>
                <a:path extrusionOk="0" h="151" w="3109">
                  <a:moveTo>
                    <a:pt x="1555" y="0"/>
                  </a:moveTo>
                  <a:cubicBezTo>
                    <a:pt x="702" y="0"/>
                    <a:pt x="1" y="33"/>
                    <a:pt x="1" y="84"/>
                  </a:cubicBezTo>
                  <a:cubicBezTo>
                    <a:pt x="1" y="117"/>
                    <a:pt x="702" y="150"/>
                    <a:pt x="1555" y="150"/>
                  </a:cubicBezTo>
                  <a:cubicBezTo>
                    <a:pt x="2423" y="150"/>
                    <a:pt x="3108" y="117"/>
                    <a:pt x="3108" y="84"/>
                  </a:cubicBezTo>
                  <a:cubicBezTo>
                    <a:pt x="3108" y="33"/>
                    <a:pt x="2423" y="0"/>
                    <a:pt x="15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" name="Google Shape;930;p32"/>
            <p:cNvSpPr/>
            <p:nvPr/>
          </p:nvSpPr>
          <p:spPr>
            <a:xfrm>
              <a:off x="5502474" y="2232202"/>
              <a:ext cx="397388" cy="4840"/>
            </a:xfrm>
            <a:custGeom>
              <a:rect b="b" l="l" r="r" t="t"/>
              <a:pathLst>
                <a:path extrusionOk="0" h="151" w="12399">
                  <a:moveTo>
                    <a:pt x="6199" y="0"/>
                  </a:moveTo>
                  <a:cubicBezTo>
                    <a:pt x="2774" y="0"/>
                    <a:pt x="1" y="33"/>
                    <a:pt x="1" y="84"/>
                  </a:cubicBezTo>
                  <a:cubicBezTo>
                    <a:pt x="1" y="117"/>
                    <a:pt x="2774" y="150"/>
                    <a:pt x="6199" y="150"/>
                  </a:cubicBezTo>
                  <a:cubicBezTo>
                    <a:pt x="9608" y="150"/>
                    <a:pt x="12398" y="117"/>
                    <a:pt x="12398" y="84"/>
                  </a:cubicBezTo>
                  <a:cubicBezTo>
                    <a:pt x="12398" y="33"/>
                    <a:pt x="9625" y="0"/>
                    <a:pt x="619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" name="Google Shape;931;p32"/>
            <p:cNvSpPr/>
            <p:nvPr/>
          </p:nvSpPr>
          <p:spPr>
            <a:xfrm>
              <a:off x="5366999" y="2348383"/>
              <a:ext cx="397388" cy="4872"/>
            </a:xfrm>
            <a:custGeom>
              <a:rect b="b" l="l" r="r" t="t"/>
              <a:pathLst>
                <a:path extrusionOk="0" h="152" w="12399">
                  <a:moveTo>
                    <a:pt x="6199" y="1"/>
                  </a:moveTo>
                  <a:cubicBezTo>
                    <a:pt x="2774" y="1"/>
                    <a:pt x="0" y="34"/>
                    <a:pt x="0" y="68"/>
                  </a:cubicBezTo>
                  <a:cubicBezTo>
                    <a:pt x="0" y="118"/>
                    <a:pt x="2774" y="151"/>
                    <a:pt x="6199" y="151"/>
                  </a:cubicBezTo>
                  <a:cubicBezTo>
                    <a:pt x="9624" y="151"/>
                    <a:pt x="12398" y="118"/>
                    <a:pt x="12398" y="68"/>
                  </a:cubicBezTo>
                  <a:cubicBezTo>
                    <a:pt x="12398" y="34"/>
                    <a:pt x="9624" y="1"/>
                    <a:pt x="619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" name="Google Shape;932;p32"/>
            <p:cNvSpPr/>
            <p:nvPr/>
          </p:nvSpPr>
          <p:spPr>
            <a:xfrm>
              <a:off x="5390556" y="2051728"/>
              <a:ext cx="140347" cy="4840"/>
            </a:xfrm>
            <a:custGeom>
              <a:rect b="b" l="l" r="r" t="t"/>
              <a:pathLst>
                <a:path extrusionOk="0" h="151" w="4379">
                  <a:moveTo>
                    <a:pt x="2189" y="0"/>
                  </a:moveTo>
                  <a:cubicBezTo>
                    <a:pt x="986" y="0"/>
                    <a:pt x="0" y="34"/>
                    <a:pt x="0" y="84"/>
                  </a:cubicBezTo>
                  <a:cubicBezTo>
                    <a:pt x="0" y="117"/>
                    <a:pt x="986" y="151"/>
                    <a:pt x="2189" y="151"/>
                  </a:cubicBezTo>
                  <a:cubicBezTo>
                    <a:pt x="3409" y="151"/>
                    <a:pt x="4378" y="117"/>
                    <a:pt x="4378" y="84"/>
                  </a:cubicBezTo>
                  <a:cubicBezTo>
                    <a:pt x="4378" y="34"/>
                    <a:pt x="3409" y="0"/>
                    <a:pt x="218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" name="Google Shape;933;p32"/>
            <p:cNvSpPr/>
            <p:nvPr/>
          </p:nvSpPr>
          <p:spPr>
            <a:xfrm>
              <a:off x="5387351" y="2155602"/>
              <a:ext cx="140315" cy="5384"/>
            </a:xfrm>
            <a:custGeom>
              <a:rect b="b" l="l" r="r" t="t"/>
              <a:pathLst>
                <a:path extrusionOk="0" h="168" w="4378">
                  <a:moveTo>
                    <a:pt x="2189" y="1"/>
                  </a:moveTo>
                  <a:cubicBezTo>
                    <a:pt x="969" y="1"/>
                    <a:pt x="0" y="51"/>
                    <a:pt x="0" y="84"/>
                  </a:cubicBezTo>
                  <a:cubicBezTo>
                    <a:pt x="0" y="134"/>
                    <a:pt x="969" y="168"/>
                    <a:pt x="2189" y="168"/>
                  </a:cubicBezTo>
                  <a:cubicBezTo>
                    <a:pt x="3392" y="168"/>
                    <a:pt x="4378" y="134"/>
                    <a:pt x="4378" y="84"/>
                  </a:cubicBezTo>
                  <a:cubicBezTo>
                    <a:pt x="4378" y="51"/>
                    <a:pt x="3392" y="1"/>
                    <a:pt x="218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" name="Google Shape;934;p32"/>
            <p:cNvSpPr/>
            <p:nvPr/>
          </p:nvSpPr>
          <p:spPr>
            <a:xfrm>
              <a:off x="5505679" y="2304475"/>
              <a:ext cx="140347" cy="5384"/>
            </a:xfrm>
            <a:custGeom>
              <a:rect b="b" l="l" r="r" t="t"/>
              <a:pathLst>
                <a:path extrusionOk="0" h="168" w="4379">
                  <a:moveTo>
                    <a:pt x="2190" y="1"/>
                  </a:moveTo>
                  <a:cubicBezTo>
                    <a:pt x="987" y="1"/>
                    <a:pt x="1" y="34"/>
                    <a:pt x="1" y="84"/>
                  </a:cubicBezTo>
                  <a:cubicBezTo>
                    <a:pt x="1" y="118"/>
                    <a:pt x="987" y="168"/>
                    <a:pt x="2190" y="168"/>
                  </a:cubicBezTo>
                  <a:cubicBezTo>
                    <a:pt x="3393" y="168"/>
                    <a:pt x="4378" y="118"/>
                    <a:pt x="4378" y="84"/>
                  </a:cubicBezTo>
                  <a:cubicBezTo>
                    <a:pt x="4378" y="34"/>
                    <a:pt x="3393" y="1"/>
                    <a:pt x="219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" name="Google Shape;935;p32"/>
            <p:cNvSpPr/>
            <p:nvPr/>
          </p:nvSpPr>
          <p:spPr>
            <a:xfrm>
              <a:off x="5682948" y="2051728"/>
              <a:ext cx="358287" cy="4840"/>
            </a:xfrm>
            <a:custGeom>
              <a:rect b="b" l="l" r="r" t="t"/>
              <a:pathLst>
                <a:path extrusionOk="0" h="151" w="11179">
                  <a:moveTo>
                    <a:pt x="5598" y="0"/>
                  </a:moveTo>
                  <a:cubicBezTo>
                    <a:pt x="2507" y="0"/>
                    <a:pt x="0" y="34"/>
                    <a:pt x="0" y="84"/>
                  </a:cubicBezTo>
                  <a:cubicBezTo>
                    <a:pt x="0" y="117"/>
                    <a:pt x="2507" y="151"/>
                    <a:pt x="5598" y="151"/>
                  </a:cubicBezTo>
                  <a:cubicBezTo>
                    <a:pt x="8689" y="151"/>
                    <a:pt x="11178" y="117"/>
                    <a:pt x="11178" y="84"/>
                  </a:cubicBezTo>
                  <a:cubicBezTo>
                    <a:pt x="11178" y="34"/>
                    <a:pt x="8689" y="0"/>
                    <a:pt x="55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" name="Google Shape;936;p32"/>
            <p:cNvSpPr/>
            <p:nvPr/>
          </p:nvSpPr>
          <p:spPr>
            <a:xfrm>
              <a:off x="5572632" y="2162044"/>
              <a:ext cx="358287" cy="4840"/>
            </a:xfrm>
            <a:custGeom>
              <a:rect b="b" l="l" r="r" t="t"/>
              <a:pathLst>
                <a:path extrusionOk="0" h="151" w="11179">
                  <a:moveTo>
                    <a:pt x="5581" y="0"/>
                  </a:moveTo>
                  <a:cubicBezTo>
                    <a:pt x="2490" y="0"/>
                    <a:pt x="0" y="34"/>
                    <a:pt x="0" y="67"/>
                  </a:cubicBezTo>
                  <a:cubicBezTo>
                    <a:pt x="0" y="117"/>
                    <a:pt x="2490" y="151"/>
                    <a:pt x="5581" y="151"/>
                  </a:cubicBezTo>
                  <a:cubicBezTo>
                    <a:pt x="8672" y="151"/>
                    <a:pt x="11178" y="117"/>
                    <a:pt x="11178" y="67"/>
                  </a:cubicBezTo>
                  <a:cubicBezTo>
                    <a:pt x="11178" y="34"/>
                    <a:pt x="8672" y="0"/>
                    <a:pt x="55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" name="Google Shape;937;p32"/>
            <p:cNvSpPr/>
            <p:nvPr/>
          </p:nvSpPr>
          <p:spPr>
            <a:xfrm>
              <a:off x="5695800" y="2304475"/>
              <a:ext cx="358287" cy="5384"/>
            </a:xfrm>
            <a:custGeom>
              <a:rect b="b" l="l" r="r" t="t"/>
              <a:pathLst>
                <a:path extrusionOk="0" h="168" w="11179">
                  <a:moveTo>
                    <a:pt x="5581" y="1"/>
                  </a:moveTo>
                  <a:cubicBezTo>
                    <a:pt x="2507" y="1"/>
                    <a:pt x="0" y="34"/>
                    <a:pt x="0" y="84"/>
                  </a:cubicBezTo>
                  <a:cubicBezTo>
                    <a:pt x="0" y="118"/>
                    <a:pt x="2507" y="168"/>
                    <a:pt x="5581" y="168"/>
                  </a:cubicBezTo>
                  <a:cubicBezTo>
                    <a:pt x="8672" y="168"/>
                    <a:pt x="11178" y="118"/>
                    <a:pt x="11178" y="84"/>
                  </a:cubicBezTo>
                  <a:cubicBezTo>
                    <a:pt x="11178" y="34"/>
                    <a:pt x="8672" y="1"/>
                    <a:pt x="55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" name="Google Shape;938;p32"/>
            <p:cNvSpPr/>
            <p:nvPr/>
          </p:nvSpPr>
          <p:spPr>
            <a:xfrm>
              <a:off x="5368602" y="2431938"/>
              <a:ext cx="358287" cy="5384"/>
            </a:xfrm>
            <a:custGeom>
              <a:rect b="b" l="l" r="r" t="t"/>
              <a:pathLst>
                <a:path extrusionOk="0" h="168" w="11179">
                  <a:moveTo>
                    <a:pt x="5581" y="0"/>
                  </a:moveTo>
                  <a:cubicBezTo>
                    <a:pt x="2507" y="0"/>
                    <a:pt x="0" y="34"/>
                    <a:pt x="0" y="84"/>
                  </a:cubicBezTo>
                  <a:cubicBezTo>
                    <a:pt x="0" y="134"/>
                    <a:pt x="2507" y="167"/>
                    <a:pt x="5581" y="167"/>
                  </a:cubicBezTo>
                  <a:cubicBezTo>
                    <a:pt x="8672" y="167"/>
                    <a:pt x="11178" y="134"/>
                    <a:pt x="11178" y="84"/>
                  </a:cubicBezTo>
                  <a:cubicBezTo>
                    <a:pt x="11178" y="34"/>
                    <a:pt x="8672" y="0"/>
                    <a:pt x="55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p32"/>
            <p:cNvSpPr/>
            <p:nvPr/>
          </p:nvSpPr>
          <p:spPr>
            <a:xfrm>
              <a:off x="5764868" y="2431938"/>
              <a:ext cx="358287" cy="5384"/>
            </a:xfrm>
            <a:custGeom>
              <a:rect b="b" l="l" r="r" t="t"/>
              <a:pathLst>
                <a:path extrusionOk="0" h="168" w="11179">
                  <a:moveTo>
                    <a:pt x="5598" y="0"/>
                  </a:moveTo>
                  <a:cubicBezTo>
                    <a:pt x="2507" y="0"/>
                    <a:pt x="1" y="34"/>
                    <a:pt x="1" y="84"/>
                  </a:cubicBezTo>
                  <a:cubicBezTo>
                    <a:pt x="1" y="134"/>
                    <a:pt x="2507" y="167"/>
                    <a:pt x="5598" y="167"/>
                  </a:cubicBezTo>
                  <a:cubicBezTo>
                    <a:pt x="8673" y="167"/>
                    <a:pt x="11179" y="134"/>
                    <a:pt x="11179" y="84"/>
                  </a:cubicBezTo>
                  <a:cubicBezTo>
                    <a:pt x="11179" y="34"/>
                    <a:pt x="8673" y="0"/>
                    <a:pt x="55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" name="Google Shape;940;p32"/>
            <p:cNvSpPr/>
            <p:nvPr/>
          </p:nvSpPr>
          <p:spPr>
            <a:xfrm>
              <a:off x="5368602" y="2473699"/>
              <a:ext cx="358287" cy="4840"/>
            </a:xfrm>
            <a:custGeom>
              <a:rect b="b" l="l" r="r" t="t"/>
              <a:pathLst>
                <a:path extrusionOk="0" h="151" w="11179">
                  <a:moveTo>
                    <a:pt x="5581" y="1"/>
                  </a:moveTo>
                  <a:cubicBezTo>
                    <a:pt x="2490" y="1"/>
                    <a:pt x="0" y="34"/>
                    <a:pt x="0" y="67"/>
                  </a:cubicBezTo>
                  <a:cubicBezTo>
                    <a:pt x="0" y="118"/>
                    <a:pt x="2507" y="151"/>
                    <a:pt x="5581" y="151"/>
                  </a:cubicBezTo>
                  <a:cubicBezTo>
                    <a:pt x="8672" y="151"/>
                    <a:pt x="11178" y="118"/>
                    <a:pt x="11178" y="67"/>
                  </a:cubicBezTo>
                  <a:cubicBezTo>
                    <a:pt x="11178" y="34"/>
                    <a:pt x="8672" y="1"/>
                    <a:pt x="55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" name="Google Shape;941;p32"/>
            <p:cNvSpPr/>
            <p:nvPr/>
          </p:nvSpPr>
          <p:spPr>
            <a:xfrm>
              <a:off x="5385748" y="2081695"/>
              <a:ext cx="358800" cy="4872"/>
            </a:xfrm>
            <a:custGeom>
              <a:rect b="b" l="l" r="r" t="t"/>
              <a:pathLst>
                <a:path extrusionOk="0" h="152" w="11195">
                  <a:moveTo>
                    <a:pt x="5597" y="1"/>
                  </a:moveTo>
                  <a:cubicBezTo>
                    <a:pt x="2506" y="1"/>
                    <a:pt x="0" y="34"/>
                    <a:pt x="0" y="84"/>
                  </a:cubicBezTo>
                  <a:cubicBezTo>
                    <a:pt x="0" y="118"/>
                    <a:pt x="2506" y="151"/>
                    <a:pt x="5597" y="151"/>
                  </a:cubicBezTo>
                  <a:cubicBezTo>
                    <a:pt x="8689" y="151"/>
                    <a:pt x="11195" y="118"/>
                    <a:pt x="11195" y="84"/>
                  </a:cubicBezTo>
                  <a:cubicBezTo>
                    <a:pt x="11195" y="34"/>
                    <a:pt x="8689" y="1"/>
                    <a:pt x="55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" name="Google Shape;942;p32"/>
            <p:cNvSpPr/>
            <p:nvPr/>
          </p:nvSpPr>
          <p:spPr>
            <a:xfrm>
              <a:off x="5556575" y="2052241"/>
              <a:ext cx="92144" cy="4872"/>
            </a:xfrm>
            <a:custGeom>
              <a:rect b="b" l="l" r="r" t="t"/>
              <a:pathLst>
                <a:path extrusionOk="0" h="152" w="2875">
                  <a:moveTo>
                    <a:pt x="1437" y="1"/>
                  </a:moveTo>
                  <a:cubicBezTo>
                    <a:pt x="635" y="1"/>
                    <a:pt x="0" y="34"/>
                    <a:pt x="0" y="85"/>
                  </a:cubicBezTo>
                  <a:cubicBezTo>
                    <a:pt x="0" y="118"/>
                    <a:pt x="635" y="151"/>
                    <a:pt x="1437" y="151"/>
                  </a:cubicBezTo>
                  <a:cubicBezTo>
                    <a:pt x="2222" y="151"/>
                    <a:pt x="2874" y="118"/>
                    <a:pt x="2874" y="85"/>
                  </a:cubicBezTo>
                  <a:cubicBezTo>
                    <a:pt x="2874" y="34"/>
                    <a:pt x="2222" y="1"/>
                    <a:pt x="14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" name="Google Shape;943;p32"/>
            <p:cNvSpPr/>
            <p:nvPr/>
          </p:nvSpPr>
          <p:spPr>
            <a:xfrm>
              <a:off x="5371262" y="2266463"/>
              <a:ext cx="92144" cy="4840"/>
            </a:xfrm>
            <a:custGeom>
              <a:rect b="b" l="l" r="r" t="t"/>
              <a:pathLst>
                <a:path extrusionOk="0" h="151" w="2875">
                  <a:moveTo>
                    <a:pt x="1438" y="0"/>
                  </a:moveTo>
                  <a:cubicBezTo>
                    <a:pt x="636" y="0"/>
                    <a:pt x="1" y="34"/>
                    <a:pt x="1" y="84"/>
                  </a:cubicBezTo>
                  <a:cubicBezTo>
                    <a:pt x="1" y="117"/>
                    <a:pt x="636" y="151"/>
                    <a:pt x="1438" y="151"/>
                  </a:cubicBezTo>
                  <a:cubicBezTo>
                    <a:pt x="2240" y="151"/>
                    <a:pt x="2875" y="117"/>
                    <a:pt x="2875" y="84"/>
                  </a:cubicBezTo>
                  <a:cubicBezTo>
                    <a:pt x="2875" y="34"/>
                    <a:pt x="2240" y="0"/>
                    <a:pt x="14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" name="Google Shape;944;p32"/>
            <p:cNvSpPr/>
            <p:nvPr/>
          </p:nvSpPr>
          <p:spPr>
            <a:xfrm>
              <a:off x="5369146" y="2304475"/>
              <a:ext cx="92144" cy="5384"/>
            </a:xfrm>
            <a:custGeom>
              <a:rect b="b" l="l" r="r" t="t"/>
              <a:pathLst>
                <a:path extrusionOk="0" h="168" w="2875">
                  <a:moveTo>
                    <a:pt x="1437" y="1"/>
                  </a:moveTo>
                  <a:cubicBezTo>
                    <a:pt x="635" y="1"/>
                    <a:pt x="0" y="34"/>
                    <a:pt x="0" y="84"/>
                  </a:cubicBezTo>
                  <a:cubicBezTo>
                    <a:pt x="0" y="118"/>
                    <a:pt x="635" y="168"/>
                    <a:pt x="1437" y="168"/>
                  </a:cubicBezTo>
                  <a:cubicBezTo>
                    <a:pt x="2239" y="168"/>
                    <a:pt x="2874" y="118"/>
                    <a:pt x="2874" y="84"/>
                  </a:cubicBezTo>
                  <a:cubicBezTo>
                    <a:pt x="2874" y="34"/>
                    <a:pt x="2239" y="1"/>
                    <a:pt x="14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" name="Google Shape;945;p32"/>
            <p:cNvSpPr/>
            <p:nvPr/>
          </p:nvSpPr>
          <p:spPr>
            <a:xfrm>
              <a:off x="5263638" y="1917856"/>
              <a:ext cx="997684" cy="5384"/>
            </a:xfrm>
            <a:custGeom>
              <a:rect b="b" l="l" r="r" t="t"/>
              <a:pathLst>
                <a:path extrusionOk="0" h="168" w="31129">
                  <a:moveTo>
                    <a:pt x="15556" y="0"/>
                  </a:moveTo>
                  <a:cubicBezTo>
                    <a:pt x="6968" y="0"/>
                    <a:pt x="1" y="50"/>
                    <a:pt x="1" y="84"/>
                  </a:cubicBezTo>
                  <a:cubicBezTo>
                    <a:pt x="1" y="134"/>
                    <a:pt x="6968" y="167"/>
                    <a:pt x="15556" y="167"/>
                  </a:cubicBezTo>
                  <a:cubicBezTo>
                    <a:pt x="24161" y="167"/>
                    <a:pt x="31129" y="134"/>
                    <a:pt x="31129" y="84"/>
                  </a:cubicBezTo>
                  <a:cubicBezTo>
                    <a:pt x="31129" y="50"/>
                    <a:pt x="24161" y="0"/>
                    <a:pt x="155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" name="Google Shape;946;p32"/>
            <p:cNvSpPr/>
            <p:nvPr/>
          </p:nvSpPr>
          <p:spPr>
            <a:xfrm>
              <a:off x="5315046" y="1875005"/>
              <a:ext cx="27339" cy="23877"/>
            </a:xfrm>
            <a:custGeom>
              <a:rect b="b" l="l" r="r" t="t"/>
              <a:pathLst>
                <a:path extrusionOk="0" h="745" w="853">
                  <a:moveTo>
                    <a:pt x="485" y="0"/>
                  </a:moveTo>
                  <a:cubicBezTo>
                    <a:pt x="168" y="0"/>
                    <a:pt x="1" y="401"/>
                    <a:pt x="235" y="635"/>
                  </a:cubicBezTo>
                  <a:cubicBezTo>
                    <a:pt x="310" y="711"/>
                    <a:pt x="401" y="744"/>
                    <a:pt x="489" y="744"/>
                  </a:cubicBezTo>
                  <a:cubicBezTo>
                    <a:pt x="676" y="744"/>
                    <a:pt x="853" y="595"/>
                    <a:pt x="853" y="368"/>
                  </a:cubicBezTo>
                  <a:cubicBezTo>
                    <a:pt x="853" y="168"/>
                    <a:pt x="686" y="0"/>
                    <a:pt x="4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" name="Google Shape;947;p32"/>
            <p:cNvSpPr/>
            <p:nvPr/>
          </p:nvSpPr>
          <p:spPr>
            <a:xfrm>
              <a:off x="5365909" y="1875005"/>
              <a:ext cx="27371" cy="23877"/>
            </a:xfrm>
            <a:custGeom>
              <a:rect b="b" l="l" r="r" t="t"/>
              <a:pathLst>
                <a:path extrusionOk="0" h="745" w="854">
                  <a:moveTo>
                    <a:pt x="485" y="0"/>
                  </a:moveTo>
                  <a:cubicBezTo>
                    <a:pt x="151" y="0"/>
                    <a:pt x="1" y="401"/>
                    <a:pt x="218" y="635"/>
                  </a:cubicBezTo>
                  <a:cubicBezTo>
                    <a:pt x="293" y="711"/>
                    <a:pt x="386" y="744"/>
                    <a:pt x="477" y="744"/>
                  </a:cubicBezTo>
                  <a:cubicBezTo>
                    <a:pt x="669" y="744"/>
                    <a:pt x="853" y="595"/>
                    <a:pt x="853" y="368"/>
                  </a:cubicBezTo>
                  <a:cubicBezTo>
                    <a:pt x="853" y="168"/>
                    <a:pt x="686" y="0"/>
                    <a:pt x="4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" name="Google Shape;948;p32"/>
            <p:cNvSpPr/>
            <p:nvPr/>
          </p:nvSpPr>
          <p:spPr>
            <a:xfrm>
              <a:off x="5416260" y="1875005"/>
              <a:ext cx="27883" cy="23877"/>
            </a:xfrm>
            <a:custGeom>
              <a:rect b="b" l="l" r="r" t="t"/>
              <a:pathLst>
                <a:path extrusionOk="0" h="745" w="870">
                  <a:moveTo>
                    <a:pt x="502" y="0"/>
                  </a:moveTo>
                  <a:cubicBezTo>
                    <a:pt x="168" y="0"/>
                    <a:pt x="1" y="401"/>
                    <a:pt x="234" y="635"/>
                  </a:cubicBezTo>
                  <a:cubicBezTo>
                    <a:pt x="310" y="711"/>
                    <a:pt x="402" y="744"/>
                    <a:pt x="493" y="744"/>
                  </a:cubicBezTo>
                  <a:cubicBezTo>
                    <a:pt x="685" y="744"/>
                    <a:pt x="869" y="595"/>
                    <a:pt x="869" y="368"/>
                  </a:cubicBezTo>
                  <a:cubicBezTo>
                    <a:pt x="869" y="168"/>
                    <a:pt x="702" y="0"/>
                    <a:pt x="5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" name="Google Shape;949;p32"/>
            <p:cNvSpPr/>
            <p:nvPr/>
          </p:nvSpPr>
          <p:spPr>
            <a:xfrm>
              <a:off x="6565990" y="1808052"/>
              <a:ext cx="1218862" cy="802244"/>
            </a:xfrm>
            <a:custGeom>
              <a:rect b="b" l="l" r="r" t="t"/>
              <a:pathLst>
                <a:path extrusionOk="0" h="25031" w="38030">
                  <a:moveTo>
                    <a:pt x="2607" y="1"/>
                  </a:moveTo>
                  <a:lnTo>
                    <a:pt x="1" y="25030"/>
                  </a:lnTo>
                  <a:lnTo>
                    <a:pt x="35139" y="25030"/>
                  </a:lnTo>
                  <a:lnTo>
                    <a:pt x="3803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" name="Google Shape;950;p32"/>
            <p:cNvSpPr/>
            <p:nvPr/>
          </p:nvSpPr>
          <p:spPr>
            <a:xfrm>
              <a:off x="6508684" y="1808052"/>
              <a:ext cx="1218862" cy="802244"/>
            </a:xfrm>
            <a:custGeom>
              <a:rect b="b" l="l" r="r" t="t"/>
              <a:pathLst>
                <a:path extrusionOk="0" h="25031" w="38030">
                  <a:moveTo>
                    <a:pt x="2608" y="1"/>
                  </a:moveTo>
                  <a:lnTo>
                    <a:pt x="1" y="25030"/>
                  </a:lnTo>
                  <a:lnTo>
                    <a:pt x="35139" y="25030"/>
                  </a:lnTo>
                  <a:lnTo>
                    <a:pt x="3803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" name="Google Shape;951;p32"/>
            <p:cNvSpPr/>
            <p:nvPr/>
          </p:nvSpPr>
          <p:spPr>
            <a:xfrm>
              <a:off x="6548330" y="1829494"/>
              <a:ext cx="1131012" cy="744393"/>
            </a:xfrm>
            <a:custGeom>
              <a:rect b="b" l="l" r="r" t="t"/>
              <a:pathLst>
                <a:path extrusionOk="0" h="23226" w="35289">
                  <a:moveTo>
                    <a:pt x="2406" y="0"/>
                  </a:moveTo>
                  <a:lnTo>
                    <a:pt x="0" y="23225"/>
                  </a:lnTo>
                  <a:lnTo>
                    <a:pt x="32599" y="23225"/>
                  </a:lnTo>
                  <a:lnTo>
                    <a:pt x="3528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" name="Google Shape;952;p32"/>
            <p:cNvSpPr/>
            <p:nvPr/>
          </p:nvSpPr>
          <p:spPr>
            <a:xfrm>
              <a:off x="6660794" y="1938720"/>
              <a:ext cx="54100" cy="499660"/>
            </a:xfrm>
            <a:custGeom>
              <a:rect b="b" l="l" r="r" t="t"/>
              <a:pathLst>
                <a:path extrusionOk="0" h="15590" w="1688">
                  <a:moveTo>
                    <a:pt x="1654" y="1"/>
                  </a:moveTo>
                  <a:lnTo>
                    <a:pt x="1654" y="1"/>
                  </a:lnTo>
                  <a:cubicBezTo>
                    <a:pt x="1604" y="1"/>
                    <a:pt x="1220" y="3493"/>
                    <a:pt x="769" y="7787"/>
                  </a:cubicBezTo>
                  <a:cubicBezTo>
                    <a:pt x="318" y="12098"/>
                    <a:pt x="0" y="15590"/>
                    <a:pt x="50" y="15590"/>
                  </a:cubicBezTo>
                  <a:cubicBezTo>
                    <a:pt x="50" y="15590"/>
                    <a:pt x="51" y="15590"/>
                    <a:pt x="51" y="15590"/>
                  </a:cubicBezTo>
                  <a:cubicBezTo>
                    <a:pt x="86" y="15590"/>
                    <a:pt x="486" y="12104"/>
                    <a:pt x="919" y="7804"/>
                  </a:cubicBezTo>
                  <a:cubicBezTo>
                    <a:pt x="1370" y="3510"/>
                    <a:pt x="1688" y="17"/>
                    <a:pt x="165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" name="Google Shape;953;p32"/>
            <p:cNvSpPr/>
            <p:nvPr/>
          </p:nvSpPr>
          <p:spPr>
            <a:xfrm>
              <a:off x="6747553" y="1961219"/>
              <a:ext cx="104964" cy="5384"/>
            </a:xfrm>
            <a:custGeom>
              <a:rect b="b" l="l" r="r" t="t"/>
              <a:pathLst>
                <a:path extrusionOk="0" h="168" w="3275">
                  <a:moveTo>
                    <a:pt x="1637" y="1"/>
                  </a:moveTo>
                  <a:cubicBezTo>
                    <a:pt x="735" y="1"/>
                    <a:pt x="0" y="34"/>
                    <a:pt x="0" y="84"/>
                  </a:cubicBezTo>
                  <a:cubicBezTo>
                    <a:pt x="0" y="117"/>
                    <a:pt x="735" y="168"/>
                    <a:pt x="1637" y="168"/>
                  </a:cubicBezTo>
                  <a:cubicBezTo>
                    <a:pt x="2540" y="168"/>
                    <a:pt x="3275" y="117"/>
                    <a:pt x="3275" y="84"/>
                  </a:cubicBezTo>
                  <a:cubicBezTo>
                    <a:pt x="3275" y="34"/>
                    <a:pt x="2540" y="1"/>
                    <a:pt x="16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" name="Google Shape;954;p32"/>
            <p:cNvSpPr/>
            <p:nvPr/>
          </p:nvSpPr>
          <p:spPr>
            <a:xfrm>
              <a:off x="6880881" y="1961219"/>
              <a:ext cx="417740" cy="5384"/>
            </a:xfrm>
            <a:custGeom>
              <a:rect b="b" l="l" r="r" t="t"/>
              <a:pathLst>
                <a:path extrusionOk="0" h="168" w="13034">
                  <a:moveTo>
                    <a:pt x="6517" y="1"/>
                  </a:moveTo>
                  <a:cubicBezTo>
                    <a:pt x="2924" y="1"/>
                    <a:pt x="0" y="34"/>
                    <a:pt x="0" y="84"/>
                  </a:cubicBezTo>
                  <a:cubicBezTo>
                    <a:pt x="0" y="117"/>
                    <a:pt x="2924" y="168"/>
                    <a:pt x="6517" y="168"/>
                  </a:cubicBezTo>
                  <a:cubicBezTo>
                    <a:pt x="10126" y="168"/>
                    <a:pt x="13033" y="117"/>
                    <a:pt x="13033" y="84"/>
                  </a:cubicBezTo>
                  <a:cubicBezTo>
                    <a:pt x="13033" y="34"/>
                    <a:pt x="10126" y="1"/>
                    <a:pt x="65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" name="Google Shape;955;p32"/>
            <p:cNvSpPr/>
            <p:nvPr/>
          </p:nvSpPr>
          <p:spPr>
            <a:xfrm>
              <a:off x="6735214" y="2225760"/>
              <a:ext cx="104996" cy="5384"/>
            </a:xfrm>
            <a:custGeom>
              <a:rect b="b" l="l" r="r" t="t"/>
              <a:pathLst>
                <a:path extrusionOk="0" h="168" w="3276">
                  <a:moveTo>
                    <a:pt x="1638" y="1"/>
                  </a:moveTo>
                  <a:cubicBezTo>
                    <a:pt x="736" y="1"/>
                    <a:pt x="1" y="34"/>
                    <a:pt x="1" y="84"/>
                  </a:cubicBezTo>
                  <a:cubicBezTo>
                    <a:pt x="1" y="117"/>
                    <a:pt x="736" y="168"/>
                    <a:pt x="1638" y="168"/>
                  </a:cubicBezTo>
                  <a:cubicBezTo>
                    <a:pt x="2540" y="168"/>
                    <a:pt x="3276" y="117"/>
                    <a:pt x="3276" y="84"/>
                  </a:cubicBezTo>
                  <a:cubicBezTo>
                    <a:pt x="3276" y="34"/>
                    <a:pt x="2540" y="1"/>
                    <a:pt x="16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" name="Google Shape;956;p32"/>
            <p:cNvSpPr/>
            <p:nvPr/>
          </p:nvSpPr>
          <p:spPr>
            <a:xfrm>
              <a:off x="6868574" y="2225760"/>
              <a:ext cx="417708" cy="5384"/>
            </a:xfrm>
            <a:custGeom>
              <a:rect b="b" l="l" r="r" t="t"/>
              <a:pathLst>
                <a:path extrusionOk="0" h="168" w="13033">
                  <a:moveTo>
                    <a:pt x="6516" y="1"/>
                  </a:moveTo>
                  <a:cubicBezTo>
                    <a:pt x="2907" y="1"/>
                    <a:pt x="0" y="34"/>
                    <a:pt x="0" y="84"/>
                  </a:cubicBezTo>
                  <a:cubicBezTo>
                    <a:pt x="0" y="117"/>
                    <a:pt x="2924" y="168"/>
                    <a:pt x="6516" y="168"/>
                  </a:cubicBezTo>
                  <a:cubicBezTo>
                    <a:pt x="10109" y="168"/>
                    <a:pt x="13033" y="117"/>
                    <a:pt x="13033" y="84"/>
                  </a:cubicBezTo>
                  <a:cubicBezTo>
                    <a:pt x="13033" y="34"/>
                    <a:pt x="10126" y="1"/>
                    <a:pt x="651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" name="Google Shape;957;p32"/>
            <p:cNvSpPr/>
            <p:nvPr/>
          </p:nvSpPr>
          <p:spPr>
            <a:xfrm>
              <a:off x="6726111" y="2347870"/>
              <a:ext cx="417740" cy="4840"/>
            </a:xfrm>
            <a:custGeom>
              <a:rect b="b" l="l" r="r" t="t"/>
              <a:pathLst>
                <a:path extrusionOk="0" h="151" w="13034">
                  <a:moveTo>
                    <a:pt x="6517" y="0"/>
                  </a:moveTo>
                  <a:cubicBezTo>
                    <a:pt x="2925" y="0"/>
                    <a:pt x="1" y="33"/>
                    <a:pt x="1" y="84"/>
                  </a:cubicBezTo>
                  <a:cubicBezTo>
                    <a:pt x="1" y="117"/>
                    <a:pt x="2925" y="150"/>
                    <a:pt x="6517" y="150"/>
                  </a:cubicBezTo>
                  <a:cubicBezTo>
                    <a:pt x="10126" y="150"/>
                    <a:pt x="13033" y="117"/>
                    <a:pt x="13033" y="84"/>
                  </a:cubicBezTo>
                  <a:cubicBezTo>
                    <a:pt x="13033" y="33"/>
                    <a:pt x="10126" y="0"/>
                    <a:pt x="651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" name="Google Shape;958;p32"/>
            <p:cNvSpPr/>
            <p:nvPr/>
          </p:nvSpPr>
          <p:spPr>
            <a:xfrm>
              <a:off x="6751271" y="2036184"/>
              <a:ext cx="147302" cy="4872"/>
            </a:xfrm>
            <a:custGeom>
              <a:rect b="b" l="l" r="r" t="t"/>
              <a:pathLst>
                <a:path extrusionOk="0" h="152" w="4596">
                  <a:moveTo>
                    <a:pt x="2290" y="1"/>
                  </a:moveTo>
                  <a:cubicBezTo>
                    <a:pt x="1020" y="1"/>
                    <a:pt x="1" y="34"/>
                    <a:pt x="1" y="68"/>
                  </a:cubicBezTo>
                  <a:cubicBezTo>
                    <a:pt x="1" y="118"/>
                    <a:pt x="1020" y="151"/>
                    <a:pt x="2290" y="151"/>
                  </a:cubicBezTo>
                  <a:cubicBezTo>
                    <a:pt x="3560" y="151"/>
                    <a:pt x="4596" y="118"/>
                    <a:pt x="4596" y="68"/>
                  </a:cubicBezTo>
                  <a:cubicBezTo>
                    <a:pt x="4596" y="34"/>
                    <a:pt x="3560" y="1"/>
                    <a:pt x="229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" name="Google Shape;959;p32"/>
            <p:cNvSpPr/>
            <p:nvPr/>
          </p:nvSpPr>
          <p:spPr>
            <a:xfrm>
              <a:off x="6747553" y="2145443"/>
              <a:ext cx="147270" cy="4840"/>
            </a:xfrm>
            <a:custGeom>
              <a:rect b="b" l="l" r="r" t="t"/>
              <a:pathLst>
                <a:path extrusionOk="0" h="151" w="4595">
                  <a:moveTo>
                    <a:pt x="2289" y="0"/>
                  </a:moveTo>
                  <a:cubicBezTo>
                    <a:pt x="1019" y="0"/>
                    <a:pt x="0" y="34"/>
                    <a:pt x="0" y="84"/>
                  </a:cubicBezTo>
                  <a:cubicBezTo>
                    <a:pt x="0" y="117"/>
                    <a:pt x="1019" y="151"/>
                    <a:pt x="2289" y="151"/>
                  </a:cubicBezTo>
                  <a:cubicBezTo>
                    <a:pt x="3559" y="151"/>
                    <a:pt x="4595" y="117"/>
                    <a:pt x="4595" y="84"/>
                  </a:cubicBezTo>
                  <a:cubicBezTo>
                    <a:pt x="4595" y="34"/>
                    <a:pt x="3559" y="0"/>
                    <a:pt x="228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" name="Google Shape;960;p32"/>
            <p:cNvSpPr/>
            <p:nvPr/>
          </p:nvSpPr>
          <p:spPr>
            <a:xfrm>
              <a:off x="6872324" y="2301815"/>
              <a:ext cx="147270" cy="5384"/>
            </a:xfrm>
            <a:custGeom>
              <a:rect b="b" l="l" r="r" t="t"/>
              <a:pathLst>
                <a:path extrusionOk="0" h="168" w="4595">
                  <a:moveTo>
                    <a:pt x="2289" y="0"/>
                  </a:moveTo>
                  <a:cubicBezTo>
                    <a:pt x="1019" y="0"/>
                    <a:pt x="0" y="34"/>
                    <a:pt x="0" y="84"/>
                  </a:cubicBezTo>
                  <a:cubicBezTo>
                    <a:pt x="0" y="134"/>
                    <a:pt x="1019" y="167"/>
                    <a:pt x="2289" y="167"/>
                  </a:cubicBezTo>
                  <a:cubicBezTo>
                    <a:pt x="3559" y="167"/>
                    <a:pt x="4595" y="134"/>
                    <a:pt x="4595" y="84"/>
                  </a:cubicBezTo>
                  <a:cubicBezTo>
                    <a:pt x="4595" y="34"/>
                    <a:pt x="3559" y="0"/>
                    <a:pt x="228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" name="Google Shape;961;p32"/>
            <p:cNvSpPr/>
            <p:nvPr/>
          </p:nvSpPr>
          <p:spPr>
            <a:xfrm>
              <a:off x="7058662" y="2036184"/>
              <a:ext cx="377036" cy="4872"/>
            </a:xfrm>
            <a:custGeom>
              <a:rect b="b" l="l" r="r" t="t"/>
              <a:pathLst>
                <a:path extrusionOk="0" h="152" w="11764">
                  <a:moveTo>
                    <a:pt x="5882" y="1"/>
                  </a:moveTo>
                  <a:cubicBezTo>
                    <a:pt x="2624" y="1"/>
                    <a:pt x="1" y="34"/>
                    <a:pt x="1" y="68"/>
                  </a:cubicBezTo>
                  <a:cubicBezTo>
                    <a:pt x="1" y="118"/>
                    <a:pt x="2624" y="151"/>
                    <a:pt x="5882" y="151"/>
                  </a:cubicBezTo>
                  <a:cubicBezTo>
                    <a:pt x="9124" y="151"/>
                    <a:pt x="11764" y="118"/>
                    <a:pt x="11764" y="68"/>
                  </a:cubicBezTo>
                  <a:cubicBezTo>
                    <a:pt x="11764" y="34"/>
                    <a:pt x="9124" y="1"/>
                    <a:pt x="58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" name="Google Shape;962;p32"/>
            <p:cNvSpPr/>
            <p:nvPr/>
          </p:nvSpPr>
          <p:spPr>
            <a:xfrm>
              <a:off x="6941936" y="2151853"/>
              <a:ext cx="377036" cy="4872"/>
            </a:xfrm>
            <a:custGeom>
              <a:rect b="b" l="l" r="r" t="t"/>
              <a:pathLst>
                <a:path extrusionOk="0" h="152" w="11764">
                  <a:moveTo>
                    <a:pt x="5882" y="1"/>
                  </a:moveTo>
                  <a:cubicBezTo>
                    <a:pt x="2640" y="1"/>
                    <a:pt x="0" y="34"/>
                    <a:pt x="0" y="84"/>
                  </a:cubicBezTo>
                  <a:cubicBezTo>
                    <a:pt x="0" y="118"/>
                    <a:pt x="2640" y="151"/>
                    <a:pt x="5882" y="151"/>
                  </a:cubicBezTo>
                  <a:cubicBezTo>
                    <a:pt x="9140" y="151"/>
                    <a:pt x="11763" y="118"/>
                    <a:pt x="11763" y="84"/>
                  </a:cubicBezTo>
                  <a:cubicBezTo>
                    <a:pt x="11763" y="34"/>
                    <a:pt x="9140" y="1"/>
                    <a:pt x="58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" name="Google Shape;963;p32"/>
            <p:cNvSpPr/>
            <p:nvPr/>
          </p:nvSpPr>
          <p:spPr>
            <a:xfrm>
              <a:off x="7072059" y="2301815"/>
              <a:ext cx="377036" cy="5384"/>
            </a:xfrm>
            <a:custGeom>
              <a:rect b="b" l="l" r="r" t="t"/>
              <a:pathLst>
                <a:path extrusionOk="0" h="168" w="11764">
                  <a:moveTo>
                    <a:pt x="5882" y="0"/>
                  </a:moveTo>
                  <a:cubicBezTo>
                    <a:pt x="2624" y="0"/>
                    <a:pt x="0" y="34"/>
                    <a:pt x="0" y="84"/>
                  </a:cubicBezTo>
                  <a:cubicBezTo>
                    <a:pt x="0" y="134"/>
                    <a:pt x="2624" y="167"/>
                    <a:pt x="5882" y="167"/>
                  </a:cubicBezTo>
                  <a:cubicBezTo>
                    <a:pt x="9123" y="167"/>
                    <a:pt x="11763" y="134"/>
                    <a:pt x="11763" y="84"/>
                  </a:cubicBezTo>
                  <a:cubicBezTo>
                    <a:pt x="11763" y="34"/>
                    <a:pt x="9123" y="0"/>
                    <a:pt x="58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" name="Google Shape;964;p32"/>
            <p:cNvSpPr/>
            <p:nvPr/>
          </p:nvSpPr>
          <p:spPr>
            <a:xfrm>
              <a:off x="6727714" y="2436200"/>
              <a:ext cx="377036" cy="4872"/>
            </a:xfrm>
            <a:custGeom>
              <a:rect b="b" l="l" r="r" t="t"/>
              <a:pathLst>
                <a:path extrusionOk="0" h="152" w="11764">
                  <a:moveTo>
                    <a:pt x="5882" y="1"/>
                  </a:moveTo>
                  <a:cubicBezTo>
                    <a:pt x="2624" y="1"/>
                    <a:pt x="1" y="34"/>
                    <a:pt x="1" y="68"/>
                  </a:cubicBezTo>
                  <a:cubicBezTo>
                    <a:pt x="1" y="118"/>
                    <a:pt x="2624" y="151"/>
                    <a:pt x="5882" y="151"/>
                  </a:cubicBezTo>
                  <a:cubicBezTo>
                    <a:pt x="9124" y="151"/>
                    <a:pt x="11764" y="118"/>
                    <a:pt x="11764" y="68"/>
                  </a:cubicBezTo>
                  <a:cubicBezTo>
                    <a:pt x="11764" y="34"/>
                    <a:pt x="9124" y="1"/>
                    <a:pt x="58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" name="Google Shape;965;p32"/>
            <p:cNvSpPr/>
            <p:nvPr/>
          </p:nvSpPr>
          <p:spPr>
            <a:xfrm>
              <a:off x="7144364" y="2436200"/>
              <a:ext cx="377004" cy="4872"/>
            </a:xfrm>
            <a:custGeom>
              <a:rect b="b" l="l" r="r" t="t"/>
              <a:pathLst>
                <a:path extrusionOk="0" h="152" w="11763">
                  <a:moveTo>
                    <a:pt x="5881" y="1"/>
                  </a:moveTo>
                  <a:cubicBezTo>
                    <a:pt x="2640" y="1"/>
                    <a:pt x="0" y="34"/>
                    <a:pt x="0" y="68"/>
                  </a:cubicBezTo>
                  <a:cubicBezTo>
                    <a:pt x="0" y="118"/>
                    <a:pt x="2640" y="151"/>
                    <a:pt x="5881" y="151"/>
                  </a:cubicBezTo>
                  <a:cubicBezTo>
                    <a:pt x="9140" y="151"/>
                    <a:pt x="11763" y="118"/>
                    <a:pt x="11763" y="68"/>
                  </a:cubicBezTo>
                  <a:cubicBezTo>
                    <a:pt x="11763" y="34"/>
                    <a:pt x="9140" y="1"/>
                    <a:pt x="58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" name="Google Shape;966;p32"/>
            <p:cNvSpPr/>
            <p:nvPr/>
          </p:nvSpPr>
          <p:spPr>
            <a:xfrm>
              <a:off x="6727714" y="2479596"/>
              <a:ext cx="377036" cy="5384"/>
            </a:xfrm>
            <a:custGeom>
              <a:rect b="b" l="l" r="r" t="t"/>
              <a:pathLst>
                <a:path extrusionOk="0" h="168" w="11764">
                  <a:moveTo>
                    <a:pt x="5882" y="0"/>
                  </a:moveTo>
                  <a:cubicBezTo>
                    <a:pt x="2624" y="0"/>
                    <a:pt x="1" y="34"/>
                    <a:pt x="1" y="84"/>
                  </a:cubicBezTo>
                  <a:cubicBezTo>
                    <a:pt x="1" y="117"/>
                    <a:pt x="2624" y="167"/>
                    <a:pt x="5882" y="167"/>
                  </a:cubicBezTo>
                  <a:cubicBezTo>
                    <a:pt x="9124" y="167"/>
                    <a:pt x="11764" y="117"/>
                    <a:pt x="11764" y="84"/>
                  </a:cubicBezTo>
                  <a:cubicBezTo>
                    <a:pt x="11764" y="34"/>
                    <a:pt x="9124" y="0"/>
                    <a:pt x="58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" name="Google Shape;967;p32"/>
            <p:cNvSpPr/>
            <p:nvPr/>
          </p:nvSpPr>
          <p:spPr>
            <a:xfrm>
              <a:off x="6745918" y="2067241"/>
              <a:ext cx="377036" cy="5384"/>
            </a:xfrm>
            <a:custGeom>
              <a:rect b="b" l="l" r="r" t="t"/>
              <a:pathLst>
                <a:path extrusionOk="0" h="168" w="11764">
                  <a:moveTo>
                    <a:pt x="5882" y="1"/>
                  </a:moveTo>
                  <a:cubicBezTo>
                    <a:pt x="2641" y="1"/>
                    <a:pt x="1" y="34"/>
                    <a:pt x="1" y="84"/>
                  </a:cubicBezTo>
                  <a:cubicBezTo>
                    <a:pt x="1" y="134"/>
                    <a:pt x="2641" y="168"/>
                    <a:pt x="5882" y="168"/>
                  </a:cubicBezTo>
                  <a:cubicBezTo>
                    <a:pt x="9124" y="168"/>
                    <a:pt x="11764" y="134"/>
                    <a:pt x="11764" y="84"/>
                  </a:cubicBezTo>
                  <a:cubicBezTo>
                    <a:pt x="11764" y="34"/>
                    <a:pt x="9140" y="1"/>
                    <a:pt x="58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" name="Google Shape;968;p32"/>
            <p:cNvSpPr/>
            <p:nvPr/>
          </p:nvSpPr>
          <p:spPr>
            <a:xfrm>
              <a:off x="6925334" y="2036184"/>
              <a:ext cx="96951" cy="5384"/>
            </a:xfrm>
            <a:custGeom>
              <a:rect b="b" l="l" r="r" t="t"/>
              <a:pathLst>
                <a:path extrusionOk="0" h="168" w="3025">
                  <a:moveTo>
                    <a:pt x="1521" y="1"/>
                  </a:moveTo>
                  <a:cubicBezTo>
                    <a:pt x="685" y="1"/>
                    <a:pt x="0" y="51"/>
                    <a:pt x="0" y="84"/>
                  </a:cubicBezTo>
                  <a:cubicBezTo>
                    <a:pt x="0" y="134"/>
                    <a:pt x="685" y="168"/>
                    <a:pt x="1521" y="168"/>
                  </a:cubicBezTo>
                  <a:cubicBezTo>
                    <a:pt x="2356" y="168"/>
                    <a:pt x="3025" y="134"/>
                    <a:pt x="3025" y="84"/>
                  </a:cubicBezTo>
                  <a:cubicBezTo>
                    <a:pt x="3025" y="51"/>
                    <a:pt x="2356" y="1"/>
                    <a:pt x="15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" name="Google Shape;969;p32"/>
            <p:cNvSpPr/>
            <p:nvPr/>
          </p:nvSpPr>
          <p:spPr>
            <a:xfrm>
              <a:off x="6730406" y="2261624"/>
              <a:ext cx="97496" cy="5416"/>
            </a:xfrm>
            <a:custGeom>
              <a:rect b="b" l="l" r="r" t="t"/>
              <a:pathLst>
                <a:path extrusionOk="0" h="169" w="3042">
                  <a:moveTo>
                    <a:pt x="1521" y="1"/>
                  </a:moveTo>
                  <a:cubicBezTo>
                    <a:pt x="685" y="1"/>
                    <a:pt x="0" y="34"/>
                    <a:pt x="0" y="85"/>
                  </a:cubicBezTo>
                  <a:cubicBezTo>
                    <a:pt x="0" y="135"/>
                    <a:pt x="685" y="168"/>
                    <a:pt x="1521" y="168"/>
                  </a:cubicBezTo>
                  <a:cubicBezTo>
                    <a:pt x="2356" y="168"/>
                    <a:pt x="3041" y="135"/>
                    <a:pt x="3041" y="85"/>
                  </a:cubicBezTo>
                  <a:cubicBezTo>
                    <a:pt x="3041" y="34"/>
                    <a:pt x="2356" y="1"/>
                    <a:pt x="15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" name="Google Shape;970;p32"/>
            <p:cNvSpPr/>
            <p:nvPr/>
          </p:nvSpPr>
          <p:spPr>
            <a:xfrm>
              <a:off x="6728259" y="2301815"/>
              <a:ext cx="96951" cy="5384"/>
            </a:xfrm>
            <a:custGeom>
              <a:rect b="b" l="l" r="r" t="t"/>
              <a:pathLst>
                <a:path extrusionOk="0" h="168" w="3025">
                  <a:moveTo>
                    <a:pt x="1521" y="0"/>
                  </a:moveTo>
                  <a:cubicBezTo>
                    <a:pt x="686" y="0"/>
                    <a:pt x="1" y="34"/>
                    <a:pt x="1" y="84"/>
                  </a:cubicBezTo>
                  <a:cubicBezTo>
                    <a:pt x="1" y="134"/>
                    <a:pt x="686" y="167"/>
                    <a:pt x="1521" y="167"/>
                  </a:cubicBezTo>
                  <a:cubicBezTo>
                    <a:pt x="2356" y="167"/>
                    <a:pt x="3025" y="134"/>
                    <a:pt x="3025" y="84"/>
                  </a:cubicBezTo>
                  <a:cubicBezTo>
                    <a:pt x="3025" y="34"/>
                    <a:pt x="2356" y="0"/>
                    <a:pt x="15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" name="Google Shape;971;p32"/>
            <p:cNvSpPr/>
            <p:nvPr/>
          </p:nvSpPr>
          <p:spPr>
            <a:xfrm>
              <a:off x="6616885" y="1895356"/>
              <a:ext cx="1050150" cy="4840"/>
            </a:xfrm>
            <a:custGeom>
              <a:rect b="b" l="l" r="r" t="t"/>
              <a:pathLst>
                <a:path extrusionOk="0" h="151" w="32766">
                  <a:moveTo>
                    <a:pt x="16391" y="0"/>
                  </a:moveTo>
                  <a:cubicBezTo>
                    <a:pt x="7335" y="0"/>
                    <a:pt x="0" y="34"/>
                    <a:pt x="0" y="84"/>
                  </a:cubicBezTo>
                  <a:cubicBezTo>
                    <a:pt x="0" y="117"/>
                    <a:pt x="7335" y="151"/>
                    <a:pt x="16391" y="151"/>
                  </a:cubicBezTo>
                  <a:cubicBezTo>
                    <a:pt x="25431" y="151"/>
                    <a:pt x="32766" y="117"/>
                    <a:pt x="32766" y="84"/>
                  </a:cubicBezTo>
                  <a:cubicBezTo>
                    <a:pt x="32766" y="34"/>
                    <a:pt x="25431" y="0"/>
                    <a:pt x="163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" name="Google Shape;972;p32"/>
            <p:cNvSpPr/>
            <p:nvPr/>
          </p:nvSpPr>
          <p:spPr>
            <a:xfrm>
              <a:off x="6671498" y="1849845"/>
              <a:ext cx="28941" cy="25159"/>
            </a:xfrm>
            <a:custGeom>
              <a:rect b="b" l="l" r="r" t="t"/>
              <a:pathLst>
                <a:path extrusionOk="0" h="785" w="903">
                  <a:moveTo>
                    <a:pt x="518" y="0"/>
                  </a:moveTo>
                  <a:cubicBezTo>
                    <a:pt x="167" y="0"/>
                    <a:pt x="0" y="418"/>
                    <a:pt x="234" y="668"/>
                  </a:cubicBezTo>
                  <a:cubicBezTo>
                    <a:pt x="315" y="749"/>
                    <a:pt x="412" y="784"/>
                    <a:pt x="507" y="784"/>
                  </a:cubicBezTo>
                  <a:cubicBezTo>
                    <a:pt x="709" y="784"/>
                    <a:pt x="903" y="623"/>
                    <a:pt x="903" y="384"/>
                  </a:cubicBezTo>
                  <a:cubicBezTo>
                    <a:pt x="903" y="184"/>
                    <a:pt x="736" y="0"/>
                    <a:pt x="5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" name="Google Shape;973;p32"/>
            <p:cNvSpPr/>
            <p:nvPr/>
          </p:nvSpPr>
          <p:spPr>
            <a:xfrm>
              <a:off x="6724509" y="1849845"/>
              <a:ext cx="29486" cy="25159"/>
            </a:xfrm>
            <a:custGeom>
              <a:rect b="b" l="l" r="r" t="t"/>
              <a:pathLst>
                <a:path extrusionOk="0" h="785" w="920">
                  <a:moveTo>
                    <a:pt x="519" y="0"/>
                  </a:moveTo>
                  <a:cubicBezTo>
                    <a:pt x="184" y="0"/>
                    <a:pt x="1" y="418"/>
                    <a:pt x="251" y="668"/>
                  </a:cubicBezTo>
                  <a:cubicBezTo>
                    <a:pt x="331" y="749"/>
                    <a:pt x="429" y="784"/>
                    <a:pt x="524" y="784"/>
                  </a:cubicBezTo>
                  <a:cubicBezTo>
                    <a:pt x="726" y="784"/>
                    <a:pt x="920" y="623"/>
                    <a:pt x="920" y="384"/>
                  </a:cubicBezTo>
                  <a:cubicBezTo>
                    <a:pt x="920" y="184"/>
                    <a:pt x="736" y="0"/>
                    <a:pt x="5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" name="Google Shape;974;p32"/>
            <p:cNvSpPr/>
            <p:nvPr/>
          </p:nvSpPr>
          <p:spPr>
            <a:xfrm>
              <a:off x="6778064" y="1849845"/>
              <a:ext cx="28941" cy="25159"/>
            </a:xfrm>
            <a:custGeom>
              <a:rect b="b" l="l" r="r" t="t"/>
              <a:pathLst>
                <a:path extrusionOk="0" h="785" w="903">
                  <a:moveTo>
                    <a:pt x="518" y="0"/>
                  </a:moveTo>
                  <a:cubicBezTo>
                    <a:pt x="184" y="0"/>
                    <a:pt x="0" y="418"/>
                    <a:pt x="251" y="668"/>
                  </a:cubicBezTo>
                  <a:cubicBezTo>
                    <a:pt x="326" y="749"/>
                    <a:pt x="420" y="784"/>
                    <a:pt x="512" y="784"/>
                  </a:cubicBezTo>
                  <a:cubicBezTo>
                    <a:pt x="709" y="784"/>
                    <a:pt x="903" y="623"/>
                    <a:pt x="903" y="384"/>
                  </a:cubicBezTo>
                  <a:cubicBezTo>
                    <a:pt x="903" y="184"/>
                    <a:pt x="736" y="0"/>
                    <a:pt x="5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" name="Google Shape;975;p32"/>
            <p:cNvSpPr/>
            <p:nvPr/>
          </p:nvSpPr>
          <p:spPr>
            <a:xfrm>
              <a:off x="5974250" y="894499"/>
              <a:ext cx="1164248" cy="766348"/>
            </a:xfrm>
            <a:custGeom>
              <a:rect b="b" l="l" r="r" t="t"/>
              <a:pathLst>
                <a:path extrusionOk="0" h="23911" w="36326">
                  <a:moveTo>
                    <a:pt x="2490" y="0"/>
                  </a:moveTo>
                  <a:lnTo>
                    <a:pt x="1" y="23910"/>
                  </a:lnTo>
                  <a:lnTo>
                    <a:pt x="33552" y="23910"/>
                  </a:lnTo>
                  <a:lnTo>
                    <a:pt x="3632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" name="Google Shape;976;p32"/>
            <p:cNvSpPr/>
            <p:nvPr/>
          </p:nvSpPr>
          <p:spPr>
            <a:xfrm>
              <a:off x="5919637" y="894499"/>
              <a:ext cx="1164216" cy="766348"/>
            </a:xfrm>
            <a:custGeom>
              <a:rect b="b" l="l" r="r" t="t"/>
              <a:pathLst>
                <a:path extrusionOk="0" h="23911" w="36325">
                  <a:moveTo>
                    <a:pt x="2490" y="0"/>
                  </a:moveTo>
                  <a:lnTo>
                    <a:pt x="1" y="23910"/>
                  </a:lnTo>
                  <a:lnTo>
                    <a:pt x="33551" y="23910"/>
                  </a:lnTo>
                  <a:lnTo>
                    <a:pt x="3632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" name="Google Shape;977;p32"/>
            <p:cNvSpPr/>
            <p:nvPr/>
          </p:nvSpPr>
          <p:spPr>
            <a:xfrm>
              <a:off x="5957136" y="915364"/>
              <a:ext cx="1080149" cy="710645"/>
            </a:xfrm>
            <a:custGeom>
              <a:rect b="b" l="l" r="r" t="t"/>
              <a:pathLst>
                <a:path extrusionOk="0" h="22173" w="33702">
                  <a:moveTo>
                    <a:pt x="2306" y="1"/>
                  </a:moveTo>
                  <a:lnTo>
                    <a:pt x="0" y="22173"/>
                  </a:lnTo>
                  <a:lnTo>
                    <a:pt x="31145" y="22173"/>
                  </a:lnTo>
                  <a:lnTo>
                    <a:pt x="3370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" name="Google Shape;978;p32"/>
            <p:cNvSpPr/>
            <p:nvPr/>
          </p:nvSpPr>
          <p:spPr>
            <a:xfrm>
              <a:off x="6065849" y="1029430"/>
              <a:ext cx="51953" cy="477192"/>
            </a:xfrm>
            <a:custGeom>
              <a:rect b="b" l="l" r="r" t="t"/>
              <a:pathLst>
                <a:path extrusionOk="0" h="14889" w="1621">
                  <a:moveTo>
                    <a:pt x="1571" y="1"/>
                  </a:moveTo>
                  <a:cubicBezTo>
                    <a:pt x="1537" y="1"/>
                    <a:pt x="1153" y="3326"/>
                    <a:pt x="735" y="7436"/>
                  </a:cubicBezTo>
                  <a:cubicBezTo>
                    <a:pt x="301" y="11546"/>
                    <a:pt x="0" y="14888"/>
                    <a:pt x="33" y="14888"/>
                  </a:cubicBezTo>
                  <a:cubicBezTo>
                    <a:pt x="34" y="14888"/>
                    <a:pt x="34" y="14888"/>
                    <a:pt x="34" y="14888"/>
                  </a:cubicBezTo>
                  <a:cubicBezTo>
                    <a:pt x="85" y="14888"/>
                    <a:pt x="469" y="11553"/>
                    <a:pt x="886" y="7453"/>
                  </a:cubicBezTo>
                  <a:cubicBezTo>
                    <a:pt x="1303" y="3342"/>
                    <a:pt x="1621" y="17"/>
                    <a:pt x="15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" name="Google Shape;979;p32"/>
            <p:cNvSpPr/>
            <p:nvPr/>
          </p:nvSpPr>
          <p:spPr>
            <a:xfrm>
              <a:off x="6148314" y="1050871"/>
              <a:ext cx="100701" cy="4840"/>
            </a:xfrm>
            <a:custGeom>
              <a:rect b="b" l="l" r="r" t="t"/>
              <a:pathLst>
                <a:path extrusionOk="0" h="151" w="3142">
                  <a:moveTo>
                    <a:pt x="1571" y="0"/>
                  </a:moveTo>
                  <a:cubicBezTo>
                    <a:pt x="702" y="0"/>
                    <a:pt x="0" y="33"/>
                    <a:pt x="0" y="84"/>
                  </a:cubicBezTo>
                  <a:cubicBezTo>
                    <a:pt x="0" y="117"/>
                    <a:pt x="702" y="150"/>
                    <a:pt x="1571" y="150"/>
                  </a:cubicBezTo>
                  <a:cubicBezTo>
                    <a:pt x="2440" y="150"/>
                    <a:pt x="3141" y="117"/>
                    <a:pt x="3141" y="84"/>
                  </a:cubicBezTo>
                  <a:cubicBezTo>
                    <a:pt x="3141" y="33"/>
                    <a:pt x="2440" y="0"/>
                    <a:pt x="15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" name="Google Shape;980;p32"/>
            <p:cNvSpPr/>
            <p:nvPr/>
          </p:nvSpPr>
          <p:spPr>
            <a:xfrm>
              <a:off x="6275745" y="1050871"/>
              <a:ext cx="398990" cy="4840"/>
            </a:xfrm>
            <a:custGeom>
              <a:rect b="b" l="l" r="r" t="t"/>
              <a:pathLst>
                <a:path extrusionOk="0" h="151" w="12449">
                  <a:moveTo>
                    <a:pt x="6233" y="0"/>
                  </a:moveTo>
                  <a:cubicBezTo>
                    <a:pt x="2791" y="0"/>
                    <a:pt x="1" y="33"/>
                    <a:pt x="1" y="84"/>
                  </a:cubicBezTo>
                  <a:cubicBezTo>
                    <a:pt x="1" y="117"/>
                    <a:pt x="2791" y="150"/>
                    <a:pt x="6233" y="150"/>
                  </a:cubicBezTo>
                  <a:cubicBezTo>
                    <a:pt x="9675" y="150"/>
                    <a:pt x="12449" y="117"/>
                    <a:pt x="12449" y="84"/>
                  </a:cubicBezTo>
                  <a:cubicBezTo>
                    <a:pt x="12449" y="33"/>
                    <a:pt x="9675" y="0"/>
                    <a:pt x="62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" name="Google Shape;981;p32"/>
            <p:cNvSpPr/>
            <p:nvPr/>
          </p:nvSpPr>
          <p:spPr>
            <a:xfrm>
              <a:off x="6136520" y="1303617"/>
              <a:ext cx="100701" cy="4840"/>
            </a:xfrm>
            <a:custGeom>
              <a:rect b="b" l="l" r="r" t="t"/>
              <a:pathLst>
                <a:path extrusionOk="0" h="151" w="3142">
                  <a:moveTo>
                    <a:pt x="1571" y="0"/>
                  </a:moveTo>
                  <a:cubicBezTo>
                    <a:pt x="702" y="0"/>
                    <a:pt x="1" y="34"/>
                    <a:pt x="1" y="67"/>
                  </a:cubicBezTo>
                  <a:cubicBezTo>
                    <a:pt x="1" y="117"/>
                    <a:pt x="702" y="151"/>
                    <a:pt x="1571" y="151"/>
                  </a:cubicBezTo>
                  <a:cubicBezTo>
                    <a:pt x="2440" y="151"/>
                    <a:pt x="3142" y="117"/>
                    <a:pt x="3142" y="67"/>
                  </a:cubicBezTo>
                  <a:cubicBezTo>
                    <a:pt x="3142" y="34"/>
                    <a:pt x="2440" y="0"/>
                    <a:pt x="15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" name="Google Shape;982;p32"/>
            <p:cNvSpPr/>
            <p:nvPr/>
          </p:nvSpPr>
          <p:spPr>
            <a:xfrm>
              <a:off x="6263982" y="1303617"/>
              <a:ext cx="398990" cy="4840"/>
            </a:xfrm>
            <a:custGeom>
              <a:rect b="b" l="l" r="r" t="t"/>
              <a:pathLst>
                <a:path extrusionOk="0" h="151" w="12449">
                  <a:moveTo>
                    <a:pt x="6232" y="0"/>
                  </a:moveTo>
                  <a:cubicBezTo>
                    <a:pt x="2791" y="0"/>
                    <a:pt x="0" y="34"/>
                    <a:pt x="0" y="67"/>
                  </a:cubicBezTo>
                  <a:cubicBezTo>
                    <a:pt x="0" y="117"/>
                    <a:pt x="2791" y="151"/>
                    <a:pt x="6232" y="151"/>
                  </a:cubicBezTo>
                  <a:cubicBezTo>
                    <a:pt x="9674" y="151"/>
                    <a:pt x="12448" y="117"/>
                    <a:pt x="12448" y="67"/>
                  </a:cubicBezTo>
                  <a:cubicBezTo>
                    <a:pt x="12448" y="34"/>
                    <a:pt x="9674" y="0"/>
                    <a:pt x="623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" name="Google Shape;983;p32"/>
            <p:cNvSpPr/>
            <p:nvPr/>
          </p:nvSpPr>
          <p:spPr>
            <a:xfrm>
              <a:off x="6127962" y="1419831"/>
              <a:ext cx="399503" cy="5384"/>
            </a:xfrm>
            <a:custGeom>
              <a:rect b="b" l="l" r="r" t="t"/>
              <a:pathLst>
                <a:path extrusionOk="0" h="168" w="12465">
                  <a:moveTo>
                    <a:pt x="6232" y="0"/>
                  </a:moveTo>
                  <a:cubicBezTo>
                    <a:pt x="2791" y="0"/>
                    <a:pt x="0" y="34"/>
                    <a:pt x="0" y="84"/>
                  </a:cubicBezTo>
                  <a:cubicBezTo>
                    <a:pt x="0" y="117"/>
                    <a:pt x="2791" y="167"/>
                    <a:pt x="6232" y="167"/>
                  </a:cubicBezTo>
                  <a:cubicBezTo>
                    <a:pt x="9674" y="167"/>
                    <a:pt x="12465" y="117"/>
                    <a:pt x="12465" y="84"/>
                  </a:cubicBezTo>
                  <a:cubicBezTo>
                    <a:pt x="12465" y="34"/>
                    <a:pt x="9674" y="0"/>
                    <a:pt x="623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" name="Google Shape;984;p32"/>
            <p:cNvSpPr/>
            <p:nvPr/>
          </p:nvSpPr>
          <p:spPr>
            <a:xfrm>
              <a:off x="6152064" y="1122086"/>
              <a:ext cx="140860" cy="5384"/>
            </a:xfrm>
            <a:custGeom>
              <a:rect b="b" l="l" r="r" t="t"/>
              <a:pathLst>
                <a:path extrusionOk="0" h="168" w="4395">
                  <a:moveTo>
                    <a:pt x="2189" y="0"/>
                  </a:moveTo>
                  <a:cubicBezTo>
                    <a:pt x="986" y="0"/>
                    <a:pt x="0" y="34"/>
                    <a:pt x="0" y="84"/>
                  </a:cubicBezTo>
                  <a:cubicBezTo>
                    <a:pt x="0" y="134"/>
                    <a:pt x="986" y="167"/>
                    <a:pt x="2189" y="167"/>
                  </a:cubicBezTo>
                  <a:cubicBezTo>
                    <a:pt x="3409" y="167"/>
                    <a:pt x="4394" y="134"/>
                    <a:pt x="4394" y="84"/>
                  </a:cubicBezTo>
                  <a:cubicBezTo>
                    <a:pt x="4394" y="34"/>
                    <a:pt x="3409" y="0"/>
                    <a:pt x="218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" name="Google Shape;985;p32"/>
            <p:cNvSpPr/>
            <p:nvPr/>
          </p:nvSpPr>
          <p:spPr>
            <a:xfrm>
              <a:off x="6148314" y="1226505"/>
              <a:ext cx="140860" cy="5384"/>
            </a:xfrm>
            <a:custGeom>
              <a:rect b="b" l="l" r="r" t="t"/>
              <a:pathLst>
                <a:path extrusionOk="0" h="168" w="4395">
                  <a:moveTo>
                    <a:pt x="2206" y="0"/>
                  </a:moveTo>
                  <a:cubicBezTo>
                    <a:pt x="986" y="0"/>
                    <a:pt x="0" y="51"/>
                    <a:pt x="0" y="84"/>
                  </a:cubicBezTo>
                  <a:cubicBezTo>
                    <a:pt x="0" y="134"/>
                    <a:pt x="986" y="168"/>
                    <a:pt x="2206" y="168"/>
                  </a:cubicBezTo>
                  <a:cubicBezTo>
                    <a:pt x="3409" y="168"/>
                    <a:pt x="4394" y="134"/>
                    <a:pt x="4394" y="84"/>
                  </a:cubicBezTo>
                  <a:cubicBezTo>
                    <a:pt x="4394" y="51"/>
                    <a:pt x="3409" y="0"/>
                    <a:pt x="220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" name="Google Shape;986;p32"/>
            <p:cNvSpPr/>
            <p:nvPr/>
          </p:nvSpPr>
          <p:spPr>
            <a:xfrm>
              <a:off x="6267732" y="1375922"/>
              <a:ext cx="140860" cy="5384"/>
            </a:xfrm>
            <a:custGeom>
              <a:rect b="b" l="l" r="r" t="t"/>
              <a:pathLst>
                <a:path extrusionOk="0" h="168" w="4395">
                  <a:moveTo>
                    <a:pt x="2189" y="0"/>
                  </a:moveTo>
                  <a:cubicBezTo>
                    <a:pt x="986" y="0"/>
                    <a:pt x="0" y="50"/>
                    <a:pt x="0" y="84"/>
                  </a:cubicBezTo>
                  <a:cubicBezTo>
                    <a:pt x="0" y="134"/>
                    <a:pt x="986" y="167"/>
                    <a:pt x="2189" y="167"/>
                  </a:cubicBezTo>
                  <a:cubicBezTo>
                    <a:pt x="3409" y="167"/>
                    <a:pt x="4394" y="134"/>
                    <a:pt x="4394" y="84"/>
                  </a:cubicBezTo>
                  <a:cubicBezTo>
                    <a:pt x="4394" y="50"/>
                    <a:pt x="3409" y="0"/>
                    <a:pt x="218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" name="Google Shape;987;p32"/>
            <p:cNvSpPr/>
            <p:nvPr/>
          </p:nvSpPr>
          <p:spPr>
            <a:xfrm>
              <a:off x="6445514" y="1122086"/>
              <a:ext cx="359889" cy="5384"/>
            </a:xfrm>
            <a:custGeom>
              <a:rect b="b" l="l" r="r" t="t"/>
              <a:pathLst>
                <a:path extrusionOk="0" h="168" w="11229">
                  <a:moveTo>
                    <a:pt x="5614" y="0"/>
                  </a:moveTo>
                  <a:cubicBezTo>
                    <a:pt x="2523" y="0"/>
                    <a:pt x="0" y="34"/>
                    <a:pt x="0" y="84"/>
                  </a:cubicBezTo>
                  <a:cubicBezTo>
                    <a:pt x="0" y="134"/>
                    <a:pt x="2523" y="167"/>
                    <a:pt x="5614" y="167"/>
                  </a:cubicBezTo>
                  <a:cubicBezTo>
                    <a:pt x="8722" y="167"/>
                    <a:pt x="11229" y="134"/>
                    <a:pt x="11229" y="84"/>
                  </a:cubicBezTo>
                  <a:cubicBezTo>
                    <a:pt x="11229" y="34"/>
                    <a:pt x="8722" y="0"/>
                    <a:pt x="56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" name="Google Shape;988;p32"/>
            <p:cNvSpPr/>
            <p:nvPr/>
          </p:nvSpPr>
          <p:spPr>
            <a:xfrm>
              <a:off x="6334653" y="1232915"/>
              <a:ext cx="359889" cy="4872"/>
            </a:xfrm>
            <a:custGeom>
              <a:rect b="b" l="l" r="r" t="t"/>
              <a:pathLst>
                <a:path extrusionOk="0" h="152" w="11229">
                  <a:moveTo>
                    <a:pt x="5615" y="1"/>
                  </a:moveTo>
                  <a:cubicBezTo>
                    <a:pt x="2507" y="1"/>
                    <a:pt x="1" y="34"/>
                    <a:pt x="1" y="84"/>
                  </a:cubicBezTo>
                  <a:cubicBezTo>
                    <a:pt x="1" y="118"/>
                    <a:pt x="2507" y="151"/>
                    <a:pt x="5615" y="151"/>
                  </a:cubicBezTo>
                  <a:cubicBezTo>
                    <a:pt x="8706" y="151"/>
                    <a:pt x="11229" y="118"/>
                    <a:pt x="11229" y="84"/>
                  </a:cubicBezTo>
                  <a:cubicBezTo>
                    <a:pt x="11229" y="34"/>
                    <a:pt x="8706" y="1"/>
                    <a:pt x="56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" name="Google Shape;989;p32"/>
            <p:cNvSpPr/>
            <p:nvPr/>
          </p:nvSpPr>
          <p:spPr>
            <a:xfrm>
              <a:off x="6458366" y="1375922"/>
              <a:ext cx="359889" cy="5384"/>
            </a:xfrm>
            <a:custGeom>
              <a:rect b="b" l="l" r="r" t="t"/>
              <a:pathLst>
                <a:path extrusionOk="0" h="168" w="11229">
                  <a:moveTo>
                    <a:pt x="5614" y="0"/>
                  </a:moveTo>
                  <a:cubicBezTo>
                    <a:pt x="2507" y="0"/>
                    <a:pt x="0" y="50"/>
                    <a:pt x="0" y="84"/>
                  </a:cubicBezTo>
                  <a:cubicBezTo>
                    <a:pt x="0" y="134"/>
                    <a:pt x="2507" y="167"/>
                    <a:pt x="5614" y="167"/>
                  </a:cubicBezTo>
                  <a:cubicBezTo>
                    <a:pt x="8722" y="167"/>
                    <a:pt x="11229" y="134"/>
                    <a:pt x="11229" y="84"/>
                  </a:cubicBezTo>
                  <a:cubicBezTo>
                    <a:pt x="11229" y="50"/>
                    <a:pt x="8722" y="0"/>
                    <a:pt x="56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" name="Google Shape;990;p32"/>
            <p:cNvSpPr/>
            <p:nvPr/>
          </p:nvSpPr>
          <p:spPr>
            <a:xfrm>
              <a:off x="6129565" y="1504443"/>
              <a:ext cx="359889" cy="4840"/>
            </a:xfrm>
            <a:custGeom>
              <a:rect b="b" l="l" r="r" t="t"/>
              <a:pathLst>
                <a:path extrusionOk="0" h="151" w="11229">
                  <a:moveTo>
                    <a:pt x="5614" y="0"/>
                  </a:moveTo>
                  <a:cubicBezTo>
                    <a:pt x="2523" y="0"/>
                    <a:pt x="0" y="34"/>
                    <a:pt x="0" y="67"/>
                  </a:cubicBezTo>
                  <a:cubicBezTo>
                    <a:pt x="0" y="117"/>
                    <a:pt x="2523" y="151"/>
                    <a:pt x="5614" y="151"/>
                  </a:cubicBezTo>
                  <a:cubicBezTo>
                    <a:pt x="8722" y="151"/>
                    <a:pt x="11228" y="117"/>
                    <a:pt x="11228" y="67"/>
                  </a:cubicBezTo>
                  <a:cubicBezTo>
                    <a:pt x="11228" y="34"/>
                    <a:pt x="8722" y="0"/>
                    <a:pt x="56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" name="Google Shape;991;p32"/>
            <p:cNvSpPr/>
            <p:nvPr/>
          </p:nvSpPr>
          <p:spPr>
            <a:xfrm>
              <a:off x="6527978" y="1504443"/>
              <a:ext cx="359889" cy="4840"/>
            </a:xfrm>
            <a:custGeom>
              <a:rect b="b" l="l" r="r" t="t"/>
              <a:pathLst>
                <a:path extrusionOk="0" h="151" w="11229">
                  <a:moveTo>
                    <a:pt x="5615" y="0"/>
                  </a:moveTo>
                  <a:cubicBezTo>
                    <a:pt x="2507" y="0"/>
                    <a:pt x="1" y="34"/>
                    <a:pt x="1" y="67"/>
                  </a:cubicBezTo>
                  <a:cubicBezTo>
                    <a:pt x="1" y="117"/>
                    <a:pt x="2507" y="151"/>
                    <a:pt x="5615" y="151"/>
                  </a:cubicBezTo>
                  <a:cubicBezTo>
                    <a:pt x="8706" y="151"/>
                    <a:pt x="11229" y="117"/>
                    <a:pt x="11229" y="67"/>
                  </a:cubicBezTo>
                  <a:cubicBezTo>
                    <a:pt x="11229" y="34"/>
                    <a:pt x="8706" y="0"/>
                    <a:pt x="56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" name="Google Shape;992;p32"/>
            <p:cNvSpPr/>
            <p:nvPr/>
          </p:nvSpPr>
          <p:spPr>
            <a:xfrm>
              <a:off x="6129565" y="1545659"/>
              <a:ext cx="359889" cy="5384"/>
            </a:xfrm>
            <a:custGeom>
              <a:rect b="b" l="l" r="r" t="t"/>
              <a:pathLst>
                <a:path extrusionOk="0" h="168" w="11229">
                  <a:moveTo>
                    <a:pt x="5614" y="1"/>
                  </a:moveTo>
                  <a:cubicBezTo>
                    <a:pt x="2507" y="1"/>
                    <a:pt x="0" y="51"/>
                    <a:pt x="0" y="84"/>
                  </a:cubicBezTo>
                  <a:cubicBezTo>
                    <a:pt x="0" y="134"/>
                    <a:pt x="2523" y="168"/>
                    <a:pt x="5614" y="168"/>
                  </a:cubicBezTo>
                  <a:cubicBezTo>
                    <a:pt x="8722" y="168"/>
                    <a:pt x="11228" y="134"/>
                    <a:pt x="11228" y="84"/>
                  </a:cubicBezTo>
                  <a:cubicBezTo>
                    <a:pt x="11228" y="51"/>
                    <a:pt x="8722" y="1"/>
                    <a:pt x="561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" name="Google Shape;993;p32"/>
            <p:cNvSpPr/>
            <p:nvPr/>
          </p:nvSpPr>
          <p:spPr>
            <a:xfrm>
              <a:off x="6147224" y="1152053"/>
              <a:ext cx="359889" cy="5416"/>
            </a:xfrm>
            <a:custGeom>
              <a:rect b="b" l="l" r="r" t="t"/>
              <a:pathLst>
                <a:path extrusionOk="0" h="169" w="11229">
                  <a:moveTo>
                    <a:pt x="5615" y="1"/>
                  </a:moveTo>
                  <a:cubicBezTo>
                    <a:pt x="2507" y="1"/>
                    <a:pt x="1" y="34"/>
                    <a:pt x="1" y="84"/>
                  </a:cubicBezTo>
                  <a:cubicBezTo>
                    <a:pt x="1" y="135"/>
                    <a:pt x="2507" y="168"/>
                    <a:pt x="5615" y="168"/>
                  </a:cubicBezTo>
                  <a:cubicBezTo>
                    <a:pt x="8706" y="168"/>
                    <a:pt x="11229" y="135"/>
                    <a:pt x="11229" y="84"/>
                  </a:cubicBezTo>
                  <a:cubicBezTo>
                    <a:pt x="11229" y="34"/>
                    <a:pt x="8723" y="1"/>
                    <a:pt x="56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" name="Google Shape;994;p32"/>
            <p:cNvSpPr/>
            <p:nvPr/>
          </p:nvSpPr>
          <p:spPr>
            <a:xfrm>
              <a:off x="6318596" y="1122599"/>
              <a:ext cx="92689" cy="4872"/>
            </a:xfrm>
            <a:custGeom>
              <a:rect b="b" l="l" r="r" t="t"/>
              <a:pathLst>
                <a:path extrusionOk="0" h="152" w="2892">
                  <a:moveTo>
                    <a:pt x="1437" y="1"/>
                  </a:moveTo>
                  <a:cubicBezTo>
                    <a:pt x="635" y="1"/>
                    <a:pt x="0" y="34"/>
                    <a:pt x="0" y="85"/>
                  </a:cubicBezTo>
                  <a:cubicBezTo>
                    <a:pt x="0" y="118"/>
                    <a:pt x="635" y="151"/>
                    <a:pt x="1437" y="151"/>
                  </a:cubicBezTo>
                  <a:cubicBezTo>
                    <a:pt x="2239" y="151"/>
                    <a:pt x="2891" y="118"/>
                    <a:pt x="2891" y="85"/>
                  </a:cubicBezTo>
                  <a:cubicBezTo>
                    <a:pt x="2891" y="34"/>
                    <a:pt x="2239" y="1"/>
                    <a:pt x="14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" name="Google Shape;995;p32"/>
            <p:cNvSpPr/>
            <p:nvPr/>
          </p:nvSpPr>
          <p:spPr>
            <a:xfrm>
              <a:off x="6132225" y="1337879"/>
              <a:ext cx="93233" cy="4872"/>
            </a:xfrm>
            <a:custGeom>
              <a:rect b="b" l="l" r="r" t="t"/>
              <a:pathLst>
                <a:path extrusionOk="0" h="152" w="2909">
                  <a:moveTo>
                    <a:pt x="1455" y="1"/>
                  </a:moveTo>
                  <a:cubicBezTo>
                    <a:pt x="653" y="1"/>
                    <a:pt x="1" y="34"/>
                    <a:pt x="1" y="84"/>
                  </a:cubicBezTo>
                  <a:cubicBezTo>
                    <a:pt x="1" y="118"/>
                    <a:pt x="653" y="151"/>
                    <a:pt x="1455" y="151"/>
                  </a:cubicBezTo>
                  <a:cubicBezTo>
                    <a:pt x="2257" y="151"/>
                    <a:pt x="2908" y="118"/>
                    <a:pt x="2908" y="84"/>
                  </a:cubicBezTo>
                  <a:cubicBezTo>
                    <a:pt x="2908" y="34"/>
                    <a:pt x="2257" y="1"/>
                    <a:pt x="14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" name="Google Shape;996;p32"/>
            <p:cNvSpPr/>
            <p:nvPr/>
          </p:nvSpPr>
          <p:spPr>
            <a:xfrm>
              <a:off x="6130110" y="1375922"/>
              <a:ext cx="92657" cy="5384"/>
            </a:xfrm>
            <a:custGeom>
              <a:rect b="b" l="l" r="r" t="t"/>
              <a:pathLst>
                <a:path extrusionOk="0" h="168" w="2891">
                  <a:moveTo>
                    <a:pt x="1454" y="0"/>
                  </a:moveTo>
                  <a:cubicBezTo>
                    <a:pt x="652" y="0"/>
                    <a:pt x="0" y="50"/>
                    <a:pt x="0" y="84"/>
                  </a:cubicBezTo>
                  <a:cubicBezTo>
                    <a:pt x="0" y="134"/>
                    <a:pt x="652" y="167"/>
                    <a:pt x="1454" y="167"/>
                  </a:cubicBezTo>
                  <a:cubicBezTo>
                    <a:pt x="2256" y="167"/>
                    <a:pt x="2891" y="134"/>
                    <a:pt x="2891" y="84"/>
                  </a:cubicBezTo>
                  <a:cubicBezTo>
                    <a:pt x="2891" y="50"/>
                    <a:pt x="2256" y="0"/>
                    <a:pt x="14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" name="Google Shape;997;p32"/>
            <p:cNvSpPr/>
            <p:nvPr/>
          </p:nvSpPr>
          <p:spPr>
            <a:xfrm>
              <a:off x="6024056" y="987668"/>
              <a:ext cx="1002524" cy="5384"/>
            </a:xfrm>
            <a:custGeom>
              <a:rect b="b" l="l" r="r" t="t"/>
              <a:pathLst>
                <a:path extrusionOk="0" h="168" w="31280">
                  <a:moveTo>
                    <a:pt x="15640" y="0"/>
                  </a:moveTo>
                  <a:cubicBezTo>
                    <a:pt x="7002" y="0"/>
                    <a:pt x="1" y="51"/>
                    <a:pt x="1" y="84"/>
                  </a:cubicBezTo>
                  <a:cubicBezTo>
                    <a:pt x="1" y="134"/>
                    <a:pt x="7002" y="168"/>
                    <a:pt x="15640" y="168"/>
                  </a:cubicBezTo>
                  <a:cubicBezTo>
                    <a:pt x="24278" y="168"/>
                    <a:pt x="31279" y="134"/>
                    <a:pt x="31279" y="84"/>
                  </a:cubicBezTo>
                  <a:cubicBezTo>
                    <a:pt x="31279" y="51"/>
                    <a:pt x="24278" y="0"/>
                    <a:pt x="156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" name="Google Shape;998;p32"/>
            <p:cNvSpPr/>
            <p:nvPr/>
          </p:nvSpPr>
          <p:spPr>
            <a:xfrm>
              <a:off x="6076009" y="944818"/>
              <a:ext cx="27883" cy="23877"/>
            </a:xfrm>
            <a:custGeom>
              <a:rect b="b" l="l" r="r" t="t"/>
              <a:pathLst>
                <a:path extrusionOk="0" h="745" w="870">
                  <a:moveTo>
                    <a:pt x="485" y="1"/>
                  </a:moveTo>
                  <a:cubicBezTo>
                    <a:pt x="168" y="1"/>
                    <a:pt x="0" y="402"/>
                    <a:pt x="234" y="636"/>
                  </a:cubicBezTo>
                  <a:cubicBezTo>
                    <a:pt x="310" y="711"/>
                    <a:pt x="401" y="745"/>
                    <a:pt x="490" y="745"/>
                  </a:cubicBezTo>
                  <a:cubicBezTo>
                    <a:pt x="678" y="745"/>
                    <a:pt x="858" y="595"/>
                    <a:pt x="869" y="368"/>
                  </a:cubicBezTo>
                  <a:cubicBezTo>
                    <a:pt x="853" y="168"/>
                    <a:pt x="702" y="1"/>
                    <a:pt x="4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" name="Google Shape;999;p32"/>
            <p:cNvSpPr/>
            <p:nvPr/>
          </p:nvSpPr>
          <p:spPr>
            <a:xfrm>
              <a:off x="6126873" y="944818"/>
              <a:ext cx="27883" cy="23877"/>
            </a:xfrm>
            <a:custGeom>
              <a:rect b="b" l="l" r="r" t="t"/>
              <a:pathLst>
                <a:path extrusionOk="0" h="745" w="870">
                  <a:moveTo>
                    <a:pt x="502" y="1"/>
                  </a:moveTo>
                  <a:cubicBezTo>
                    <a:pt x="168" y="1"/>
                    <a:pt x="1" y="402"/>
                    <a:pt x="235" y="636"/>
                  </a:cubicBezTo>
                  <a:cubicBezTo>
                    <a:pt x="310" y="711"/>
                    <a:pt x="403" y="745"/>
                    <a:pt x="494" y="745"/>
                  </a:cubicBezTo>
                  <a:cubicBezTo>
                    <a:pt x="685" y="745"/>
                    <a:pt x="870" y="595"/>
                    <a:pt x="870" y="368"/>
                  </a:cubicBezTo>
                  <a:cubicBezTo>
                    <a:pt x="870" y="168"/>
                    <a:pt x="703" y="1"/>
                    <a:pt x="5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" name="Google Shape;1000;p32"/>
            <p:cNvSpPr/>
            <p:nvPr/>
          </p:nvSpPr>
          <p:spPr>
            <a:xfrm>
              <a:off x="6177768" y="944818"/>
              <a:ext cx="27851" cy="23877"/>
            </a:xfrm>
            <a:custGeom>
              <a:rect b="b" l="l" r="r" t="t"/>
              <a:pathLst>
                <a:path extrusionOk="0" h="745" w="869">
                  <a:moveTo>
                    <a:pt x="501" y="1"/>
                  </a:moveTo>
                  <a:cubicBezTo>
                    <a:pt x="167" y="1"/>
                    <a:pt x="0" y="402"/>
                    <a:pt x="234" y="636"/>
                  </a:cubicBezTo>
                  <a:cubicBezTo>
                    <a:pt x="309" y="711"/>
                    <a:pt x="402" y="745"/>
                    <a:pt x="493" y="745"/>
                  </a:cubicBezTo>
                  <a:cubicBezTo>
                    <a:pt x="685" y="745"/>
                    <a:pt x="869" y="595"/>
                    <a:pt x="869" y="368"/>
                  </a:cubicBezTo>
                  <a:cubicBezTo>
                    <a:pt x="869" y="168"/>
                    <a:pt x="702" y="1"/>
                    <a:pt x="5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" name="Google Shape;1001;p32"/>
            <p:cNvSpPr/>
            <p:nvPr/>
          </p:nvSpPr>
          <p:spPr>
            <a:xfrm>
              <a:off x="5144220" y="4554160"/>
              <a:ext cx="84099" cy="114611"/>
            </a:xfrm>
            <a:custGeom>
              <a:rect b="b" l="l" r="r" t="t"/>
              <a:pathLst>
                <a:path extrusionOk="0" h="3576" w="2624">
                  <a:moveTo>
                    <a:pt x="1" y="0"/>
                  </a:moveTo>
                  <a:lnTo>
                    <a:pt x="1" y="3576"/>
                  </a:lnTo>
                  <a:lnTo>
                    <a:pt x="2624" y="3576"/>
                  </a:lnTo>
                  <a:lnTo>
                    <a:pt x="262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" name="Google Shape;1002;p32"/>
            <p:cNvSpPr/>
            <p:nvPr/>
          </p:nvSpPr>
          <p:spPr>
            <a:xfrm>
              <a:off x="5677051" y="3184856"/>
              <a:ext cx="743336" cy="35896"/>
            </a:xfrm>
            <a:custGeom>
              <a:rect b="b" l="l" r="r" t="t"/>
              <a:pathLst>
                <a:path extrusionOk="0" h="1120" w="23193">
                  <a:moveTo>
                    <a:pt x="1" y="0"/>
                  </a:moveTo>
                  <a:lnTo>
                    <a:pt x="1" y="1120"/>
                  </a:lnTo>
                  <a:lnTo>
                    <a:pt x="23192" y="1120"/>
                  </a:lnTo>
                  <a:lnTo>
                    <a:pt x="231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" name="Google Shape;1003;p32"/>
            <p:cNvSpPr/>
            <p:nvPr/>
          </p:nvSpPr>
          <p:spPr>
            <a:xfrm>
              <a:off x="5968385" y="2698081"/>
              <a:ext cx="706895" cy="522671"/>
            </a:xfrm>
            <a:custGeom>
              <a:rect b="b" l="l" r="r" t="t"/>
              <a:pathLst>
                <a:path extrusionOk="0" h="16308" w="22056">
                  <a:moveTo>
                    <a:pt x="3943" y="0"/>
                  </a:moveTo>
                  <a:lnTo>
                    <a:pt x="0" y="16308"/>
                  </a:lnTo>
                  <a:lnTo>
                    <a:pt x="17694" y="16308"/>
                  </a:lnTo>
                  <a:lnTo>
                    <a:pt x="2205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" name="Google Shape;1004;p32"/>
            <p:cNvSpPr/>
            <p:nvPr/>
          </p:nvSpPr>
          <p:spPr>
            <a:xfrm>
              <a:off x="6003192" y="2722727"/>
              <a:ext cx="639430" cy="458411"/>
            </a:xfrm>
            <a:custGeom>
              <a:rect b="b" l="l" r="r" t="t"/>
              <a:pathLst>
                <a:path extrusionOk="0" h="14303" w="19951">
                  <a:moveTo>
                    <a:pt x="3693" y="0"/>
                  </a:moveTo>
                  <a:lnTo>
                    <a:pt x="0" y="14303"/>
                  </a:lnTo>
                  <a:lnTo>
                    <a:pt x="16174" y="14303"/>
                  </a:lnTo>
                  <a:lnTo>
                    <a:pt x="19950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" name="Google Shape;1005;p32"/>
            <p:cNvSpPr/>
            <p:nvPr/>
          </p:nvSpPr>
          <p:spPr>
            <a:xfrm>
              <a:off x="6102258" y="2811057"/>
              <a:ext cx="380241" cy="130187"/>
            </a:xfrm>
            <a:custGeom>
              <a:rect b="b" l="l" r="r" t="t"/>
              <a:pathLst>
                <a:path extrusionOk="0" h="4062" w="11864">
                  <a:moveTo>
                    <a:pt x="1003" y="1"/>
                  </a:moveTo>
                  <a:lnTo>
                    <a:pt x="0" y="4061"/>
                  </a:lnTo>
                  <a:lnTo>
                    <a:pt x="10727" y="4061"/>
                  </a:lnTo>
                  <a:lnTo>
                    <a:pt x="1186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" name="Google Shape;1006;p32"/>
            <p:cNvSpPr/>
            <p:nvPr/>
          </p:nvSpPr>
          <p:spPr>
            <a:xfrm>
              <a:off x="6140814" y="2791795"/>
              <a:ext cx="269380" cy="4840"/>
            </a:xfrm>
            <a:custGeom>
              <a:rect b="b" l="l" r="r" t="t"/>
              <a:pathLst>
                <a:path extrusionOk="0" h="151" w="8405">
                  <a:moveTo>
                    <a:pt x="4194" y="0"/>
                  </a:moveTo>
                  <a:cubicBezTo>
                    <a:pt x="1872" y="0"/>
                    <a:pt x="0" y="34"/>
                    <a:pt x="0" y="67"/>
                  </a:cubicBezTo>
                  <a:cubicBezTo>
                    <a:pt x="0" y="117"/>
                    <a:pt x="1872" y="151"/>
                    <a:pt x="4194" y="151"/>
                  </a:cubicBezTo>
                  <a:cubicBezTo>
                    <a:pt x="6517" y="151"/>
                    <a:pt x="8405" y="117"/>
                    <a:pt x="8405" y="67"/>
                  </a:cubicBezTo>
                  <a:cubicBezTo>
                    <a:pt x="8405" y="34"/>
                    <a:pt x="6517" y="0"/>
                    <a:pt x="41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" name="Google Shape;1007;p32"/>
            <p:cNvSpPr/>
            <p:nvPr/>
          </p:nvSpPr>
          <p:spPr>
            <a:xfrm>
              <a:off x="6144564" y="2833556"/>
              <a:ext cx="108714" cy="5384"/>
            </a:xfrm>
            <a:custGeom>
              <a:rect b="b" l="l" r="r" t="t"/>
              <a:pathLst>
                <a:path extrusionOk="0" h="168" w="3392">
                  <a:moveTo>
                    <a:pt x="1704" y="1"/>
                  </a:moveTo>
                  <a:cubicBezTo>
                    <a:pt x="769" y="1"/>
                    <a:pt x="0" y="34"/>
                    <a:pt x="0" y="84"/>
                  </a:cubicBezTo>
                  <a:cubicBezTo>
                    <a:pt x="0" y="118"/>
                    <a:pt x="769" y="168"/>
                    <a:pt x="1704" y="168"/>
                  </a:cubicBezTo>
                  <a:cubicBezTo>
                    <a:pt x="2640" y="168"/>
                    <a:pt x="3392" y="118"/>
                    <a:pt x="3392" y="84"/>
                  </a:cubicBezTo>
                  <a:cubicBezTo>
                    <a:pt x="3392" y="34"/>
                    <a:pt x="2640" y="1"/>
                    <a:pt x="17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" name="Google Shape;1008;p32"/>
            <p:cNvSpPr/>
            <p:nvPr/>
          </p:nvSpPr>
          <p:spPr>
            <a:xfrm>
              <a:off x="6269848" y="2831409"/>
              <a:ext cx="70734" cy="5384"/>
            </a:xfrm>
            <a:custGeom>
              <a:rect b="b" l="l" r="r" t="t"/>
              <a:pathLst>
                <a:path extrusionOk="0" h="168" w="2207">
                  <a:moveTo>
                    <a:pt x="1104" y="1"/>
                  </a:moveTo>
                  <a:cubicBezTo>
                    <a:pt x="486" y="1"/>
                    <a:pt x="1" y="34"/>
                    <a:pt x="1" y="84"/>
                  </a:cubicBezTo>
                  <a:cubicBezTo>
                    <a:pt x="1" y="135"/>
                    <a:pt x="486" y="168"/>
                    <a:pt x="1104" y="168"/>
                  </a:cubicBezTo>
                  <a:cubicBezTo>
                    <a:pt x="1705" y="168"/>
                    <a:pt x="2207" y="135"/>
                    <a:pt x="2207" y="84"/>
                  </a:cubicBezTo>
                  <a:cubicBezTo>
                    <a:pt x="2207" y="34"/>
                    <a:pt x="1705" y="1"/>
                    <a:pt x="11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" name="Google Shape;1009;p32"/>
            <p:cNvSpPr/>
            <p:nvPr/>
          </p:nvSpPr>
          <p:spPr>
            <a:xfrm>
              <a:off x="6141872" y="2857113"/>
              <a:ext cx="296719" cy="5384"/>
            </a:xfrm>
            <a:custGeom>
              <a:rect b="b" l="l" r="r" t="t"/>
              <a:pathLst>
                <a:path extrusionOk="0" h="168" w="9258">
                  <a:moveTo>
                    <a:pt x="4629" y="1"/>
                  </a:moveTo>
                  <a:cubicBezTo>
                    <a:pt x="2072" y="1"/>
                    <a:pt x="1" y="34"/>
                    <a:pt x="1" y="84"/>
                  </a:cubicBezTo>
                  <a:cubicBezTo>
                    <a:pt x="1" y="118"/>
                    <a:pt x="2072" y="168"/>
                    <a:pt x="4629" y="168"/>
                  </a:cubicBezTo>
                  <a:cubicBezTo>
                    <a:pt x="7185" y="168"/>
                    <a:pt x="9257" y="118"/>
                    <a:pt x="9257" y="84"/>
                  </a:cubicBezTo>
                  <a:cubicBezTo>
                    <a:pt x="9257" y="34"/>
                    <a:pt x="7185" y="1"/>
                    <a:pt x="46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" name="Google Shape;1010;p32"/>
            <p:cNvSpPr/>
            <p:nvPr/>
          </p:nvSpPr>
          <p:spPr>
            <a:xfrm>
              <a:off x="6135462" y="2878554"/>
              <a:ext cx="96406" cy="5384"/>
            </a:xfrm>
            <a:custGeom>
              <a:rect b="b" l="l" r="r" t="t"/>
              <a:pathLst>
                <a:path extrusionOk="0" h="168" w="3008">
                  <a:moveTo>
                    <a:pt x="1504" y="0"/>
                  </a:moveTo>
                  <a:cubicBezTo>
                    <a:pt x="668" y="0"/>
                    <a:pt x="0" y="34"/>
                    <a:pt x="0" y="84"/>
                  </a:cubicBezTo>
                  <a:cubicBezTo>
                    <a:pt x="0" y="134"/>
                    <a:pt x="668" y="167"/>
                    <a:pt x="1504" y="167"/>
                  </a:cubicBezTo>
                  <a:cubicBezTo>
                    <a:pt x="2339" y="167"/>
                    <a:pt x="3008" y="134"/>
                    <a:pt x="3008" y="84"/>
                  </a:cubicBezTo>
                  <a:cubicBezTo>
                    <a:pt x="3008" y="34"/>
                    <a:pt x="2339" y="0"/>
                    <a:pt x="15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" name="Google Shape;1011;p32"/>
            <p:cNvSpPr/>
            <p:nvPr/>
          </p:nvSpPr>
          <p:spPr>
            <a:xfrm>
              <a:off x="6136520" y="2909611"/>
              <a:ext cx="275822" cy="4840"/>
            </a:xfrm>
            <a:custGeom>
              <a:rect b="b" l="l" r="r" t="t"/>
              <a:pathLst>
                <a:path extrusionOk="0" h="151" w="8606">
                  <a:moveTo>
                    <a:pt x="4295" y="0"/>
                  </a:moveTo>
                  <a:cubicBezTo>
                    <a:pt x="1922" y="0"/>
                    <a:pt x="1" y="34"/>
                    <a:pt x="1" y="67"/>
                  </a:cubicBezTo>
                  <a:cubicBezTo>
                    <a:pt x="1" y="117"/>
                    <a:pt x="1922" y="151"/>
                    <a:pt x="4295" y="151"/>
                  </a:cubicBezTo>
                  <a:cubicBezTo>
                    <a:pt x="6667" y="151"/>
                    <a:pt x="8605" y="117"/>
                    <a:pt x="8605" y="67"/>
                  </a:cubicBezTo>
                  <a:cubicBezTo>
                    <a:pt x="8605" y="34"/>
                    <a:pt x="6667" y="0"/>
                    <a:pt x="42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" name="Google Shape;1012;p32"/>
            <p:cNvSpPr/>
            <p:nvPr/>
          </p:nvSpPr>
          <p:spPr>
            <a:xfrm>
              <a:off x="6102771" y="2976018"/>
              <a:ext cx="106598" cy="4840"/>
            </a:xfrm>
            <a:custGeom>
              <a:rect b="b" l="l" r="r" t="t"/>
              <a:pathLst>
                <a:path extrusionOk="0" h="151" w="3326">
                  <a:moveTo>
                    <a:pt x="1655" y="0"/>
                  </a:moveTo>
                  <a:cubicBezTo>
                    <a:pt x="736" y="0"/>
                    <a:pt x="1" y="34"/>
                    <a:pt x="1" y="84"/>
                  </a:cubicBezTo>
                  <a:cubicBezTo>
                    <a:pt x="1" y="117"/>
                    <a:pt x="736" y="151"/>
                    <a:pt x="1655" y="151"/>
                  </a:cubicBezTo>
                  <a:cubicBezTo>
                    <a:pt x="2574" y="151"/>
                    <a:pt x="3326" y="117"/>
                    <a:pt x="3326" y="84"/>
                  </a:cubicBezTo>
                  <a:cubicBezTo>
                    <a:pt x="3326" y="34"/>
                    <a:pt x="2574" y="0"/>
                    <a:pt x="16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" name="Google Shape;1013;p32"/>
            <p:cNvSpPr/>
            <p:nvPr/>
          </p:nvSpPr>
          <p:spPr>
            <a:xfrm>
              <a:off x="6227542" y="2976018"/>
              <a:ext cx="72882" cy="5384"/>
            </a:xfrm>
            <a:custGeom>
              <a:rect b="b" l="l" r="r" t="t"/>
              <a:pathLst>
                <a:path extrusionOk="0" h="168" w="2274">
                  <a:moveTo>
                    <a:pt x="1137" y="0"/>
                  </a:moveTo>
                  <a:cubicBezTo>
                    <a:pt x="519" y="0"/>
                    <a:pt x="1" y="34"/>
                    <a:pt x="1" y="67"/>
                  </a:cubicBezTo>
                  <a:cubicBezTo>
                    <a:pt x="1" y="117"/>
                    <a:pt x="519" y="151"/>
                    <a:pt x="1137" y="167"/>
                  </a:cubicBezTo>
                  <a:cubicBezTo>
                    <a:pt x="1772" y="167"/>
                    <a:pt x="2273" y="134"/>
                    <a:pt x="2273" y="84"/>
                  </a:cubicBezTo>
                  <a:cubicBezTo>
                    <a:pt x="2273" y="50"/>
                    <a:pt x="1772" y="17"/>
                    <a:pt x="11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" name="Google Shape;1014;p32"/>
            <p:cNvSpPr/>
            <p:nvPr/>
          </p:nvSpPr>
          <p:spPr>
            <a:xfrm>
              <a:off x="6320743" y="2973871"/>
              <a:ext cx="31089" cy="5384"/>
            </a:xfrm>
            <a:custGeom>
              <a:rect b="b" l="l" r="r" t="t"/>
              <a:pathLst>
                <a:path extrusionOk="0" h="168" w="970">
                  <a:moveTo>
                    <a:pt x="485" y="0"/>
                  </a:moveTo>
                  <a:cubicBezTo>
                    <a:pt x="217" y="0"/>
                    <a:pt x="0" y="34"/>
                    <a:pt x="0" y="84"/>
                  </a:cubicBezTo>
                  <a:cubicBezTo>
                    <a:pt x="0" y="134"/>
                    <a:pt x="217" y="167"/>
                    <a:pt x="485" y="167"/>
                  </a:cubicBezTo>
                  <a:cubicBezTo>
                    <a:pt x="752" y="167"/>
                    <a:pt x="969" y="134"/>
                    <a:pt x="969" y="84"/>
                  </a:cubicBezTo>
                  <a:cubicBezTo>
                    <a:pt x="969" y="34"/>
                    <a:pt x="752" y="0"/>
                    <a:pt x="4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" name="Google Shape;1015;p32"/>
            <p:cNvSpPr/>
            <p:nvPr/>
          </p:nvSpPr>
          <p:spPr>
            <a:xfrm>
              <a:off x="6104918" y="3002780"/>
              <a:ext cx="33781" cy="4840"/>
            </a:xfrm>
            <a:custGeom>
              <a:rect b="b" l="l" r="r" t="t"/>
              <a:pathLst>
                <a:path extrusionOk="0" h="151" w="1054">
                  <a:moveTo>
                    <a:pt x="519" y="1"/>
                  </a:moveTo>
                  <a:cubicBezTo>
                    <a:pt x="235" y="1"/>
                    <a:pt x="1" y="34"/>
                    <a:pt x="1" y="84"/>
                  </a:cubicBezTo>
                  <a:cubicBezTo>
                    <a:pt x="1" y="118"/>
                    <a:pt x="235" y="151"/>
                    <a:pt x="519" y="151"/>
                  </a:cubicBezTo>
                  <a:cubicBezTo>
                    <a:pt x="819" y="151"/>
                    <a:pt x="1053" y="118"/>
                    <a:pt x="1053" y="84"/>
                  </a:cubicBezTo>
                  <a:cubicBezTo>
                    <a:pt x="1053" y="34"/>
                    <a:pt x="819" y="1"/>
                    <a:pt x="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" name="Google Shape;1016;p32"/>
            <p:cNvSpPr/>
            <p:nvPr/>
          </p:nvSpPr>
          <p:spPr>
            <a:xfrm>
              <a:off x="6159019" y="3002780"/>
              <a:ext cx="80894" cy="4840"/>
            </a:xfrm>
            <a:custGeom>
              <a:rect b="b" l="l" r="r" t="t"/>
              <a:pathLst>
                <a:path extrusionOk="0" h="151" w="2524">
                  <a:moveTo>
                    <a:pt x="1270" y="1"/>
                  </a:moveTo>
                  <a:cubicBezTo>
                    <a:pt x="568" y="1"/>
                    <a:pt x="0" y="34"/>
                    <a:pt x="0" y="84"/>
                  </a:cubicBezTo>
                  <a:cubicBezTo>
                    <a:pt x="0" y="118"/>
                    <a:pt x="568" y="151"/>
                    <a:pt x="1270" y="151"/>
                  </a:cubicBezTo>
                  <a:cubicBezTo>
                    <a:pt x="1955" y="151"/>
                    <a:pt x="2523" y="118"/>
                    <a:pt x="2523" y="84"/>
                  </a:cubicBezTo>
                  <a:cubicBezTo>
                    <a:pt x="2523" y="34"/>
                    <a:pt x="1955" y="1"/>
                    <a:pt x="12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" name="Google Shape;1017;p32"/>
            <p:cNvSpPr/>
            <p:nvPr/>
          </p:nvSpPr>
          <p:spPr>
            <a:xfrm>
              <a:off x="6265585" y="2999575"/>
              <a:ext cx="216370" cy="4840"/>
            </a:xfrm>
            <a:custGeom>
              <a:rect b="b" l="l" r="r" t="t"/>
              <a:pathLst>
                <a:path extrusionOk="0" h="151" w="6751">
                  <a:moveTo>
                    <a:pt x="3375" y="0"/>
                  </a:moveTo>
                  <a:cubicBezTo>
                    <a:pt x="1504" y="0"/>
                    <a:pt x="0" y="34"/>
                    <a:pt x="0" y="84"/>
                  </a:cubicBezTo>
                  <a:cubicBezTo>
                    <a:pt x="0" y="117"/>
                    <a:pt x="1504" y="151"/>
                    <a:pt x="3375" y="151"/>
                  </a:cubicBezTo>
                  <a:cubicBezTo>
                    <a:pt x="5230" y="151"/>
                    <a:pt x="6751" y="117"/>
                    <a:pt x="6751" y="84"/>
                  </a:cubicBezTo>
                  <a:cubicBezTo>
                    <a:pt x="6751" y="34"/>
                    <a:pt x="5230" y="0"/>
                    <a:pt x="33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" name="Google Shape;1018;p32"/>
            <p:cNvSpPr/>
            <p:nvPr/>
          </p:nvSpPr>
          <p:spPr>
            <a:xfrm>
              <a:off x="6098508" y="3030087"/>
              <a:ext cx="34838" cy="5384"/>
            </a:xfrm>
            <a:custGeom>
              <a:rect b="b" l="l" r="r" t="t"/>
              <a:pathLst>
                <a:path extrusionOk="0" h="168" w="1087">
                  <a:moveTo>
                    <a:pt x="552" y="1"/>
                  </a:moveTo>
                  <a:cubicBezTo>
                    <a:pt x="251" y="1"/>
                    <a:pt x="0" y="34"/>
                    <a:pt x="0" y="84"/>
                  </a:cubicBezTo>
                  <a:cubicBezTo>
                    <a:pt x="0" y="134"/>
                    <a:pt x="251" y="168"/>
                    <a:pt x="552" y="168"/>
                  </a:cubicBezTo>
                  <a:cubicBezTo>
                    <a:pt x="852" y="168"/>
                    <a:pt x="1086" y="134"/>
                    <a:pt x="1086" y="84"/>
                  </a:cubicBezTo>
                  <a:cubicBezTo>
                    <a:pt x="1086" y="34"/>
                    <a:pt x="852" y="1"/>
                    <a:pt x="5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" name="Google Shape;1019;p32"/>
            <p:cNvSpPr/>
            <p:nvPr/>
          </p:nvSpPr>
          <p:spPr>
            <a:xfrm>
              <a:off x="6144564" y="3029029"/>
              <a:ext cx="42338" cy="5384"/>
            </a:xfrm>
            <a:custGeom>
              <a:rect b="b" l="l" r="r" t="t"/>
              <a:pathLst>
                <a:path extrusionOk="0" h="168" w="1321">
                  <a:moveTo>
                    <a:pt x="669" y="0"/>
                  </a:moveTo>
                  <a:cubicBezTo>
                    <a:pt x="301" y="0"/>
                    <a:pt x="0" y="50"/>
                    <a:pt x="0" y="84"/>
                  </a:cubicBezTo>
                  <a:cubicBezTo>
                    <a:pt x="0" y="134"/>
                    <a:pt x="301" y="167"/>
                    <a:pt x="669" y="167"/>
                  </a:cubicBezTo>
                  <a:cubicBezTo>
                    <a:pt x="1019" y="167"/>
                    <a:pt x="1320" y="134"/>
                    <a:pt x="1320" y="84"/>
                  </a:cubicBezTo>
                  <a:cubicBezTo>
                    <a:pt x="1320" y="50"/>
                    <a:pt x="1019" y="0"/>
                    <a:pt x="6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" name="Google Shape;1020;p32"/>
            <p:cNvSpPr/>
            <p:nvPr/>
          </p:nvSpPr>
          <p:spPr>
            <a:xfrm>
              <a:off x="6209337" y="3027427"/>
              <a:ext cx="136052" cy="4840"/>
            </a:xfrm>
            <a:custGeom>
              <a:rect b="b" l="l" r="r" t="t"/>
              <a:pathLst>
                <a:path extrusionOk="0" h="151" w="4245">
                  <a:moveTo>
                    <a:pt x="2123" y="0"/>
                  </a:moveTo>
                  <a:cubicBezTo>
                    <a:pt x="953" y="0"/>
                    <a:pt x="1" y="34"/>
                    <a:pt x="1" y="67"/>
                  </a:cubicBezTo>
                  <a:cubicBezTo>
                    <a:pt x="1" y="117"/>
                    <a:pt x="953" y="151"/>
                    <a:pt x="2123" y="151"/>
                  </a:cubicBezTo>
                  <a:cubicBezTo>
                    <a:pt x="3292" y="151"/>
                    <a:pt x="4245" y="117"/>
                    <a:pt x="4245" y="67"/>
                  </a:cubicBezTo>
                  <a:cubicBezTo>
                    <a:pt x="4245" y="34"/>
                    <a:pt x="3292" y="0"/>
                    <a:pt x="21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" name="Google Shape;1021;p32"/>
            <p:cNvSpPr/>
            <p:nvPr/>
          </p:nvSpPr>
          <p:spPr>
            <a:xfrm>
              <a:off x="6096361" y="3075598"/>
              <a:ext cx="164961" cy="4872"/>
            </a:xfrm>
            <a:custGeom>
              <a:rect b="b" l="l" r="r" t="t"/>
              <a:pathLst>
                <a:path extrusionOk="0" h="152" w="5147">
                  <a:moveTo>
                    <a:pt x="2574" y="1"/>
                  </a:moveTo>
                  <a:cubicBezTo>
                    <a:pt x="1153" y="1"/>
                    <a:pt x="0" y="34"/>
                    <a:pt x="0" y="68"/>
                  </a:cubicBezTo>
                  <a:cubicBezTo>
                    <a:pt x="0" y="118"/>
                    <a:pt x="1153" y="151"/>
                    <a:pt x="2574" y="151"/>
                  </a:cubicBezTo>
                  <a:cubicBezTo>
                    <a:pt x="3994" y="151"/>
                    <a:pt x="5147" y="118"/>
                    <a:pt x="5147" y="68"/>
                  </a:cubicBezTo>
                  <a:cubicBezTo>
                    <a:pt x="5147" y="34"/>
                    <a:pt x="4010" y="1"/>
                    <a:pt x="25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" name="Google Shape;1022;p32"/>
            <p:cNvSpPr/>
            <p:nvPr/>
          </p:nvSpPr>
          <p:spPr>
            <a:xfrm>
              <a:off x="6283245" y="3073482"/>
              <a:ext cx="74484" cy="4840"/>
            </a:xfrm>
            <a:custGeom>
              <a:rect b="b" l="l" r="r" t="t"/>
              <a:pathLst>
                <a:path extrusionOk="0" h="151" w="2324">
                  <a:moveTo>
                    <a:pt x="1154" y="0"/>
                  </a:moveTo>
                  <a:cubicBezTo>
                    <a:pt x="519" y="0"/>
                    <a:pt x="1" y="34"/>
                    <a:pt x="1" y="67"/>
                  </a:cubicBezTo>
                  <a:cubicBezTo>
                    <a:pt x="1" y="117"/>
                    <a:pt x="519" y="150"/>
                    <a:pt x="1154" y="150"/>
                  </a:cubicBezTo>
                  <a:cubicBezTo>
                    <a:pt x="1805" y="150"/>
                    <a:pt x="2323" y="117"/>
                    <a:pt x="2323" y="67"/>
                  </a:cubicBezTo>
                  <a:cubicBezTo>
                    <a:pt x="2323" y="34"/>
                    <a:pt x="1805" y="0"/>
                    <a:pt x="115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" name="Google Shape;1023;p32"/>
            <p:cNvSpPr/>
            <p:nvPr/>
          </p:nvSpPr>
          <p:spPr>
            <a:xfrm>
              <a:off x="6376959" y="3073482"/>
              <a:ext cx="123745" cy="4840"/>
            </a:xfrm>
            <a:custGeom>
              <a:rect b="b" l="l" r="r" t="t"/>
              <a:pathLst>
                <a:path extrusionOk="0" h="151" w="3861">
                  <a:moveTo>
                    <a:pt x="1922" y="0"/>
                  </a:moveTo>
                  <a:cubicBezTo>
                    <a:pt x="853" y="0"/>
                    <a:pt x="1" y="34"/>
                    <a:pt x="1" y="67"/>
                  </a:cubicBezTo>
                  <a:cubicBezTo>
                    <a:pt x="1" y="117"/>
                    <a:pt x="853" y="150"/>
                    <a:pt x="1922" y="150"/>
                  </a:cubicBezTo>
                  <a:cubicBezTo>
                    <a:pt x="2992" y="150"/>
                    <a:pt x="3860" y="117"/>
                    <a:pt x="3860" y="67"/>
                  </a:cubicBezTo>
                  <a:cubicBezTo>
                    <a:pt x="3860" y="34"/>
                    <a:pt x="2992" y="0"/>
                    <a:pt x="19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" name="Google Shape;1024;p32"/>
            <p:cNvSpPr/>
            <p:nvPr/>
          </p:nvSpPr>
          <p:spPr>
            <a:xfrm>
              <a:off x="6441764" y="2789648"/>
              <a:ext cx="25736" cy="4840"/>
            </a:xfrm>
            <a:custGeom>
              <a:rect b="b" l="l" r="r" t="t"/>
              <a:pathLst>
                <a:path extrusionOk="0" h="151" w="803">
                  <a:moveTo>
                    <a:pt x="401" y="1"/>
                  </a:moveTo>
                  <a:cubicBezTo>
                    <a:pt x="184" y="1"/>
                    <a:pt x="0" y="34"/>
                    <a:pt x="0" y="84"/>
                  </a:cubicBezTo>
                  <a:cubicBezTo>
                    <a:pt x="0" y="118"/>
                    <a:pt x="184" y="151"/>
                    <a:pt x="401" y="151"/>
                  </a:cubicBezTo>
                  <a:cubicBezTo>
                    <a:pt x="619" y="151"/>
                    <a:pt x="802" y="118"/>
                    <a:pt x="802" y="84"/>
                  </a:cubicBezTo>
                  <a:cubicBezTo>
                    <a:pt x="802" y="34"/>
                    <a:pt x="619" y="1"/>
                    <a:pt x="4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" name="Google Shape;1025;p32"/>
            <p:cNvSpPr/>
            <p:nvPr/>
          </p:nvSpPr>
          <p:spPr>
            <a:xfrm>
              <a:off x="6149917" y="2771988"/>
              <a:ext cx="56248" cy="5384"/>
            </a:xfrm>
            <a:custGeom>
              <a:rect b="b" l="l" r="r" t="t"/>
              <a:pathLst>
                <a:path extrusionOk="0" h="168" w="1755">
                  <a:moveTo>
                    <a:pt x="886" y="0"/>
                  </a:moveTo>
                  <a:cubicBezTo>
                    <a:pt x="385" y="0"/>
                    <a:pt x="0" y="50"/>
                    <a:pt x="0" y="84"/>
                  </a:cubicBezTo>
                  <a:cubicBezTo>
                    <a:pt x="0" y="134"/>
                    <a:pt x="385" y="167"/>
                    <a:pt x="886" y="167"/>
                  </a:cubicBezTo>
                  <a:cubicBezTo>
                    <a:pt x="1370" y="167"/>
                    <a:pt x="1755" y="134"/>
                    <a:pt x="1755" y="84"/>
                  </a:cubicBezTo>
                  <a:cubicBezTo>
                    <a:pt x="1755" y="50"/>
                    <a:pt x="1370" y="0"/>
                    <a:pt x="88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" name="Google Shape;1026;p32"/>
            <p:cNvSpPr/>
            <p:nvPr/>
          </p:nvSpPr>
          <p:spPr>
            <a:xfrm>
              <a:off x="6112418" y="2722727"/>
              <a:ext cx="530203" cy="32691"/>
            </a:xfrm>
            <a:custGeom>
              <a:rect b="b" l="l" r="r" t="t"/>
              <a:pathLst>
                <a:path extrusionOk="0" h="1020" w="16543">
                  <a:moveTo>
                    <a:pt x="285" y="0"/>
                  </a:moveTo>
                  <a:lnTo>
                    <a:pt x="1" y="1019"/>
                  </a:lnTo>
                  <a:lnTo>
                    <a:pt x="16275" y="1019"/>
                  </a:lnTo>
                  <a:lnTo>
                    <a:pt x="1654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" name="Google Shape;1027;p32"/>
            <p:cNvSpPr/>
            <p:nvPr/>
          </p:nvSpPr>
          <p:spPr>
            <a:xfrm>
              <a:off x="6135462" y="2733432"/>
              <a:ext cx="13397" cy="11442"/>
            </a:xfrm>
            <a:custGeom>
              <a:rect b="b" l="l" r="r" t="t"/>
              <a:pathLst>
                <a:path extrusionOk="0" h="357" w="418">
                  <a:moveTo>
                    <a:pt x="251" y="0"/>
                  </a:moveTo>
                  <a:cubicBezTo>
                    <a:pt x="84" y="0"/>
                    <a:pt x="0" y="184"/>
                    <a:pt x="117" y="301"/>
                  </a:cubicBezTo>
                  <a:cubicBezTo>
                    <a:pt x="155" y="339"/>
                    <a:pt x="201" y="356"/>
                    <a:pt x="245" y="356"/>
                  </a:cubicBezTo>
                  <a:cubicBezTo>
                    <a:pt x="335" y="356"/>
                    <a:pt x="418" y="285"/>
                    <a:pt x="418" y="184"/>
                  </a:cubicBezTo>
                  <a:cubicBezTo>
                    <a:pt x="418" y="84"/>
                    <a:pt x="334" y="0"/>
                    <a:pt x="25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" name="Google Shape;1028;p32"/>
            <p:cNvSpPr/>
            <p:nvPr/>
          </p:nvSpPr>
          <p:spPr>
            <a:xfrm>
              <a:off x="6155269" y="2733432"/>
              <a:ext cx="13429" cy="11442"/>
            </a:xfrm>
            <a:custGeom>
              <a:rect b="b" l="l" r="r" t="t"/>
              <a:pathLst>
                <a:path extrusionOk="0" h="357" w="419">
                  <a:moveTo>
                    <a:pt x="234" y="0"/>
                  </a:moveTo>
                  <a:cubicBezTo>
                    <a:pt x="84" y="0"/>
                    <a:pt x="0" y="184"/>
                    <a:pt x="117" y="301"/>
                  </a:cubicBezTo>
                  <a:cubicBezTo>
                    <a:pt x="150" y="339"/>
                    <a:pt x="194" y="356"/>
                    <a:pt x="237" y="356"/>
                  </a:cubicBezTo>
                  <a:cubicBezTo>
                    <a:pt x="327" y="356"/>
                    <a:pt x="418" y="285"/>
                    <a:pt x="418" y="184"/>
                  </a:cubicBezTo>
                  <a:cubicBezTo>
                    <a:pt x="418" y="84"/>
                    <a:pt x="335" y="0"/>
                    <a:pt x="2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" name="Google Shape;1029;p32"/>
            <p:cNvSpPr/>
            <p:nvPr/>
          </p:nvSpPr>
          <p:spPr>
            <a:xfrm>
              <a:off x="6175076" y="2733432"/>
              <a:ext cx="12884" cy="11442"/>
            </a:xfrm>
            <a:custGeom>
              <a:rect b="b" l="l" r="r" t="t"/>
              <a:pathLst>
                <a:path extrusionOk="0" h="357" w="402">
                  <a:moveTo>
                    <a:pt x="234" y="0"/>
                  </a:moveTo>
                  <a:cubicBezTo>
                    <a:pt x="67" y="0"/>
                    <a:pt x="1" y="184"/>
                    <a:pt x="101" y="301"/>
                  </a:cubicBezTo>
                  <a:cubicBezTo>
                    <a:pt x="139" y="339"/>
                    <a:pt x="185" y="356"/>
                    <a:pt x="228" y="356"/>
                  </a:cubicBezTo>
                  <a:cubicBezTo>
                    <a:pt x="318" y="356"/>
                    <a:pt x="402" y="285"/>
                    <a:pt x="402" y="184"/>
                  </a:cubicBezTo>
                  <a:cubicBezTo>
                    <a:pt x="402" y="84"/>
                    <a:pt x="335" y="0"/>
                    <a:pt x="2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" name="Google Shape;1030;p32"/>
            <p:cNvSpPr/>
            <p:nvPr/>
          </p:nvSpPr>
          <p:spPr>
            <a:xfrm>
              <a:off x="6033158" y="3269468"/>
              <a:ext cx="1236008" cy="720837"/>
            </a:xfrm>
            <a:custGeom>
              <a:rect b="b" l="l" r="r" t="t"/>
              <a:pathLst>
                <a:path extrusionOk="0" h="22491" w="38565">
                  <a:moveTo>
                    <a:pt x="1" y="0"/>
                  </a:moveTo>
                  <a:lnTo>
                    <a:pt x="1" y="22490"/>
                  </a:lnTo>
                  <a:lnTo>
                    <a:pt x="38564" y="22490"/>
                  </a:lnTo>
                  <a:lnTo>
                    <a:pt x="385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" name="Google Shape;1031;p32"/>
            <p:cNvSpPr/>
            <p:nvPr/>
          </p:nvSpPr>
          <p:spPr>
            <a:xfrm>
              <a:off x="6033158" y="3269468"/>
              <a:ext cx="562862" cy="720837"/>
            </a:xfrm>
            <a:custGeom>
              <a:rect b="b" l="l" r="r" t="t"/>
              <a:pathLst>
                <a:path extrusionOk="0" h="22491" w="17562">
                  <a:moveTo>
                    <a:pt x="1" y="0"/>
                  </a:moveTo>
                  <a:lnTo>
                    <a:pt x="1" y="22490"/>
                  </a:lnTo>
                  <a:lnTo>
                    <a:pt x="17561" y="22490"/>
                  </a:lnTo>
                  <a:lnTo>
                    <a:pt x="1756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" name="Google Shape;1032;p32"/>
            <p:cNvSpPr/>
            <p:nvPr/>
          </p:nvSpPr>
          <p:spPr>
            <a:xfrm>
              <a:off x="6083509" y="3311229"/>
              <a:ext cx="457354" cy="205665"/>
            </a:xfrm>
            <a:custGeom>
              <a:rect b="b" l="l" r="r" t="t"/>
              <a:pathLst>
                <a:path extrusionOk="0" h="6417" w="14270">
                  <a:moveTo>
                    <a:pt x="152" y="83"/>
                  </a:moveTo>
                  <a:cubicBezTo>
                    <a:pt x="152" y="83"/>
                    <a:pt x="152" y="83"/>
                    <a:pt x="151" y="84"/>
                  </a:cubicBezTo>
                  <a:lnTo>
                    <a:pt x="151" y="84"/>
                  </a:lnTo>
                  <a:lnTo>
                    <a:pt x="151" y="84"/>
                  </a:lnTo>
                  <a:cubicBezTo>
                    <a:pt x="152" y="83"/>
                    <a:pt x="152" y="83"/>
                    <a:pt x="152" y="83"/>
                  </a:cubicBezTo>
                  <a:close/>
                  <a:moveTo>
                    <a:pt x="84" y="1"/>
                  </a:moveTo>
                  <a:cubicBezTo>
                    <a:pt x="58" y="27"/>
                    <a:pt x="9" y="76"/>
                    <a:pt x="0" y="84"/>
                  </a:cubicBezTo>
                  <a:lnTo>
                    <a:pt x="0" y="84"/>
                  </a:lnTo>
                  <a:lnTo>
                    <a:pt x="0" y="903"/>
                  </a:lnTo>
                  <a:lnTo>
                    <a:pt x="0" y="1722"/>
                  </a:lnTo>
                  <a:lnTo>
                    <a:pt x="0" y="3309"/>
                  </a:lnTo>
                  <a:cubicBezTo>
                    <a:pt x="0" y="4345"/>
                    <a:pt x="0" y="5364"/>
                    <a:pt x="0" y="6333"/>
                  </a:cubicBezTo>
                  <a:lnTo>
                    <a:pt x="0" y="6417"/>
                  </a:lnTo>
                  <a:lnTo>
                    <a:pt x="84" y="6417"/>
                  </a:lnTo>
                  <a:lnTo>
                    <a:pt x="10243" y="6383"/>
                  </a:lnTo>
                  <a:cubicBezTo>
                    <a:pt x="11496" y="6367"/>
                    <a:pt x="12482" y="6367"/>
                    <a:pt x="13167" y="6350"/>
                  </a:cubicBezTo>
                  <a:lnTo>
                    <a:pt x="14136" y="6350"/>
                  </a:lnTo>
                  <a:cubicBezTo>
                    <a:pt x="14169" y="6350"/>
                    <a:pt x="14186" y="6333"/>
                    <a:pt x="14203" y="6333"/>
                  </a:cubicBezTo>
                  <a:lnTo>
                    <a:pt x="13935" y="6333"/>
                  </a:lnTo>
                  <a:lnTo>
                    <a:pt x="13133" y="6317"/>
                  </a:lnTo>
                  <a:cubicBezTo>
                    <a:pt x="12448" y="6317"/>
                    <a:pt x="11446" y="6300"/>
                    <a:pt x="10193" y="6300"/>
                  </a:cubicBezTo>
                  <a:lnTo>
                    <a:pt x="151" y="6267"/>
                  </a:lnTo>
                  <a:lnTo>
                    <a:pt x="151" y="6267"/>
                  </a:lnTo>
                  <a:cubicBezTo>
                    <a:pt x="151" y="5317"/>
                    <a:pt x="151" y="4321"/>
                    <a:pt x="151" y="3309"/>
                  </a:cubicBezTo>
                  <a:lnTo>
                    <a:pt x="151" y="1722"/>
                  </a:lnTo>
                  <a:lnTo>
                    <a:pt x="151" y="903"/>
                  </a:lnTo>
                  <a:lnTo>
                    <a:pt x="151" y="168"/>
                  </a:lnTo>
                  <a:lnTo>
                    <a:pt x="151" y="168"/>
                  </a:lnTo>
                  <a:lnTo>
                    <a:pt x="14153" y="151"/>
                  </a:lnTo>
                  <a:lnTo>
                    <a:pt x="14153" y="151"/>
                  </a:lnTo>
                  <a:cubicBezTo>
                    <a:pt x="14169" y="2042"/>
                    <a:pt x="14169" y="3572"/>
                    <a:pt x="14186" y="4646"/>
                  </a:cubicBezTo>
                  <a:cubicBezTo>
                    <a:pt x="14186" y="5180"/>
                    <a:pt x="14186" y="5598"/>
                    <a:pt x="14186" y="5899"/>
                  </a:cubicBezTo>
                  <a:cubicBezTo>
                    <a:pt x="14203" y="6032"/>
                    <a:pt x="14203" y="6133"/>
                    <a:pt x="14203" y="6216"/>
                  </a:cubicBezTo>
                  <a:cubicBezTo>
                    <a:pt x="14203" y="6266"/>
                    <a:pt x="14203" y="6300"/>
                    <a:pt x="14203" y="6333"/>
                  </a:cubicBezTo>
                  <a:cubicBezTo>
                    <a:pt x="14219" y="6300"/>
                    <a:pt x="14219" y="6266"/>
                    <a:pt x="14219" y="6233"/>
                  </a:cubicBezTo>
                  <a:cubicBezTo>
                    <a:pt x="14219" y="6149"/>
                    <a:pt x="14219" y="6049"/>
                    <a:pt x="14219" y="5916"/>
                  </a:cubicBezTo>
                  <a:cubicBezTo>
                    <a:pt x="14219" y="5615"/>
                    <a:pt x="14219" y="5214"/>
                    <a:pt x="14236" y="4679"/>
                  </a:cubicBezTo>
                  <a:cubicBezTo>
                    <a:pt x="14236" y="3576"/>
                    <a:pt x="14253" y="2022"/>
                    <a:pt x="14270" y="84"/>
                  </a:cubicBezTo>
                  <a:lnTo>
                    <a:pt x="14270" y="34"/>
                  </a:lnTo>
                  <a:lnTo>
                    <a:pt x="14203" y="34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" name="Google Shape;1033;p32"/>
            <p:cNvSpPr/>
            <p:nvPr/>
          </p:nvSpPr>
          <p:spPr>
            <a:xfrm>
              <a:off x="6285937" y="3392636"/>
              <a:ext cx="46601" cy="43107"/>
            </a:xfrm>
            <a:custGeom>
              <a:rect b="b" l="l" r="r" t="t"/>
              <a:pathLst>
                <a:path extrusionOk="0" h="1345" w="1454">
                  <a:moveTo>
                    <a:pt x="808" y="1"/>
                  </a:moveTo>
                  <a:cubicBezTo>
                    <a:pt x="737" y="1"/>
                    <a:pt x="667" y="12"/>
                    <a:pt x="602" y="34"/>
                  </a:cubicBezTo>
                  <a:cubicBezTo>
                    <a:pt x="0" y="251"/>
                    <a:pt x="0" y="1103"/>
                    <a:pt x="602" y="1304"/>
                  </a:cubicBezTo>
                  <a:cubicBezTo>
                    <a:pt x="669" y="1331"/>
                    <a:pt x="741" y="1344"/>
                    <a:pt x="814" y="1344"/>
                  </a:cubicBezTo>
                  <a:cubicBezTo>
                    <a:pt x="960" y="1344"/>
                    <a:pt x="1109" y="1293"/>
                    <a:pt x="1220" y="1203"/>
                  </a:cubicBezTo>
                  <a:cubicBezTo>
                    <a:pt x="1337" y="1103"/>
                    <a:pt x="1420" y="969"/>
                    <a:pt x="1437" y="836"/>
                  </a:cubicBezTo>
                  <a:cubicBezTo>
                    <a:pt x="1454" y="736"/>
                    <a:pt x="1437" y="669"/>
                    <a:pt x="1420" y="669"/>
                  </a:cubicBezTo>
                  <a:cubicBezTo>
                    <a:pt x="1387" y="836"/>
                    <a:pt x="1287" y="1003"/>
                    <a:pt x="1153" y="1103"/>
                  </a:cubicBezTo>
                  <a:cubicBezTo>
                    <a:pt x="1056" y="1168"/>
                    <a:pt x="945" y="1205"/>
                    <a:pt x="833" y="1205"/>
                  </a:cubicBezTo>
                  <a:cubicBezTo>
                    <a:pt x="772" y="1205"/>
                    <a:pt x="711" y="1194"/>
                    <a:pt x="652" y="1170"/>
                  </a:cubicBezTo>
                  <a:cubicBezTo>
                    <a:pt x="184" y="1003"/>
                    <a:pt x="184" y="351"/>
                    <a:pt x="652" y="184"/>
                  </a:cubicBezTo>
                  <a:cubicBezTo>
                    <a:pt x="719" y="157"/>
                    <a:pt x="788" y="144"/>
                    <a:pt x="857" y="144"/>
                  </a:cubicBezTo>
                  <a:cubicBezTo>
                    <a:pt x="961" y="144"/>
                    <a:pt x="1063" y="174"/>
                    <a:pt x="1153" y="234"/>
                  </a:cubicBezTo>
                  <a:cubicBezTo>
                    <a:pt x="1287" y="351"/>
                    <a:pt x="1387" y="502"/>
                    <a:pt x="1420" y="669"/>
                  </a:cubicBezTo>
                  <a:cubicBezTo>
                    <a:pt x="1437" y="669"/>
                    <a:pt x="1454" y="619"/>
                    <a:pt x="1437" y="518"/>
                  </a:cubicBezTo>
                  <a:cubicBezTo>
                    <a:pt x="1420" y="368"/>
                    <a:pt x="1337" y="251"/>
                    <a:pt x="1220" y="151"/>
                  </a:cubicBezTo>
                  <a:cubicBezTo>
                    <a:pt x="1107" y="49"/>
                    <a:pt x="956" y="1"/>
                    <a:pt x="8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" name="Google Shape;1034;p32"/>
            <p:cNvSpPr/>
            <p:nvPr/>
          </p:nvSpPr>
          <p:spPr>
            <a:xfrm>
              <a:off x="6083509" y="3531861"/>
              <a:ext cx="457354" cy="205665"/>
            </a:xfrm>
            <a:custGeom>
              <a:rect b="b" l="l" r="r" t="t"/>
              <a:pathLst>
                <a:path extrusionOk="0" h="6417" w="14270">
                  <a:moveTo>
                    <a:pt x="152" y="83"/>
                  </a:moveTo>
                  <a:cubicBezTo>
                    <a:pt x="152" y="83"/>
                    <a:pt x="152" y="83"/>
                    <a:pt x="151" y="84"/>
                  </a:cubicBezTo>
                  <a:lnTo>
                    <a:pt x="151" y="84"/>
                  </a:lnTo>
                  <a:lnTo>
                    <a:pt x="151" y="84"/>
                  </a:lnTo>
                  <a:cubicBezTo>
                    <a:pt x="152" y="83"/>
                    <a:pt x="152" y="83"/>
                    <a:pt x="152" y="83"/>
                  </a:cubicBezTo>
                  <a:close/>
                  <a:moveTo>
                    <a:pt x="84" y="1"/>
                  </a:moveTo>
                  <a:cubicBezTo>
                    <a:pt x="58" y="27"/>
                    <a:pt x="9" y="76"/>
                    <a:pt x="0" y="84"/>
                  </a:cubicBezTo>
                  <a:lnTo>
                    <a:pt x="0" y="84"/>
                  </a:lnTo>
                  <a:lnTo>
                    <a:pt x="0" y="903"/>
                  </a:lnTo>
                  <a:lnTo>
                    <a:pt x="0" y="1705"/>
                  </a:lnTo>
                  <a:lnTo>
                    <a:pt x="0" y="3309"/>
                  </a:lnTo>
                  <a:cubicBezTo>
                    <a:pt x="0" y="4345"/>
                    <a:pt x="0" y="5364"/>
                    <a:pt x="0" y="6333"/>
                  </a:cubicBezTo>
                  <a:lnTo>
                    <a:pt x="0" y="6417"/>
                  </a:lnTo>
                  <a:lnTo>
                    <a:pt x="84" y="6417"/>
                  </a:lnTo>
                  <a:lnTo>
                    <a:pt x="10243" y="6367"/>
                  </a:lnTo>
                  <a:cubicBezTo>
                    <a:pt x="11496" y="6367"/>
                    <a:pt x="12482" y="6350"/>
                    <a:pt x="13167" y="6350"/>
                  </a:cubicBezTo>
                  <a:lnTo>
                    <a:pt x="13952" y="6350"/>
                  </a:lnTo>
                  <a:cubicBezTo>
                    <a:pt x="14019" y="6333"/>
                    <a:pt x="14086" y="6333"/>
                    <a:pt x="14136" y="6333"/>
                  </a:cubicBezTo>
                  <a:cubicBezTo>
                    <a:pt x="14086" y="6333"/>
                    <a:pt x="14019" y="6333"/>
                    <a:pt x="13935" y="6316"/>
                  </a:cubicBezTo>
                  <a:lnTo>
                    <a:pt x="13133" y="6316"/>
                  </a:lnTo>
                  <a:lnTo>
                    <a:pt x="10193" y="6300"/>
                  </a:lnTo>
                  <a:lnTo>
                    <a:pt x="151" y="6267"/>
                  </a:lnTo>
                  <a:lnTo>
                    <a:pt x="151" y="6267"/>
                  </a:lnTo>
                  <a:cubicBezTo>
                    <a:pt x="151" y="5317"/>
                    <a:pt x="151" y="4321"/>
                    <a:pt x="151" y="3309"/>
                  </a:cubicBezTo>
                  <a:lnTo>
                    <a:pt x="151" y="1705"/>
                  </a:lnTo>
                  <a:lnTo>
                    <a:pt x="151" y="903"/>
                  </a:lnTo>
                  <a:lnTo>
                    <a:pt x="151" y="167"/>
                  </a:lnTo>
                  <a:lnTo>
                    <a:pt x="151" y="167"/>
                  </a:lnTo>
                  <a:cubicBezTo>
                    <a:pt x="5580" y="151"/>
                    <a:pt x="10530" y="151"/>
                    <a:pt x="14153" y="134"/>
                  </a:cubicBezTo>
                  <a:lnTo>
                    <a:pt x="14153" y="134"/>
                  </a:lnTo>
                  <a:cubicBezTo>
                    <a:pt x="14169" y="2033"/>
                    <a:pt x="14169" y="3569"/>
                    <a:pt x="14186" y="4646"/>
                  </a:cubicBezTo>
                  <a:cubicBezTo>
                    <a:pt x="14186" y="5180"/>
                    <a:pt x="14186" y="5598"/>
                    <a:pt x="14186" y="5882"/>
                  </a:cubicBezTo>
                  <a:cubicBezTo>
                    <a:pt x="14203" y="6032"/>
                    <a:pt x="14203" y="6133"/>
                    <a:pt x="14203" y="6216"/>
                  </a:cubicBezTo>
                  <a:cubicBezTo>
                    <a:pt x="14203" y="6250"/>
                    <a:pt x="14203" y="6300"/>
                    <a:pt x="14203" y="6333"/>
                  </a:cubicBezTo>
                  <a:cubicBezTo>
                    <a:pt x="14219" y="6300"/>
                    <a:pt x="14219" y="6266"/>
                    <a:pt x="14219" y="6233"/>
                  </a:cubicBezTo>
                  <a:cubicBezTo>
                    <a:pt x="14219" y="6149"/>
                    <a:pt x="14219" y="6049"/>
                    <a:pt x="14219" y="5915"/>
                  </a:cubicBezTo>
                  <a:cubicBezTo>
                    <a:pt x="14219" y="5615"/>
                    <a:pt x="14219" y="5197"/>
                    <a:pt x="14236" y="4679"/>
                  </a:cubicBezTo>
                  <a:cubicBezTo>
                    <a:pt x="14236" y="3576"/>
                    <a:pt x="14253" y="2006"/>
                    <a:pt x="14270" y="84"/>
                  </a:cubicBezTo>
                  <a:lnTo>
                    <a:pt x="14270" y="34"/>
                  </a:lnTo>
                  <a:lnTo>
                    <a:pt x="14203" y="34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" name="Google Shape;1035;p32"/>
            <p:cNvSpPr/>
            <p:nvPr/>
          </p:nvSpPr>
          <p:spPr>
            <a:xfrm>
              <a:off x="6285937" y="3613268"/>
              <a:ext cx="46601" cy="42851"/>
            </a:xfrm>
            <a:custGeom>
              <a:rect b="b" l="l" r="r" t="t"/>
              <a:pathLst>
                <a:path extrusionOk="0" h="1337" w="1454">
                  <a:moveTo>
                    <a:pt x="808" y="1"/>
                  </a:moveTo>
                  <a:cubicBezTo>
                    <a:pt x="737" y="1"/>
                    <a:pt x="667" y="12"/>
                    <a:pt x="602" y="34"/>
                  </a:cubicBezTo>
                  <a:cubicBezTo>
                    <a:pt x="0" y="251"/>
                    <a:pt x="0" y="1086"/>
                    <a:pt x="602" y="1304"/>
                  </a:cubicBezTo>
                  <a:cubicBezTo>
                    <a:pt x="667" y="1325"/>
                    <a:pt x="737" y="1336"/>
                    <a:pt x="808" y="1336"/>
                  </a:cubicBezTo>
                  <a:cubicBezTo>
                    <a:pt x="956" y="1336"/>
                    <a:pt x="1107" y="1288"/>
                    <a:pt x="1220" y="1187"/>
                  </a:cubicBezTo>
                  <a:cubicBezTo>
                    <a:pt x="1337" y="1103"/>
                    <a:pt x="1420" y="969"/>
                    <a:pt x="1437" y="819"/>
                  </a:cubicBezTo>
                  <a:cubicBezTo>
                    <a:pt x="1454" y="719"/>
                    <a:pt x="1437" y="669"/>
                    <a:pt x="1420" y="669"/>
                  </a:cubicBezTo>
                  <a:cubicBezTo>
                    <a:pt x="1387" y="836"/>
                    <a:pt x="1287" y="986"/>
                    <a:pt x="1153" y="1103"/>
                  </a:cubicBezTo>
                  <a:cubicBezTo>
                    <a:pt x="1056" y="1168"/>
                    <a:pt x="945" y="1205"/>
                    <a:pt x="833" y="1205"/>
                  </a:cubicBezTo>
                  <a:cubicBezTo>
                    <a:pt x="772" y="1205"/>
                    <a:pt x="711" y="1194"/>
                    <a:pt x="652" y="1170"/>
                  </a:cubicBezTo>
                  <a:cubicBezTo>
                    <a:pt x="184" y="986"/>
                    <a:pt x="184" y="351"/>
                    <a:pt x="652" y="167"/>
                  </a:cubicBezTo>
                  <a:cubicBezTo>
                    <a:pt x="711" y="144"/>
                    <a:pt x="772" y="133"/>
                    <a:pt x="833" y="133"/>
                  </a:cubicBezTo>
                  <a:cubicBezTo>
                    <a:pt x="945" y="133"/>
                    <a:pt x="1056" y="169"/>
                    <a:pt x="1153" y="234"/>
                  </a:cubicBezTo>
                  <a:cubicBezTo>
                    <a:pt x="1287" y="351"/>
                    <a:pt x="1387" y="502"/>
                    <a:pt x="1420" y="669"/>
                  </a:cubicBezTo>
                  <a:cubicBezTo>
                    <a:pt x="1437" y="669"/>
                    <a:pt x="1454" y="619"/>
                    <a:pt x="1437" y="518"/>
                  </a:cubicBezTo>
                  <a:cubicBezTo>
                    <a:pt x="1420" y="368"/>
                    <a:pt x="1337" y="234"/>
                    <a:pt x="1220" y="151"/>
                  </a:cubicBezTo>
                  <a:cubicBezTo>
                    <a:pt x="1107" y="49"/>
                    <a:pt x="956" y="1"/>
                    <a:pt x="8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" name="Google Shape;1036;p32"/>
            <p:cNvSpPr/>
            <p:nvPr/>
          </p:nvSpPr>
          <p:spPr>
            <a:xfrm>
              <a:off x="6083509" y="3752494"/>
              <a:ext cx="457354" cy="205120"/>
            </a:xfrm>
            <a:custGeom>
              <a:rect b="b" l="l" r="r" t="t"/>
              <a:pathLst>
                <a:path extrusionOk="0" h="6400" w="14270">
                  <a:moveTo>
                    <a:pt x="14157" y="6326"/>
                  </a:moveTo>
                  <a:cubicBezTo>
                    <a:pt x="14149" y="6326"/>
                    <a:pt x="14141" y="6327"/>
                    <a:pt x="14136" y="6333"/>
                  </a:cubicBezTo>
                  <a:lnTo>
                    <a:pt x="14203" y="6333"/>
                  </a:lnTo>
                  <a:cubicBezTo>
                    <a:pt x="14192" y="6333"/>
                    <a:pt x="14173" y="6326"/>
                    <a:pt x="14157" y="6326"/>
                  </a:cubicBezTo>
                  <a:close/>
                  <a:moveTo>
                    <a:pt x="84" y="1"/>
                  </a:moveTo>
                  <a:cubicBezTo>
                    <a:pt x="58" y="26"/>
                    <a:pt x="9" y="76"/>
                    <a:pt x="0" y="84"/>
                  </a:cubicBezTo>
                  <a:lnTo>
                    <a:pt x="0" y="84"/>
                  </a:lnTo>
                  <a:lnTo>
                    <a:pt x="0" y="903"/>
                  </a:lnTo>
                  <a:lnTo>
                    <a:pt x="0" y="1705"/>
                  </a:lnTo>
                  <a:lnTo>
                    <a:pt x="0" y="3292"/>
                  </a:lnTo>
                  <a:cubicBezTo>
                    <a:pt x="0" y="4345"/>
                    <a:pt x="0" y="5364"/>
                    <a:pt x="0" y="6333"/>
                  </a:cubicBezTo>
                  <a:lnTo>
                    <a:pt x="0" y="6400"/>
                  </a:lnTo>
                  <a:lnTo>
                    <a:pt x="84" y="6400"/>
                  </a:lnTo>
                  <a:lnTo>
                    <a:pt x="10243" y="6366"/>
                  </a:lnTo>
                  <a:lnTo>
                    <a:pt x="13167" y="6350"/>
                  </a:lnTo>
                  <a:lnTo>
                    <a:pt x="13952" y="6333"/>
                  </a:lnTo>
                  <a:lnTo>
                    <a:pt x="14136" y="6333"/>
                  </a:lnTo>
                  <a:lnTo>
                    <a:pt x="13935" y="6316"/>
                  </a:lnTo>
                  <a:lnTo>
                    <a:pt x="13133" y="6316"/>
                  </a:lnTo>
                  <a:lnTo>
                    <a:pt x="10193" y="6283"/>
                  </a:lnTo>
                  <a:lnTo>
                    <a:pt x="151" y="6250"/>
                  </a:lnTo>
                  <a:lnTo>
                    <a:pt x="151" y="6250"/>
                  </a:lnTo>
                  <a:cubicBezTo>
                    <a:pt x="151" y="5306"/>
                    <a:pt x="151" y="4315"/>
                    <a:pt x="151" y="3292"/>
                  </a:cubicBezTo>
                  <a:lnTo>
                    <a:pt x="151" y="1705"/>
                  </a:lnTo>
                  <a:lnTo>
                    <a:pt x="151" y="903"/>
                  </a:lnTo>
                  <a:lnTo>
                    <a:pt x="151" y="151"/>
                  </a:lnTo>
                  <a:lnTo>
                    <a:pt x="151" y="151"/>
                  </a:lnTo>
                  <a:lnTo>
                    <a:pt x="14153" y="134"/>
                  </a:lnTo>
                  <a:lnTo>
                    <a:pt x="14153" y="134"/>
                  </a:lnTo>
                  <a:cubicBezTo>
                    <a:pt x="14169" y="2016"/>
                    <a:pt x="14169" y="3552"/>
                    <a:pt x="14186" y="4629"/>
                  </a:cubicBezTo>
                  <a:cubicBezTo>
                    <a:pt x="14186" y="5163"/>
                    <a:pt x="14186" y="5581"/>
                    <a:pt x="14186" y="5882"/>
                  </a:cubicBezTo>
                  <a:cubicBezTo>
                    <a:pt x="14203" y="6016"/>
                    <a:pt x="14203" y="6133"/>
                    <a:pt x="14203" y="6216"/>
                  </a:cubicBezTo>
                  <a:cubicBezTo>
                    <a:pt x="14203" y="6249"/>
                    <a:pt x="14203" y="6283"/>
                    <a:pt x="14203" y="6333"/>
                  </a:cubicBezTo>
                  <a:cubicBezTo>
                    <a:pt x="14219" y="6300"/>
                    <a:pt x="14219" y="6266"/>
                    <a:pt x="14219" y="6233"/>
                  </a:cubicBezTo>
                  <a:cubicBezTo>
                    <a:pt x="14219" y="6149"/>
                    <a:pt x="14219" y="6032"/>
                    <a:pt x="14219" y="5915"/>
                  </a:cubicBezTo>
                  <a:cubicBezTo>
                    <a:pt x="14219" y="5615"/>
                    <a:pt x="14219" y="5197"/>
                    <a:pt x="14236" y="4662"/>
                  </a:cubicBezTo>
                  <a:cubicBezTo>
                    <a:pt x="14236" y="3576"/>
                    <a:pt x="14253" y="2006"/>
                    <a:pt x="14270" y="84"/>
                  </a:cubicBezTo>
                  <a:lnTo>
                    <a:pt x="14270" y="17"/>
                  </a:lnTo>
                  <a:lnTo>
                    <a:pt x="14203" y="17"/>
                  </a:lnTo>
                  <a:cubicBezTo>
                    <a:pt x="10560" y="17"/>
                    <a:pt x="5564" y="17"/>
                    <a:pt x="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" name="Google Shape;1037;p32"/>
            <p:cNvSpPr/>
            <p:nvPr/>
          </p:nvSpPr>
          <p:spPr>
            <a:xfrm>
              <a:off x="6285937" y="3833676"/>
              <a:ext cx="46601" cy="43075"/>
            </a:xfrm>
            <a:custGeom>
              <a:rect b="b" l="l" r="r" t="t"/>
              <a:pathLst>
                <a:path extrusionOk="0" h="1344" w="1454">
                  <a:moveTo>
                    <a:pt x="809" y="0"/>
                  </a:moveTo>
                  <a:cubicBezTo>
                    <a:pt x="738" y="0"/>
                    <a:pt x="667" y="13"/>
                    <a:pt x="602" y="41"/>
                  </a:cubicBezTo>
                  <a:cubicBezTo>
                    <a:pt x="0" y="241"/>
                    <a:pt x="0" y="1093"/>
                    <a:pt x="602" y="1310"/>
                  </a:cubicBezTo>
                  <a:cubicBezTo>
                    <a:pt x="667" y="1332"/>
                    <a:pt x="737" y="1343"/>
                    <a:pt x="808" y="1343"/>
                  </a:cubicBezTo>
                  <a:cubicBezTo>
                    <a:pt x="956" y="1343"/>
                    <a:pt x="1107" y="1295"/>
                    <a:pt x="1220" y="1194"/>
                  </a:cubicBezTo>
                  <a:cubicBezTo>
                    <a:pt x="1337" y="1093"/>
                    <a:pt x="1420" y="976"/>
                    <a:pt x="1437" y="826"/>
                  </a:cubicBezTo>
                  <a:cubicBezTo>
                    <a:pt x="1454" y="726"/>
                    <a:pt x="1437" y="676"/>
                    <a:pt x="1420" y="676"/>
                  </a:cubicBezTo>
                  <a:cubicBezTo>
                    <a:pt x="1387" y="843"/>
                    <a:pt x="1287" y="993"/>
                    <a:pt x="1153" y="1110"/>
                  </a:cubicBezTo>
                  <a:cubicBezTo>
                    <a:pt x="1063" y="1170"/>
                    <a:pt x="961" y="1200"/>
                    <a:pt x="857" y="1200"/>
                  </a:cubicBezTo>
                  <a:cubicBezTo>
                    <a:pt x="788" y="1200"/>
                    <a:pt x="719" y="1187"/>
                    <a:pt x="652" y="1160"/>
                  </a:cubicBezTo>
                  <a:cubicBezTo>
                    <a:pt x="184" y="993"/>
                    <a:pt x="184" y="341"/>
                    <a:pt x="652" y="174"/>
                  </a:cubicBezTo>
                  <a:cubicBezTo>
                    <a:pt x="711" y="151"/>
                    <a:pt x="772" y="140"/>
                    <a:pt x="833" y="140"/>
                  </a:cubicBezTo>
                  <a:cubicBezTo>
                    <a:pt x="945" y="140"/>
                    <a:pt x="1056" y="176"/>
                    <a:pt x="1153" y="241"/>
                  </a:cubicBezTo>
                  <a:cubicBezTo>
                    <a:pt x="1287" y="341"/>
                    <a:pt x="1387" y="508"/>
                    <a:pt x="1420" y="676"/>
                  </a:cubicBezTo>
                  <a:cubicBezTo>
                    <a:pt x="1437" y="676"/>
                    <a:pt x="1454" y="625"/>
                    <a:pt x="1437" y="525"/>
                  </a:cubicBezTo>
                  <a:cubicBezTo>
                    <a:pt x="1404" y="375"/>
                    <a:pt x="1337" y="241"/>
                    <a:pt x="1220" y="158"/>
                  </a:cubicBezTo>
                  <a:cubicBezTo>
                    <a:pt x="1107" y="56"/>
                    <a:pt x="957" y="0"/>
                    <a:pt x="80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" name="Google Shape;1038;p32"/>
            <p:cNvSpPr/>
            <p:nvPr/>
          </p:nvSpPr>
          <p:spPr>
            <a:xfrm>
              <a:off x="4384346" y="3269468"/>
              <a:ext cx="825768" cy="1307736"/>
            </a:xfrm>
            <a:custGeom>
              <a:rect b="b" l="l" r="r" t="t"/>
              <a:pathLst>
                <a:path extrusionOk="0" h="40803" w="25765">
                  <a:moveTo>
                    <a:pt x="0" y="0"/>
                  </a:moveTo>
                  <a:lnTo>
                    <a:pt x="0" y="40786"/>
                  </a:lnTo>
                  <a:lnTo>
                    <a:pt x="25765" y="40803"/>
                  </a:lnTo>
                  <a:lnTo>
                    <a:pt x="257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" name="Google Shape;1039;p32"/>
            <p:cNvSpPr/>
            <p:nvPr/>
          </p:nvSpPr>
          <p:spPr>
            <a:xfrm>
              <a:off x="4344155" y="3219118"/>
              <a:ext cx="2969977" cy="68587"/>
            </a:xfrm>
            <a:custGeom>
              <a:rect b="b" l="l" r="r" t="t"/>
              <a:pathLst>
                <a:path extrusionOk="0" h="2140" w="92667">
                  <a:moveTo>
                    <a:pt x="1" y="1"/>
                  </a:moveTo>
                  <a:lnTo>
                    <a:pt x="1" y="2140"/>
                  </a:lnTo>
                  <a:lnTo>
                    <a:pt x="92667" y="2140"/>
                  </a:lnTo>
                  <a:lnTo>
                    <a:pt x="9266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" name="Google Shape;1040;p32"/>
            <p:cNvSpPr/>
            <p:nvPr/>
          </p:nvSpPr>
          <p:spPr>
            <a:xfrm>
              <a:off x="4384346" y="3287673"/>
              <a:ext cx="92112" cy="1386996"/>
            </a:xfrm>
            <a:custGeom>
              <a:rect b="b" l="l" r="r" t="t"/>
              <a:pathLst>
                <a:path extrusionOk="0" h="43276" w="2874">
                  <a:moveTo>
                    <a:pt x="0" y="1"/>
                  </a:moveTo>
                  <a:lnTo>
                    <a:pt x="0" y="43276"/>
                  </a:lnTo>
                  <a:lnTo>
                    <a:pt x="2874" y="43276"/>
                  </a:lnTo>
                  <a:lnTo>
                    <a:pt x="287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" name="Google Shape;1041;p32"/>
            <p:cNvSpPr/>
            <p:nvPr/>
          </p:nvSpPr>
          <p:spPr>
            <a:xfrm>
              <a:off x="7177023" y="3287673"/>
              <a:ext cx="92144" cy="1387541"/>
            </a:xfrm>
            <a:custGeom>
              <a:rect b="b" l="l" r="r" t="t"/>
              <a:pathLst>
                <a:path extrusionOk="0" h="43293" w="2875">
                  <a:moveTo>
                    <a:pt x="0" y="1"/>
                  </a:moveTo>
                  <a:lnTo>
                    <a:pt x="0" y="43292"/>
                  </a:lnTo>
                  <a:lnTo>
                    <a:pt x="2874" y="43292"/>
                  </a:lnTo>
                  <a:lnTo>
                    <a:pt x="287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" name="Google Shape;1042;p32"/>
            <p:cNvSpPr/>
            <p:nvPr/>
          </p:nvSpPr>
          <p:spPr>
            <a:xfrm>
              <a:off x="6595988" y="3287673"/>
              <a:ext cx="92144" cy="1387541"/>
            </a:xfrm>
            <a:custGeom>
              <a:rect b="b" l="l" r="r" t="t"/>
              <a:pathLst>
                <a:path extrusionOk="0" h="43293" w="2875">
                  <a:moveTo>
                    <a:pt x="0" y="1"/>
                  </a:moveTo>
                  <a:lnTo>
                    <a:pt x="0" y="43292"/>
                  </a:lnTo>
                  <a:lnTo>
                    <a:pt x="2874" y="43292"/>
                  </a:lnTo>
                  <a:lnTo>
                    <a:pt x="287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" name="Google Shape;1043;p32"/>
            <p:cNvSpPr/>
            <p:nvPr/>
          </p:nvSpPr>
          <p:spPr>
            <a:xfrm>
              <a:off x="4366655" y="3216457"/>
              <a:ext cx="395241" cy="5384"/>
            </a:xfrm>
            <a:custGeom>
              <a:rect b="b" l="l" r="r" t="t"/>
              <a:pathLst>
                <a:path extrusionOk="0" h="168" w="12332">
                  <a:moveTo>
                    <a:pt x="6166" y="0"/>
                  </a:moveTo>
                  <a:cubicBezTo>
                    <a:pt x="2758" y="0"/>
                    <a:pt x="1" y="34"/>
                    <a:pt x="1" y="84"/>
                  </a:cubicBezTo>
                  <a:cubicBezTo>
                    <a:pt x="1" y="134"/>
                    <a:pt x="2758" y="167"/>
                    <a:pt x="6166" y="167"/>
                  </a:cubicBezTo>
                  <a:cubicBezTo>
                    <a:pt x="9575" y="167"/>
                    <a:pt x="12332" y="134"/>
                    <a:pt x="12332" y="84"/>
                  </a:cubicBezTo>
                  <a:cubicBezTo>
                    <a:pt x="12332" y="34"/>
                    <a:pt x="9575" y="0"/>
                    <a:pt x="61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" name="Google Shape;1044;p32"/>
            <p:cNvSpPr/>
            <p:nvPr/>
          </p:nvSpPr>
          <p:spPr>
            <a:xfrm>
              <a:off x="5441964" y="4502207"/>
              <a:ext cx="344890" cy="158808"/>
            </a:xfrm>
            <a:custGeom>
              <a:rect b="b" l="l" r="r" t="t"/>
              <a:pathLst>
                <a:path extrusionOk="0" h="4955" w="10761">
                  <a:moveTo>
                    <a:pt x="151" y="0"/>
                  </a:moveTo>
                  <a:lnTo>
                    <a:pt x="1" y="4528"/>
                  </a:lnTo>
                  <a:lnTo>
                    <a:pt x="351" y="4562"/>
                  </a:lnTo>
                  <a:cubicBezTo>
                    <a:pt x="1584" y="4665"/>
                    <a:pt x="5727" y="4955"/>
                    <a:pt x="8065" y="4955"/>
                  </a:cubicBezTo>
                  <a:cubicBezTo>
                    <a:pt x="8770" y="4955"/>
                    <a:pt x="9310" y="4928"/>
                    <a:pt x="9558" y="4863"/>
                  </a:cubicBezTo>
                  <a:cubicBezTo>
                    <a:pt x="10761" y="4528"/>
                    <a:pt x="5865" y="3275"/>
                    <a:pt x="5865" y="3275"/>
                  </a:cubicBezTo>
                  <a:lnTo>
                    <a:pt x="5949" y="184"/>
                  </a:lnTo>
                  <a:lnTo>
                    <a:pt x="15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" name="Google Shape;1045;p32"/>
            <p:cNvSpPr/>
            <p:nvPr/>
          </p:nvSpPr>
          <p:spPr>
            <a:xfrm>
              <a:off x="5441964" y="4629670"/>
              <a:ext cx="319731" cy="30576"/>
            </a:xfrm>
            <a:custGeom>
              <a:rect b="b" l="l" r="r" t="t"/>
              <a:pathLst>
                <a:path extrusionOk="0" h="954" w="9976">
                  <a:moveTo>
                    <a:pt x="8255" y="0"/>
                  </a:moveTo>
                  <a:cubicBezTo>
                    <a:pt x="7920" y="0"/>
                    <a:pt x="7720" y="735"/>
                    <a:pt x="7720" y="735"/>
                  </a:cubicBezTo>
                  <a:lnTo>
                    <a:pt x="1" y="418"/>
                  </a:lnTo>
                  <a:lnTo>
                    <a:pt x="1" y="551"/>
                  </a:lnTo>
                  <a:cubicBezTo>
                    <a:pt x="1946" y="786"/>
                    <a:pt x="5552" y="954"/>
                    <a:pt x="7791" y="954"/>
                  </a:cubicBezTo>
                  <a:cubicBezTo>
                    <a:pt x="8897" y="954"/>
                    <a:pt x="9670" y="913"/>
                    <a:pt x="9742" y="819"/>
                  </a:cubicBezTo>
                  <a:cubicBezTo>
                    <a:pt x="9976" y="551"/>
                    <a:pt x="8255" y="0"/>
                    <a:pt x="82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" name="Google Shape;1046;p32"/>
            <p:cNvSpPr/>
            <p:nvPr/>
          </p:nvSpPr>
          <p:spPr>
            <a:xfrm>
              <a:off x="5439272" y="4643035"/>
              <a:ext cx="315468" cy="10737"/>
            </a:xfrm>
            <a:custGeom>
              <a:rect b="b" l="l" r="r" t="t"/>
              <a:pathLst>
                <a:path extrusionOk="0" h="335" w="9843">
                  <a:moveTo>
                    <a:pt x="1" y="1"/>
                  </a:moveTo>
                  <a:cubicBezTo>
                    <a:pt x="34" y="17"/>
                    <a:pt x="68" y="17"/>
                    <a:pt x="101" y="17"/>
                  </a:cubicBezTo>
                  <a:cubicBezTo>
                    <a:pt x="185" y="17"/>
                    <a:pt x="285" y="34"/>
                    <a:pt x="385" y="34"/>
                  </a:cubicBezTo>
                  <a:lnTo>
                    <a:pt x="1438" y="118"/>
                  </a:lnTo>
                  <a:cubicBezTo>
                    <a:pt x="2323" y="185"/>
                    <a:pt x="3560" y="251"/>
                    <a:pt x="4913" y="285"/>
                  </a:cubicBezTo>
                  <a:cubicBezTo>
                    <a:pt x="6267" y="335"/>
                    <a:pt x="7503" y="335"/>
                    <a:pt x="8389" y="335"/>
                  </a:cubicBezTo>
                  <a:lnTo>
                    <a:pt x="9441" y="318"/>
                  </a:lnTo>
                  <a:lnTo>
                    <a:pt x="9842" y="318"/>
                  </a:lnTo>
                  <a:cubicBezTo>
                    <a:pt x="9809" y="302"/>
                    <a:pt x="9775" y="302"/>
                    <a:pt x="9742" y="302"/>
                  </a:cubicBezTo>
                  <a:lnTo>
                    <a:pt x="9441" y="302"/>
                  </a:lnTo>
                  <a:lnTo>
                    <a:pt x="8389" y="285"/>
                  </a:lnTo>
                  <a:cubicBezTo>
                    <a:pt x="7503" y="285"/>
                    <a:pt x="6267" y="251"/>
                    <a:pt x="4913" y="218"/>
                  </a:cubicBezTo>
                  <a:cubicBezTo>
                    <a:pt x="3560" y="168"/>
                    <a:pt x="2323" y="118"/>
                    <a:pt x="1438" y="68"/>
                  </a:cubicBezTo>
                  <a:cubicBezTo>
                    <a:pt x="1020" y="51"/>
                    <a:pt x="669" y="34"/>
                    <a:pt x="385" y="17"/>
                  </a:cubicBezTo>
                  <a:lnTo>
                    <a:pt x="10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" name="Google Shape;1047;p32"/>
            <p:cNvSpPr/>
            <p:nvPr/>
          </p:nvSpPr>
          <p:spPr>
            <a:xfrm>
              <a:off x="5688845" y="4627523"/>
              <a:ext cx="19294" cy="28396"/>
            </a:xfrm>
            <a:custGeom>
              <a:rect b="b" l="l" r="r" t="t"/>
              <a:pathLst>
                <a:path extrusionOk="0" h="886" w="602">
                  <a:moveTo>
                    <a:pt x="602" y="0"/>
                  </a:moveTo>
                  <a:cubicBezTo>
                    <a:pt x="234" y="134"/>
                    <a:pt x="0" y="501"/>
                    <a:pt x="17" y="886"/>
                  </a:cubicBezTo>
                  <a:cubicBezTo>
                    <a:pt x="100" y="535"/>
                    <a:pt x="301" y="217"/>
                    <a:pt x="6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" name="Google Shape;1048;p32"/>
            <p:cNvSpPr/>
            <p:nvPr/>
          </p:nvSpPr>
          <p:spPr>
            <a:xfrm>
              <a:off x="5634745" y="4611402"/>
              <a:ext cx="11282" cy="15128"/>
            </a:xfrm>
            <a:custGeom>
              <a:rect b="b" l="l" r="r" t="t"/>
              <a:pathLst>
                <a:path extrusionOk="0" h="472" w="352">
                  <a:moveTo>
                    <a:pt x="330" y="0"/>
                  </a:moveTo>
                  <a:cubicBezTo>
                    <a:pt x="306" y="0"/>
                    <a:pt x="228" y="95"/>
                    <a:pt x="151" y="219"/>
                  </a:cubicBezTo>
                  <a:cubicBezTo>
                    <a:pt x="67" y="336"/>
                    <a:pt x="1" y="453"/>
                    <a:pt x="17" y="470"/>
                  </a:cubicBezTo>
                  <a:cubicBezTo>
                    <a:pt x="19" y="471"/>
                    <a:pt x="20" y="472"/>
                    <a:pt x="22" y="472"/>
                  </a:cubicBezTo>
                  <a:cubicBezTo>
                    <a:pt x="46" y="472"/>
                    <a:pt x="125" y="376"/>
                    <a:pt x="218" y="253"/>
                  </a:cubicBezTo>
                  <a:cubicBezTo>
                    <a:pt x="301" y="119"/>
                    <a:pt x="351" y="2"/>
                    <a:pt x="335" y="2"/>
                  </a:cubicBezTo>
                  <a:cubicBezTo>
                    <a:pt x="334" y="1"/>
                    <a:pt x="332" y="0"/>
                    <a:pt x="3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" name="Google Shape;1049;p32"/>
            <p:cNvSpPr/>
            <p:nvPr/>
          </p:nvSpPr>
          <p:spPr>
            <a:xfrm>
              <a:off x="5620290" y="4607620"/>
              <a:ext cx="12884" cy="10384"/>
            </a:xfrm>
            <a:custGeom>
              <a:rect b="b" l="l" r="r" t="t"/>
              <a:pathLst>
                <a:path extrusionOk="0" h="324" w="402">
                  <a:moveTo>
                    <a:pt x="377" y="0"/>
                  </a:moveTo>
                  <a:cubicBezTo>
                    <a:pt x="350" y="0"/>
                    <a:pt x="272" y="62"/>
                    <a:pt x="168" y="137"/>
                  </a:cubicBezTo>
                  <a:cubicBezTo>
                    <a:pt x="67" y="220"/>
                    <a:pt x="0" y="304"/>
                    <a:pt x="17" y="320"/>
                  </a:cubicBezTo>
                  <a:cubicBezTo>
                    <a:pt x="17" y="323"/>
                    <a:pt x="19" y="324"/>
                    <a:pt x="22" y="324"/>
                  </a:cubicBezTo>
                  <a:cubicBezTo>
                    <a:pt x="43" y="324"/>
                    <a:pt x="130" y="274"/>
                    <a:pt x="218" y="187"/>
                  </a:cubicBezTo>
                  <a:cubicBezTo>
                    <a:pt x="318" y="103"/>
                    <a:pt x="401" y="20"/>
                    <a:pt x="385" y="3"/>
                  </a:cubicBezTo>
                  <a:cubicBezTo>
                    <a:pt x="383" y="1"/>
                    <a:pt x="381" y="0"/>
                    <a:pt x="3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" name="Google Shape;1050;p32"/>
            <p:cNvSpPr/>
            <p:nvPr/>
          </p:nvSpPr>
          <p:spPr>
            <a:xfrm>
              <a:off x="5560132" y="4599319"/>
              <a:ext cx="102496" cy="85157"/>
            </a:xfrm>
            <a:custGeom>
              <a:rect b="b" l="l" r="r" t="t"/>
              <a:pathLst>
                <a:path extrusionOk="0" h="2657" w="3198">
                  <a:moveTo>
                    <a:pt x="1786" y="0"/>
                  </a:moveTo>
                  <a:cubicBezTo>
                    <a:pt x="1728" y="0"/>
                    <a:pt x="1669" y="9"/>
                    <a:pt x="1610" y="28"/>
                  </a:cubicBezTo>
                  <a:cubicBezTo>
                    <a:pt x="0" y="337"/>
                    <a:pt x="274" y="2657"/>
                    <a:pt x="1815" y="2657"/>
                  </a:cubicBezTo>
                  <a:cubicBezTo>
                    <a:pt x="1857" y="2657"/>
                    <a:pt x="1900" y="2655"/>
                    <a:pt x="1944" y="2651"/>
                  </a:cubicBezTo>
                  <a:cubicBezTo>
                    <a:pt x="2663" y="2601"/>
                    <a:pt x="3197" y="2016"/>
                    <a:pt x="3181" y="1315"/>
                  </a:cubicBezTo>
                  <a:cubicBezTo>
                    <a:pt x="3181" y="613"/>
                    <a:pt x="2613" y="28"/>
                    <a:pt x="1911" y="11"/>
                  </a:cubicBezTo>
                  <a:cubicBezTo>
                    <a:pt x="1869" y="4"/>
                    <a:pt x="1828" y="0"/>
                    <a:pt x="17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" name="Google Shape;1051;p32"/>
            <p:cNvSpPr/>
            <p:nvPr/>
          </p:nvSpPr>
          <p:spPr>
            <a:xfrm>
              <a:off x="5608496" y="4587877"/>
              <a:ext cx="21986" cy="3429"/>
            </a:xfrm>
            <a:custGeom>
              <a:rect b="b" l="l" r="r" t="t"/>
              <a:pathLst>
                <a:path extrusionOk="0" h="107" w="686">
                  <a:moveTo>
                    <a:pt x="1" y="1"/>
                  </a:moveTo>
                  <a:lnTo>
                    <a:pt x="1" y="1"/>
                  </a:lnTo>
                  <a:cubicBezTo>
                    <a:pt x="134" y="73"/>
                    <a:pt x="281" y="107"/>
                    <a:pt x="424" y="107"/>
                  </a:cubicBezTo>
                  <a:cubicBezTo>
                    <a:pt x="514" y="107"/>
                    <a:pt x="602" y="93"/>
                    <a:pt x="686" y="68"/>
                  </a:cubicBezTo>
                  <a:cubicBezTo>
                    <a:pt x="469" y="51"/>
                    <a:pt x="235" y="18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" name="Google Shape;1052;p32"/>
            <p:cNvSpPr/>
            <p:nvPr/>
          </p:nvSpPr>
          <p:spPr>
            <a:xfrm>
              <a:off x="5642245" y="4594447"/>
              <a:ext cx="35383" cy="19166"/>
            </a:xfrm>
            <a:custGeom>
              <a:rect b="b" l="l" r="r" t="t"/>
              <a:pathLst>
                <a:path extrusionOk="0" h="598" w="1104">
                  <a:moveTo>
                    <a:pt x="735" y="67"/>
                  </a:moveTo>
                  <a:cubicBezTo>
                    <a:pt x="829" y="67"/>
                    <a:pt x="922" y="90"/>
                    <a:pt x="1003" y="130"/>
                  </a:cubicBezTo>
                  <a:cubicBezTo>
                    <a:pt x="1053" y="180"/>
                    <a:pt x="1036" y="247"/>
                    <a:pt x="970" y="280"/>
                  </a:cubicBezTo>
                  <a:cubicBezTo>
                    <a:pt x="903" y="314"/>
                    <a:pt x="819" y="347"/>
                    <a:pt x="752" y="364"/>
                  </a:cubicBezTo>
                  <a:cubicBezTo>
                    <a:pt x="619" y="414"/>
                    <a:pt x="502" y="431"/>
                    <a:pt x="368" y="464"/>
                  </a:cubicBezTo>
                  <a:cubicBezTo>
                    <a:pt x="254" y="480"/>
                    <a:pt x="164" y="485"/>
                    <a:pt x="101" y="487"/>
                  </a:cubicBezTo>
                  <a:lnTo>
                    <a:pt x="101" y="487"/>
                  </a:lnTo>
                  <a:cubicBezTo>
                    <a:pt x="137" y="415"/>
                    <a:pt x="178" y="348"/>
                    <a:pt x="234" y="280"/>
                  </a:cubicBezTo>
                  <a:cubicBezTo>
                    <a:pt x="318" y="197"/>
                    <a:pt x="435" y="130"/>
                    <a:pt x="552" y="97"/>
                  </a:cubicBezTo>
                  <a:cubicBezTo>
                    <a:pt x="611" y="77"/>
                    <a:pt x="673" y="67"/>
                    <a:pt x="735" y="67"/>
                  </a:cubicBezTo>
                  <a:close/>
                  <a:moveTo>
                    <a:pt x="718" y="0"/>
                  </a:moveTo>
                  <a:cubicBezTo>
                    <a:pt x="522" y="0"/>
                    <a:pt x="330" y="86"/>
                    <a:pt x="201" y="247"/>
                  </a:cubicBezTo>
                  <a:cubicBezTo>
                    <a:pt x="137" y="327"/>
                    <a:pt x="88" y="408"/>
                    <a:pt x="69" y="488"/>
                  </a:cubicBezTo>
                  <a:lnTo>
                    <a:pt x="69" y="488"/>
                  </a:lnTo>
                  <a:cubicBezTo>
                    <a:pt x="24" y="489"/>
                    <a:pt x="1" y="491"/>
                    <a:pt x="1" y="498"/>
                  </a:cubicBezTo>
                  <a:cubicBezTo>
                    <a:pt x="21" y="500"/>
                    <a:pt x="42" y="503"/>
                    <a:pt x="63" y="506"/>
                  </a:cubicBezTo>
                  <a:lnTo>
                    <a:pt x="63" y="506"/>
                  </a:lnTo>
                  <a:cubicBezTo>
                    <a:pt x="51" y="537"/>
                    <a:pt x="51" y="567"/>
                    <a:pt x="51" y="598"/>
                  </a:cubicBezTo>
                  <a:cubicBezTo>
                    <a:pt x="64" y="567"/>
                    <a:pt x="77" y="538"/>
                    <a:pt x="90" y="510"/>
                  </a:cubicBezTo>
                  <a:lnTo>
                    <a:pt x="90" y="510"/>
                  </a:lnTo>
                  <a:cubicBezTo>
                    <a:pt x="147" y="516"/>
                    <a:pt x="205" y="521"/>
                    <a:pt x="262" y="521"/>
                  </a:cubicBezTo>
                  <a:cubicBezTo>
                    <a:pt x="298" y="521"/>
                    <a:pt x="334" y="519"/>
                    <a:pt x="368" y="514"/>
                  </a:cubicBezTo>
                  <a:cubicBezTo>
                    <a:pt x="502" y="498"/>
                    <a:pt x="635" y="464"/>
                    <a:pt x="769" y="431"/>
                  </a:cubicBezTo>
                  <a:cubicBezTo>
                    <a:pt x="853" y="414"/>
                    <a:pt x="919" y="381"/>
                    <a:pt x="1003" y="347"/>
                  </a:cubicBezTo>
                  <a:cubicBezTo>
                    <a:pt x="1053" y="314"/>
                    <a:pt x="1087" y="280"/>
                    <a:pt x="1103" y="230"/>
                  </a:cubicBezTo>
                  <a:cubicBezTo>
                    <a:pt x="1103" y="180"/>
                    <a:pt x="1087" y="113"/>
                    <a:pt x="1036" y="80"/>
                  </a:cubicBezTo>
                  <a:cubicBezTo>
                    <a:pt x="935" y="26"/>
                    <a:pt x="826" y="0"/>
                    <a:pt x="7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" name="Google Shape;1053;p32"/>
            <p:cNvSpPr/>
            <p:nvPr/>
          </p:nvSpPr>
          <p:spPr>
            <a:xfrm>
              <a:off x="5629937" y="4587364"/>
              <a:ext cx="17692" cy="23589"/>
            </a:xfrm>
            <a:custGeom>
              <a:rect b="b" l="l" r="r" t="t"/>
              <a:pathLst>
                <a:path extrusionOk="0" h="736" w="552">
                  <a:moveTo>
                    <a:pt x="134" y="0"/>
                  </a:moveTo>
                  <a:cubicBezTo>
                    <a:pt x="50" y="17"/>
                    <a:pt x="0" y="100"/>
                    <a:pt x="17" y="184"/>
                  </a:cubicBezTo>
                  <a:cubicBezTo>
                    <a:pt x="17" y="234"/>
                    <a:pt x="34" y="301"/>
                    <a:pt x="67" y="351"/>
                  </a:cubicBezTo>
                  <a:cubicBezTo>
                    <a:pt x="117" y="435"/>
                    <a:pt x="167" y="501"/>
                    <a:pt x="234" y="568"/>
                  </a:cubicBezTo>
                  <a:cubicBezTo>
                    <a:pt x="301" y="635"/>
                    <a:pt x="368" y="702"/>
                    <a:pt x="451" y="735"/>
                  </a:cubicBezTo>
                  <a:cubicBezTo>
                    <a:pt x="451" y="719"/>
                    <a:pt x="368" y="668"/>
                    <a:pt x="284" y="535"/>
                  </a:cubicBezTo>
                  <a:cubicBezTo>
                    <a:pt x="217" y="468"/>
                    <a:pt x="167" y="401"/>
                    <a:pt x="134" y="318"/>
                  </a:cubicBezTo>
                  <a:cubicBezTo>
                    <a:pt x="84" y="234"/>
                    <a:pt x="50" y="84"/>
                    <a:pt x="151" y="84"/>
                  </a:cubicBezTo>
                  <a:cubicBezTo>
                    <a:pt x="157" y="82"/>
                    <a:pt x="163" y="82"/>
                    <a:pt x="170" y="82"/>
                  </a:cubicBezTo>
                  <a:cubicBezTo>
                    <a:pt x="249" y="82"/>
                    <a:pt x="338" y="172"/>
                    <a:pt x="385" y="234"/>
                  </a:cubicBezTo>
                  <a:cubicBezTo>
                    <a:pt x="435" y="318"/>
                    <a:pt x="468" y="401"/>
                    <a:pt x="485" y="485"/>
                  </a:cubicBezTo>
                  <a:cubicBezTo>
                    <a:pt x="485" y="568"/>
                    <a:pt x="485" y="652"/>
                    <a:pt x="485" y="735"/>
                  </a:cubicBezTo>
                  <a:cubicBezTo>
                    <a:pt x="535" y="668"/>
                    <a:pt x="552" y="568"/>
                    <a:pt x="535" y="485"/>
                  </a:cubicBezTo>
                  <a:cubicBezTo>
                    <a:pt x="518" y="384"/>
                    <a:pt x="485" y="284"/>
                    <a:pt x="435" y="201"/>
                  </a:cubicBezTo>
                  <a:cubicBezTo>
                    <a:pt x="385" y="100"/>
                    <a:pt x="268" y="17"/>
                    <a:pt x="1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" name="Google Shape;1054;p32"/>
            <p:cNvSpPr/>
            <p:nvPr/>
          </p:nvSpPr>
          <p:spPr>
            <a:xfrm>
              <a:off x="5444656" y="4591242"/>
              <a:ext cx="64805" cy="55575"/>
            </a:xfrm>
            <a:custGeom>
              <a:rect b="b" l="l" r="r" t="t"/>
              <a:pathLst>
                <a:path extrusionOk="0" h="1734" w="2022">
                  <a:moveTo>
                    <a:pt x="276" y="0"/>
                  </a:moveTo>
                  <a:cubicBezTo>
                    <a:pt x="221" y="0"/>
                    <a:pt x="167" y="4"/>
                    <a:pt x="117" y="13"/>
                  </a:cubicBezTo>
                  <a:cubicBezTo>
                    <a:pt x="67" y="13"/>
                    <a:pt x="33" y="29"/>
                    <a:pt x="0" y="29"/>
                  </a:cubicBezTo>
                  <a:cubicBezTo>
                    <a:pt x="0" y="46"/>
                    <a:pt x="167" y="29"/>
                    <a:pt x="418" y="63"/>
                  </a:cubicBezTo>
                  <a:cubicBezTo>
                    <a:pt x="1120" y="163"/>
                    <a:pt x="1704" y="648"/>
                    <a:pt x="1905" y="1316"/>
                  </a:cubicBezTo>
                  <a:cubicBezTo>
                    <a:pt x="1988" y="1567"/>
                    <a:pt x="1988" y="1734"/>
                    <a:pt x="2005" y="1734"/>
                  </a:cubicBezTo>
                  <a:cubicBezTo>
                    <a:pt x="2005" y="1700"/>
                    <a:pt x="2022" y="1667"/>
                    <a:pt x="2005" y="1617"/>
                  </a:cubicBezTo>
                  <a:cubicBezTo>
                    <a:pt x="2005" y="1517"/>
                    <a:pt x="1988" y="1416"/>
                    <a:pt x="1955" y="1299"/>
                  </a:cubicBezTo>
                  <a:cubicBezTo>
                    <a:pt x="1771" y="598"/>
                    <a:pt x="1153" y="96"/>
                    <a:pt x="434" y="13"/>
                  </a:cubicBezTo>
                  <a:cubicBezTo>
                    <a:pt x="384" y="4"/>
                    <a:pt x="330" y="0"/>
                    <a:pt x="2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" name="Google Shape;1055;p32"/>
            <p:cNvSpPr/>
            <p:nvPr/>
          </p:nvSpPr>
          <p:spPr>
            <a:xfrm>
              <a:off x="5462316" y="4515604"/>
              <a:ext cx="4327" cy="76600"/>
            </a:xfrm>
            <a:custGeom>
              <a:rect b="b" l="l" r="r" t="t"/>
              <a:pathLst>
                <a:path extrusionOk="0" h="2390" w="135">
                  <a:moveTo>
                    <a:pt x="117" y="0"/>
                  </a:moveTo>
                  <a:lnTo>
                    <a:pt x="117" y="0"/>
                  </a:lnTo>
                  <a:cubicBezTo>
                    <a:pt x="34" y="785"/>
                    <a:pt x="0" y="1587"/>
                    <a:pt x="17" y="2389"/>
                  </a:cubicBezTo>
                  <a:cubicBezTo>
                    <a:pt x="101" y="1587"/>
                    <a:pt x="134" y="802"/>
                    <a:pt x="1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" name="Google Shape;1056;p32"/>
            <p:cNvSpPr/>
            <p:nvPr/>
          </p:nvSpPr>
          <p:spPr>
            <a:xfrm>
              <a:off x="5532986" y="4630568"/>
              <a:ext cx="54132" cy="3814"/>
            </a:xfrm>
            <a:custGeom>
              <a:rect b="b" l="l" r="r" t="t"/>
              <a:pathLst>
                <a:path extrusionOk="0" h="119" w="1689">
                  <a:moveTo>
                    <a:pt x="41" y="1"/>
                  </a:moveTo>
                  <a:cubicBezTo>
                    <a:pt x="15" y="1"/>
                    <a:pt x="1" y="2"/>
                    <a:pt x="1" y="5"/>
                  </a:cubicBezTo>
                  <a:cubicBezTo>
                    <a:pt x="344" y="78"/>
                    <a:pt x="700" y="119"/>
                    <a:pt x="1053" y="119"/>
                  </a:cubicBezTo>
                  <a:cubicBezTo>
                    <a:pt x="1267" y="119"/>
                    <a:pt x="1480" y="104"/>
                    <a:pt x="1689" y="72"/>
                  </a:cubicBezTo>
                  <a:cubicBezTo>
                    <a:pt x="1689" y="56"/>
                    <a:pt x="1321" y="56"/>
                    <a:pt x="853" y="39"/>
                  </a:cubicBezTo>
                  <a:cubicBezTo>
                    <a:pt x="475" y="25"/>
                    <a:pt x="151" y="1"/>
                    <a:pt x="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" name="Google Shape;1057;p32"/>
            <p:cNvSpPr/>
            <p:nvPr/>
          </p:nvSpPr>
          <p:spPr>
            <a:xfrm>
              <a:off x="5496064" y="4629542"/>
              <a:ext cx="5897" cy="10865"/>
            </a:xfrm>
            <a:custGeom>
              <a:rect b="b" l="l" r="r" t="t"/>
              <a:pathLst>
                <a:path extrusionOk="0" h="339" w="184">
                  <a:moveTo>
                    <a:pt x="25" y="1"/>
                  </a:moveTo>
                  <a:cubicBezTo>
                    <a:pt x="22" y="1"/>
                    <a:pt x="19" y="2"/>
                    <a:pt x="17" y="4"/>
                  </a:cubicBezTo>
                  <a:cubicBezTo>
                    <a:pt x="0" y="4"/>
                    <a:pt x="50" y="71"/>
                    <a:pt x="84" y="171"/>
                  </a:cubicBezTo>
                  <a:cubicBezTo>
                    <a:pt x="117" y="255"/>
                    <a:pt x="134" y="338"/>
                    <a:pt x="150" y="338"/>
                  </a:cubicBezTo>
                  <a:cubicBezTo>
                    <a:pt x="184" y="322"/>
                    <a:pt x="184" y="238"/>
                    <a:pt x="150" y="138"/>
                  </a:cubicBezTo>
                  <a:cubicBezTo>
                    <a:pt x="107" y="50"/>
                    <a:pt x="50" y="1"/>
                    <a:pt x="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" name="Google Shape;1058;p32"/>
            <p:cNvSpPr/>
            <p:nvPr/>
          </p:nvSpPr>
          <p:spPr>
            <a:xfrm>
              <a:off x="5483212" y="4611850"/>
              <a:ext cx="7500" cy="7275"/>
            </a:xfrm>
            <a:custGeom>
              <a:rect b="b" l="l" r="r" t="t"/>
              <a:pathLst>
                <a:path extrusionOk="0" h="227" w="234">
                  <a:moveTo>
                    <a:pt x="13" y="0"/>
                  </a:moveTo>
                  <a:cubicBezTo>
                    <a:pt x="7" y="0"/>
                    <a:pt x="3" y="2"/>
                    <a:pt x="0" y="5"/>
                  </a:cubicBezTo>
                  <a:cubicBezTo>
                    <a:pt x="0" y="21"/>
                    <a:pt x="33" y="72"/>
                    <a:pt x="84" y="138"/>
                  </a:cubicBezTo>
                  <a:cubicBezTo>
                    <a:pt x="139" y="194"/>
                    <a:pt x="183" y="226"/>
                    <a:pt x="206" y="226"/>
                  </a:cubicBezTo>
                  <a:cubicBezTo>
                    <a:pt x="211" y="226"/>
                    <a:pt x="214" y="225"/>
                    <a:pt x="217" y="222"/>
                  </a:cubicBezTo>
                  <a:cubicBezTo>
                    <a:pt x="234" y="222"/>
                    <a:pt x="201" y="155"/>
                    <a:pt x="134" y="88"/>
                  </a:cubicBezTo>
                  <a:cubicBezTo>
                    <a:pt x="92" y="33"/>
                    <a:pt x="39" y="0"/>
                    <a:pt x="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" name="Google Shape;1059;p32"/>
            <p:cNvSpPr/>
            <p:nvPr/>
          </p:nvSpPr>
          <p:spPr>
            <a:xfrm>
              <a:off x="5463918" y="4602428"/>
              <a:ext cx="11282" cy="4872"/>
            </a:xfrm>
            <a:custGeom>
              <a:rect b="b" l="l" r="r" t="t"/>
              <a:pathLst>
                <a:path extrusionOk="0" h="152" w="352">
                  <a:moveTo>
                    <a:pt x="103" y="0"/>
                  </a:moveTo>
                  <a:cubicBezTo>
                    <a:pt x="40" y="0"/>
                    <a:pt x="1" y="20"/>
                    <a:pt x="1" y="31"/>
                  </a:cubicBezTo>
                  <a:cubicBezTo>
                    <a:pt x="1" y="48"/>
                    <a:pt x="84" y="48"/>
                    <a:pt x="168" y="81"/>
                  </a:cubicBezTo>
                  <a:cubicBezTo>
                    <a:pt x="240" y="110"/>
                    <a:pt x="299" y="152"/>
                    <a:pt x="325" y="152"/>
                  </a:cubicBezTo>
                  <a:cubicBezTo>
                    <a:pt x="329" y="152"/>
                    <a:pt x="332" y="151"/>
                    <a:pt x="335" y="148"/>
                  </a:cubicBezTo>
                  <a:cubicBezTo>
                    <a:pt x="351" y="148"/>
                    <a:pt x="301" y="65"/>
                    <a:pt x="201" y="15"/>
                  </a:cubicBezTo>
                  <a:cubicBezTo>
                    <a:pt x="165" y="4"/>
                    <a:pt x="132" y="0"/>
                    <a:pt x="1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" name="Google Shape;1060;p32"/>
            <p:cNvSpPr/>
            <p:nvPr/>
          </p:nvSpPr>
          <p:spPr>
            <a:xfrm>
              <a:off x="5450009" y="4598902"/>
              <a:ext cx="5897" cy="3333"/>
            </a:xfrm>
            <a:custGeom>
              <a:rect b="b" l="l" r="r" t="t"/>
              <a:pathLst>
                <a:path extrusionOk="0" h="104" w="184">
                  <a:moveTo>
                    <a:pt x="19" y="1"/>
                  </a:moveTo>
                  <a:cubicBezTo>
                    <a:pt x="11" y="1"/>
                    <a:pt x="5" y="3"/>
                    <a:pt x="0" y="8"/>
                  </a:cubicBezTo>
                  <a:cubicBezTo>
                    <a:pt x="0" y="41"/>
                    <a:pt x="34" y="58"/>
                    <a:pt x="84" y="91"/>
                  </a:cubicBezTo>
                  <a:cubicBezTo>
                    <a:pt x="109" y="100"/>
                    <a:pt x="130" y="104"/>
                    <a:pt x="146" y="104"/>
                  </a:cubicBezTo>
                  <a:cubicBezTo>
                    <a:pt x="163" y="104"/>
                    <a:pt x="176" y="100"/>
                    <a:pt x="184" y="91"/>
                  </a:cubicBezTo>
                  <a:cubicBezTo>
                    <a:pt x="184" y="75"/>
                    <a:pt x="151" y="41"/>
                    <a:pt x="100" y="24"/>
                  </a:cubicBezTo>
                  <a:cubicBezTo>
                    <a:pt x="65" y="13"/>
                    <a:pt x="38" y="1"/>
                    <a:pt x="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" name="Google Shape;1061;p32"/>
            <p:cNvSpPr/>
            <p:nvPr/>
          </p:nvSpPr>
          <p:spPr>
            <a:xfrm>
              <a:off x="5444111" y="4567525"/>
              <a:ext cx="186916" cy="22531"/>
            </a:xfrm>
            <a:custGeom>
              <a:rect b="b" l="l" r="r" t="t"/>
              <a:pathLst>
                <a:path extrusionOk="0" h="703" w="5832">
                  <a:moveTo>
                    <a:pt x="5832" y="1"/>
                  </a:moveTo>
                  <a:lnTo>
                    <a:pt x="0" y="252"/>
                  </a:lnTo>
                  <a:lnTo>
                    <a:pt x="34" y="619"/>
                  </a:lnTo>
                  <a:lnTo>
                    <a:pt x="5815" y="703"/>
                  </a:lnTo>
                  <a:lnTo>
                    <a:pt x="583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" name="Google Shape;1062;p32"/>
            <p:cNvSpPr/>
            <p:nvPr/>
          </p:nvSpPr>
          <p:spPr>
            <a:xfrm>
              <a:off x="5735959" y="4522559"/>
              <a:ext cx="344890" cy="152526"/>
            </a:xfrm>
            <a:custGeom>
              <a:rect b="b" l="l" r="r" t="t"/>
              <a:pathLst>
                <a:path extrusionOk="0" h="4759" w="10761">
                  <a:moveTo>
                    <a:pt x="34" y="0"/>
                  </a:moveTo>
                  <a:lnTo>
                    <a:pt x="1" y="4528"/>
                  </a:lnTo>
                  <a:lnTo>
                    <a:pt x="351" y="4562"/>
                  </a:lnTo>
                  <a:cubicBezTo>
                    <a:pt x="1407" y="4617"/>
                    <a:pt x="4606" y="4759"/>
                    <a:pt x="6974" y="4759"/>
                  </a:cubicBezTo>
                  <a:cubicBezTo>
                    <a:pt x="8204" y="4759"/>
                    <a:pt x="9209" y="4720"/>
                    <a:pt x="9575" y="4612"/>
                  </a:cubicBezTo>
                  <a:cubicBezTo>
                    <a:pt x="10761" y="4244"/>
                    <a:pt x="5849" y="3125"/>
                    <a:pt x="5849" y="3125"/>
                  </a:cubicBezTo>
                  <a:lnTo>
                    <a:pt x="5832" y="17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" name="Google Shape;1063;p32"/>
            <p:cNvSpPr/>
            <p:nvPr/>
          </p:nvSpPr>
          <p:spPr>
            <a:xfrm>
              <a:off x="5735959" y="4643035"/>
              <a:ext cx="319731" cy="31569"/>
            </a:xfrm>
            <a:custGeom>
              <a:rect b="b" l="l" r="r" t="t"/>
              <a:pathLst>
                <a:path extrusionOk="0" h="985" w="9976">
                  <a:moveTo>
                    <a:pt x="8255" y="1"/>
                  </a:moveTo>
                  <a:cubicBezTo>
                    <a:pt x="7904" y="17"/>
                    <a:pt x="7737" y="736"/>
                    <a:pt x="7737" y="736"/>
                  </a:cubicBezTo>
                  <a:lnTo>
                    <a:pt x="17" y="636"/>
                  </a:lnTo>
                  <a:lnTo>
                    <a:pt x="1" y="769"/>
                  </a:lnTo>
                  <a:cubicBezTo>
                    <a:pt x="1529" y="909"/>
                    <a:pt x="4066" y="985"/>
                    <a:pt x="6170" y="985"/>
                  </a:cubicBezTo>
                  <a:cubicBezTo>
                    <a:pt x="8093" y="985"/>
                    <a:pt x="9655" y="922"/>
                    <a:pt x="9758" y="786"/>
                  </a:cubicBezTo>
                  <a:cubicBezTo>
                    <a:pt x="9976" y="502"/>
                    <a:pt x="8255" y="1"/>
                    <a:pt x="825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" name="Google Shape;1064;p32"/>
            <p:cNvSpPr/>
            <p:nvPr/>
          </p:nvSpPr>
          <p:spPr>
            <a:xfrm>
              <a:off x="5733267" y="4663387"/>
              <a:ext cx="315468" cy="5384"/>
            </a:xfrm>
            <a:custGeom>
              <a:rect b="b" l="l" r="r" t="t"/>
              <a:pathLst>
                <a:path extrusionOk="0" h="168" w="9843">
                  <a:moveTo>
                    <a:pt x="1" y="1"/>
                  </a:moveTo>
                  <a:cubicBezTo>
                    <a:pt x="34" y="17"/>
                    <a:pt x="68" y="17"/>
                    <a:pt x="101" y="17"/>
                  </a:cubicBezTo>
                  <a:lnTo>
                    <a:pt x="385" y="34"/>
                  </a:lnTo>
                  <a:lnTo>
                    <a:pt x="1438" y="84"/>
                  </a:lnTo>
                  <a:cubicBezTo>
                    <a:pt x="2323" y="118"/>
                    <a:pt x="3560" y="151"/>
                    <a:pt x="4913" y="168"/>
                  </a:cubicBezTo>
                  <a:cubicBezTo>
                    <a:pt x="6283" y="168"/>
                    <a:pt x="7503" y="151"/>
                    <a:pt x="8405" y="118"/>
                  </a:cubicBezTo>
                  <a:lnTo>
                    <a:pt x="9458" y="84"/>
                  </a:lnTo>
                  <a:lnTo>
                    <a:pt x="9742" y="68"/>
                  </a:lnTo>
                  <a:cubicBezTo>
                    <a:pt x="9775" y="68"/>
                    <a:pt x="9809" y="68"/>
                    <a:pt x="9842" y="51"/>
                  </a:cubicBezTo>
                  <a:lnTo>
                    <a:pt x="9458" y="51"/>
                  </a:lnTo>
                  <a:lnTo>
                    <a:pt x="8405" y="68"/>
                  </a:lnTo>
                  <a:cubicBezTo>
                    <a:pt x="7767" y="79"/>
                    <a:pt x="6971" y="91"/>
                    <a:pt x="6074" y="91"/>
                  </a:cubicBezTo>
                  <a:cubicBezTo>
                    <a:pt x="5703" y="91"/>
                    <a:pt x="5315" y="89"/>
                    <a:pt x="4913" y="84"/>
                  </a:cubicBezTo>
                  <a:cubicBezTo>
                    <a:pt x="3560" y="84"/>
                    <a:pt x="2340" y="51"/>
                    <a:pt x="1438" y="34"/>
                  </a:cubicBezTo>
                  <a:cubicBezTo>
                    <a:pt x="1020" y="17"/>
                    <a:pt x="669" y="17"/>
                    <a:pt x="3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" name="Google Shape;1065;p32"/>
            <p:cNvSpPr/>
            <p:nvPr/>
          </p:nvSpPr>
          <p:spPr>
            <a:xfrm>
              <a:off x="5982840" y="4640888"/>
              <a:ext cx="18749" cy="28973"/>
            </a:xfrm>
            <a:custGeom>
              <a:rect b="b" l="l" r="r" t="t"/>
              <a:pathLst>
                <a:path extrusionOk="0" h="904" w="585">
                  <a:moveTo>
                    <a:pt x="585" y="1"/>
                  </a:moveTo>
                  <a:lnTo>
                    <a:pt x="585" y="1"/>
                  </a:lnTo>
                  <a:cubicBezTo>
                    <a:pt x="234" y="151"/>
                    <a:pt x="0" y="519"/>
                    <a:pt x="34" y="903"/>
                  </a:cubicBezTo>
                  <a:cubicBezTo>
                    <a:pt x="100" y="536"/>
                    <a:pt x="301" y="218"/>
                    <a:pt x="5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" name="Google Shape;1066;p32"/>
            <p:cNvSpPr/>
            <p:nvPr/>
          </p:nvSpPr>
          <p:spPr>
            <a:xfrm>
              <a:off x="5928195" y="4626369"/>
              <a:ext cx="11282" cy="15160"/>
            </a:xfrm>
            <a:custGeom>
              <a:rect b="b" l="l" r="r" t="t"/>
              <a:pathLst>
                <a:path extrusionOk="0" h="473" w="352">
                  <a:moveTo>
                    <a:pt x="330" y="1"/>
                  </a:moveTo>
                  <a:cubicBezTo>
                    <a:pt x="306" y="1"/>
                    <a:pt x="229" y="96"/>
                    <a:pt x="151" y="220"/>
                  </a:cubicBezTo>
                  <a:cubicBezTo>
                    <a:pt x="68" y="354"/>
                    <a:pt x="1" y="471"/>
                    <a:pt x="18" y="471"/>
                  </a:cubicBezTo>
                  <a:cubicBezTo>
                    <a:pt x="19" y="472"/>
                    <a:pt x="20" y="472"/>
                    <a:pt x="22" y="472"/>
                  </a:cubicBezTo>
                  <a:cubicBezTo>
                    <a:pt x="47" y="472"/>
                    <a:pt x="124" y="377"/>
                    <a:pt x="201" y="253"/>
                  </a:cubicBezTo>
                  <a:cubicBezTo>
                    <a:pt x="285" y="120"/>
                    <a:pt x="352" y="3"/>
                    <a:pt x="335" y="3"/>
                  </a:cubicBezTo>
                  <a:cubicBezTo>
                    <a:pt x="334" y="2"/>
                    <a:pt x="332" y="1"/>
                    <a:pt x="3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" name="Google Shape;1067;p32"/>
            <p:cNvSpPr/>
            <p:nvPr/>
          </p:nvSpPr>
          <p:spPr>
            <a:xfrm>
              <a:off x="5913740" y="4623132"/>
              <a:ext cx="12371" cy="10416"/>
            </a:xfrm>
            <a:custGeom>
              <a:rect b="b" l="l" r="r" t="t"/>
              <a:pathLst>
                <a:path extrusionOk="0" h="325" w="386">
                  <a:moveTo>
                    <a:pt x="361" y="1"/>
                  </a:moveTo>
                  <a:cubicBezTo>
                    <a:pt x="334" y="1"/>
                    <a:pt x="258" y="62"/>
                    <a:pt x="168" y="137"/>
                  </a:cubicBezTo>
                  <a:cubicBezTo>
                    <a:pt x="68" y="221"/>
                    <a:pt x="1" y="321"/>
                    <a:pt x="1" y="321"/>
                  </a:cubicBezTo>
                  <a:cubicBezTo>
                    <a:pt x="3" y="323"/>
                    <a:pt x="6" y="324"/>
                    <a:pt x="11" y="324"/>
                  </a:cubicBezTo>
                  <a:cubicBezTo>
                    <a:pt x="43" y="324"/>
                    <a:pt x="130" y="275"/>
                    <a:pt x="218" y="187"/>
                  </a:cubicBezTo>
                  <a:cubicBezTo>
                    <a:pt x="318" y="104"/>
                    <a:pt x="385" y="20"/>
                    <a:pt x="368" y="4"/>
                  </a:cubicBezTo>
                  <a:cubicBezTo>
                    <a:pt x="367" y="2"/>
                    <a:pt x="364" y="1"/>
                    <a:pt x="36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" name="Google Shape;1068;p32"/>
            <p:cNvSpPr/>
            <p:nvPr/>
          </p:nvSpPr>
          <p:spPr>
            <a:xfrm>
              <a:off x="5904638" y="4615055"/>
              <a:ext cx="19326" cy="2436"/>
            </a:xfrm>
            <a:custGeom>
              <a:rect b="b" l="l" r="r" t="t"/>
              <a:pathLst>
                <a:path extrusionOk="0" h="76" w="603">
                  <a:moveTo>
                    <a:pt x="301" y="1"/>
                  </a:moveTo>
                  <a:cubicBezTo>
                    <a:pt x="201" y="1"/>
                    <a:pt x="101" y="13"/>
                    <a:pt x="1" y="38"/>
                  </a:cubicBezTo>
                  <a:cubicBezTo>
                    <a:pt x="101" y="63"/>
                    <a:pt x="201" y="76"/>
                    <a:pt x="301" y="76"/>
                  </a:cubicBezTo>
                  <a:cubicBezTo>
                    <a:pt x="402" y="76"/>
                    <a:pt x="502" y="63"/>
                    <a:pt x="602" y="38"/>
                  </a:cubicBezTo>
                  <a:cubicBezTo>
                    <a:pt x="502" y="13"/>
                    <a:pt x="402" y="1"/>
                    <a:pt x="3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" name="Google Shape;1069;p32"/>
            <p:cNvSpPr/>
            <p:nvPr/>
          </p:nvSpPr>
          <p:spPr>
            <a:xfrm>
              <a:off x="5901433" y="4603421"/>
              <a:ext cx="21986" cy="3429"/>
            </a:xfrm>
            <a:custGeom>
              <a:rect b="b" l="l" r="r" t="t"/>
              <a:pathLst>
                <a:path extrusionOk="0" h="107" w="686">
                  <a:moveTo>
                    <a:pt x="0" y="0"/>
                  </a:moveTo>
                  <a:cubicBezTo>
                    <a:pt x="124" y="72"/>
                    <a:pt x="266" y="106"/>
                    <a:pt x="412" y="106"/>
                  </a:cubicBezTo>
                  <a:cubicBezTo>
                    <a:pt x="503" y="106"/>
                    <a:pt x="595" y="93"/>
                    <a:pt x="686" y="67"/>
                  </a:cubicBezTo>
                  <a:cubicBezTo>
                    <a:pt x="569" y="50"/>
                    <a:pt x="452" y="34"/>
                    <a:pt x="335" y="34"/>
                  </a:cubicBezTo>
                  <a:cubicBezTo>
                    <a:pt x="218" y="17"/>
                    <a:pt x="117" y="0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" name="Google Shape;1070;p32"/>
            <p:cNvSpPr/>
            <p:nvPr/>
          </p:nvSpPr>
          <p:spPr>
            <a:xfrm>
              <a:off x="5935182" y="4609062"/>
              <a:ext cx="35351" cy="19550"/>
            </a:xfrm>
            <a:custGeom>
              <a:rect b="b" l="l" r="r" t="t"/>
              <a:pathLst>
                <a:path extrusionOk="0" h="610" w="1103">
                  <a:moveTo>
                    <a:pt x="729" y="63"/>
                  </a:moveTo>
                  <a:cubicBezTo>
                    <a:pt x="821" y="63"/>
                    <a:pt x="912" y="85"/>
                    <a:pt x="1003" y="125"/>
                  </a:cubicBezTo>
                  <a:cubicBezTo>
                    <a:pt x="1053" y="175"/>
                    <a:pt x="1036" y="242"/>
                    <a:pt x="969" y="275"/>
                  </a:cubicBezTo>
                  <a:cubicBezTo>
                    <a:pt x="902" y="309"/>
                    <a:pt x="819" y="342"/>
                    <a:pt x="752" y="359"/>
                  </a:cubicBezTo>
                  <a:cubicBezTo>
                    <a:pt x="635" y="409"/>
                    <a:pt x="501" y="443"/>
                    <a:pt x="368" y="459"/>
                  </a:cubicBezTo>
                  <a:cubicBezTo>
                    <a:pt x="262" y="484"/>
                    <a:pt x="171" y="492"/>
                    <a:pt x="107" y="497"/>
                  </a:cubicBezTo>
                  <a:lnTo>
                    <a:pt x="107" y="497"/>
                  </a:lnTo>
                  <a:cubicBezTo>
                    <a:pt x="138" y="425"/>
                    <a:pt x="179" y="359"/>
                    <a:pt x="234" y="292"/>
                  </a:cubicBezTo>
                  <a:cubicBezTo>
                    <a:pt x="318" y="192"/>
                    <a:pt x="435" y="125"/>
                    <a:pt x="551" y="92"/>
                  </a:cubicBezTo>
                  <a:cubicBezTo>
                    <a:pt x="611" y="72"/>
                    <a:pt x="670" y="63"/>
                    <a:pt x="729" y="63"/>
                  </a:cubicBezTo>
                  <a:close/>
                  <a:moveTo>
                    <a:pt x="730" y="0"/>
                  </a:moveTo>
                  <a:cubicBezTo>
                    <a:pt x="525" y="0"/>
                    <a:pt x="322" y="93"/>
                    <a:pt x="201" y="259"/>
                  </a:cubicBezTo>
                  <a:cubicBezTo>
                    <a:pt x="137" y="339"/>
                    <a:pt x="103" y="419"/>
                    <a:pt x="71" y="499"/>
                  </a:cubicBezTo>
                  <a:lnTo>
                    <a:pt x="71" y="499"/>
                  </a:lnTo>
                  <a:cubicBezTo>
                    <a:pt x="26" y="501"/>
                    <a:pt x="0" y="502"/>
                    <a:pt x="0" y="509"/>
                  </a:cubicBezTo>
                  <a:cubicBezTo>
                    <a:pt x="23" y="512"/>
                    <a:pt x="45" y="515"/>
                    <a:pt x="67" y="516"/>
                  </a:cubicBezTo>
                  <a:lnTo>
                    <a:pt x="67" y="516"/>
                  </a:lnTo>
                  <a:cubicBezTo>
                    <a:pt x="65" y="548"/>
                    <a:pt x="51" y="579"/>
                    <a:pt x="67" y="610"/>
                  </a:cubicBezTo>
                  <a:cubicBezTo>
                    <a:pt x="76" y="578"/>
                    <a:pt x="86" y="548"/>
                    <a:pt x="98" y="519"/>
                  </a:cubicBezTo>
                  <a:lnTo>
                    <a:pt x="98" y="519"/>
                  </a:lnTo>
                  <a:cubicBezTo>
                    <a:pt x="130" y="521"/>
                    <a:pt x="161" y="522"/>
                    <a:pt x="192" y="522"/>
                  </a:cubicBezTo>
                  <a:cubicBezTo>
                    <a:pt x="255" y="522"/>
                    <a:pt x="318" y="518"/>
                    <a:pt x="384" y="509"/>
                  </a:cubicBezTo>
                  <a:cubicBezTo>
                    <a:pt x="518" y="493"/>
                    <a:pt x="652" y="459"/>
                    <a:pt x="769" y="426"/>
                  </a:cubicBezTo>
                  <a:cubicBezTo>
                    <a:pt x="852" y="409"/>
                    <a:pt x="936" y="376"/>
                    <a:pt x="1003" y="326"/>
                  </a:cubicBezTo>
                  <a:cubicBezTo>
                    <a:pt x="1053" y="309"/>
                    <a:pt x="1086" y="259"/>
                    <a:pt x="1103" y="225"/>
                  </a:cubicBezTo>
                  <a:cubicBezTo>
                    <a:pt x="1103" y="159"/>
                    <a:pt x="1086" y="108"/>
                    <a:pt x="1036" y="75"/>
                  </a:cubicBezTo>
                  <a:cubicBezTo>
                    <a:pt x="940" y="24"/>
                    <a:pt x="835" y="0"/>
                    <a:pt x="7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" name="Google Shape;1071;p32"/>
            <p:cNvSpPr/>
            <p:nvPr/>
          </p:nvSpPr>
          <p:spPr>
            <a:xfrm>
              <a:off x="5922329" y="4602876"/>
              <a:ext cx="18236" cy="23076"/>
            </a:xfrm>
            <a:custGeom>
              <a:rect b="b" l="l" r="r" t="t"/>
              <a:pathLst>
                <a:path extrusionOk="0" h="720" w="569">
                  <a:moveTo>
                    <a:pt x="134" y="1"/>
                  </a:moveTo>
                  <a:cubicBezTo>
                    <a:pt x="50" y="17"/>
                    <a:pt x="0" y="101"/>
                    <a:pt x="17" y="168"/>
                  </a:cubicBezTo>
                  <a:cubicBezTo>
                    <a:pt x="34" y="235"/>
                    <a:pt x="50" y="285"/>
                    <a:pt x="84" y="335"/>
                  </a:cubicBezTo>
                  <a:cubicBezTo>
                    <a:pt x="134" y="418"/>
                    <a:pt x="184" y="502"/>
                    <a:pt x="251" y="569"/>
                  </a:cubicBezTo>
                  <a:cubicBezTo>
                    <a:pt x="318" y="636"/>
                    <a:pt x="384" y="686"/>
                    <a:pt x="468" y="719"/>
                  </a:cubicBezTo>
                  <a:cubicBezTo>
                    <a:pt x="485" y="702"/>
                    <a:pt x="401" y="652"/>
                    <a:pt x="301" y="535"/>
                  </a:cubicBezTo>
                  <a:cubicBezTo>
                    <a:pt x="234" y="468"/>
                    <a:pt x="184" y="385"/>
                    <a:pt x="134" y="301"/>
                  </a:cubicBezTo>
                  <a:cubicBezTo>
                    <a:pt x="84" y="235"/>
                    <a:pt x="50" y="84"/>
                    <a:pt x="150" y="67"/>
                  </a:cubicBezTo>
                  <a:cubicBezTo>
                    <a:pt x="234" y="67"/>
                    <a:pt x="334" y="151"/>
                    <a:pt x="384" y="235"/>
                  </a:cubicBezTo>
                  <a:cubicBezTo>
                    <a:pt x="451" y="301"/>
                    <a:pt x="485" y="385"/>
                    <a:pt x="501" y="468"/>
                  </a:cubicBezTo>
                  <a:cubicBezTo>
                    <a:pt x="501" y="552"/>
                    <a:pt x="501" y="636"/>
                    <a:pt x="501" y="719"/>
                  </a:cubicBezTo>
                  <a:cubicBezTo>
                    <a:pt x="551" y="652"/>
                    <a:pt x="568" y="552"/>
                    <a:pt x="551" y="468"/>
                  </a:cubicBezTo>
                  <a:cubicBezTo>
                    <a:pt x="535" y="368"/>
                    <a:pt x="501" y="268"/>
                    <a:pt x="451" y="184"/>
                  </a:cubicBezTo>
                  <a:cubicBezTo>
                    <a:pt x="384" y="84"/>
                    <a:pt x="267" y="1"/>
                    <a:pt x="13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" name="Google Shape;1072;p32"/>
            <p:cNvSpPr/>
            <p:nvPr/>
          </p:nvSpPr>
          <p:spPr>
            <a:xfrm>
              <a:off x="5737016" y="4611434"/>
              <a:ext cx="66440" cy="54132"/>
            </a:xfrm>
            <a:custGeom>
              <a:rect b="b" l="l" r="r" t="t"/>
              <a:pathLst>
                <a:path extrusionOk="0" h="1689" w="2073">
                  <a:moveTo>
                    <a:pt x="435" y="1"/>
                  </a:moveTo>
                  <a:cubicBezTo>
                    <a:pt x="335" y="1"/>
                    <a:pt x="235" y="1"/>
                    <a:pt x="118" y="18"/>
                  </a:cubicBezTo>
                  <a:cubicBezTo>
                    <a:pt x="84" y="18"/>
                    <a:pt x="51" y="18"/>
                    <a:pt x="1" y="34"/>
                  </a:cubicBezTo>
                  <a:lnTo>
                    <a:pt x="18" y="34"/>
                  </a:lnTo>
                  <a:cubicBezTo>
                    <a:pt x="18" y="38"/>
                    <a:pt x="25" y="39"/>
                    <a:pt x="40" y="39"/>
                  </a:cubicBezTo>
                  <a:cubicBezTo>
                    <a:pt x="67" y="39"/>
                    <a:pt x="117" y="36"/>
                    <a:pt x="189" y="36"/>
                  </a:cubicBezTo>
                  <a:cubicBezTo>
                    <a:pt x="254" y="36"/>
                    <a:pt x="337" y="39"/>
                    <a:pt x="435" y="51"/>
                  </a:cubicBezTo>
                  <a:cubicBezTo>
                    <a:pt x="1137" y="135"/>
                    <a:pt x="1722" y="602"/>
                    <a:pt x="1956" y="1271"/>
                  </a:cubicBezTo>
                  <a:cubicBezTo>
                    <a:pt x="2039" y="1521"/>
                    <a:pt x="2039" y="1689"/>
                    <a:pt x="2056" y="1689"/>
                  </a:cubicBezTo>
                  <a:cubicBezTo>
                    <a:pt x="2073" y="1655"/>
                    <a:pt x="2073" y="1605"/>
                    <a:pt x="2056" y="1572"/>
                  </a:cubicBezTo>
                  <a:cubicBezTo>
                    <a:pt x="2056" y="1471"/>
                    <a:pt x="2023" y="1354"/>
                    <a:pt x="2006" y="1254"/>
                  </a:cubicBezTo>
                  <a:cubicBezTo>
                    <a:pt x="1789" y="552"/>
                    <a:pt x="1171" y="68"/>
                    <a:pt x="4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" name="Google Shape;1073;p32"/>
            <p:cNvSpPr/>
            <p:nvPr/>
          </p:nvSpPr>
          <p:spPr>
            <a:xfrm>
              <a:off x="5754708" y="4535411"/>
              <a:ext cx="3237" cy="76600"/>
            </a:xfrm>
            <a:custGeom>
              <a:rect b="b" l="l" r="r" t="t"/>
              <a:pathLst>
                <a:path extrusionOk="0" h="2390" w="101">
                  <a:moveTo>
                    <a:pt x="67" y="0"/>
                  </a:moveTo>
                  <a:lnTo>
                    <a:pt x="67" y="0"/>
                  </a:lnTo>
                  <a:cubicBezTo>
                    <a:pt x="17" y="786"/>
                    <a:pt x="0" y="1588"/>
                    <a:pt x="34" y="2390"/>
                  </a:cubicBezTo>
                  <a:cubicBezTo>
                    <a:pt x="84" y="1588"/>
                    <a:pt x="101" y="802"/>
                    <a:pt x="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4" name="Google Shape;1074;p32"/>
            <p:cNvSpPr/>
            <p:nvPr/>
          </p:nvSpPr>
          <p:spPr>
            <a:xfrm>
              <a:off x="5826981" y="4648259"/>
              <a:ext cx="54132" cy="3397"/>
            </a:xfrm>
            <a:custGeom>
              <a:rect b="b" l="l" r="r" t="t"/>
              <a:pathLst>
                <a:path extrusionOk="0" h="106" w="1689">
                  <a:moveTo>
                    <a:pt x="43" y="0"/>
                  </a:moveTo>
                  <a:cubicBezTo>
                    <a:pt x="16" y="0"/>
                    <a:pt x="1" y="2"/>
                    <a:pt x="1" y="5"/>
                  </a:cubicBezTo>
                  <a:cubicBezTo>
                    <a:pt x="268" y="72"/>
                    <a:pt x="552" y="105"/>
                    <a:pt x="836" y="105"/>
                  </a:cubicBezTo>
                  <a:cubicBezTo>
                    <a:pt x="1120" y="105"/>
                    <a:pt x="1405" y="88"/>
                    <a:pt x="1689" y="38"/>
                  </a:cubicBezTo>
                  <a:cubicBezTo>
                    <a:pt x="1689" y="26"/>
                    <a:pt x="1636" y="23"/>
                    <a:pt x="1546" y="23"/>
                  </a:cubicBezTo>
                  <a:cubicBezTo>
                    <a:pt x="1448" y="23"/>
                    <a:pt x="1306" y="27"/>
                    <a:pt x="1138" y="27"/>
                  </a:cubicBezTo>
                  <a:cubicBezTo>
                    <a:pt x="1044" y="27"/>
                    <a:pt x="942" y="25"/>
                    <a:pt x="836" y="22"/>
                  </a:cubicBezTo>
                  <a:cubicBezTo>
                    <a:pt x="462" y="22"/>
                    <a:pt x="152" y="0"/>
                    <a:pt x="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" name="Google Shape;1075;p32"/>
            <p:cNvSpPr/>
            <p:nvPr/>
          </p:nvSpPr>
          <p:spPr>
            <a:xfrm>
              <a:off x="5790059" y="4648291"/>
              <a:ext cx="5897" cy="10865"/>
            </a:xfrm>
            <a:custGeom>
              <a:rect b="b" l="l" r="r" t="t"/>
              <a:pathLst>
                <a:path extrusionOk="0" h="339" w="184">
                  <a:moveTo>
                    <a:pt x="21" y="1"/>
                  </a:moveTo>
                  <a:cubicBezTo>
                    <a:pt x="18" y="1"/>
                    <a:pt x="17" y="2"/>
                    <a:pt x="17" y="4"/>
                  </a:cubicBezTo>
                  <a:cubicBezTo>
                    <a:pt x="0" y="21"/>
                    <a:pt x="34" y="87"/>
                    <a:pt x="84" y="171"/>
                  </a:cubicBezTo>
                  <a:cubicBezTo>
                    <a:pt x="117" y="254"/>
                    <a:pt x="134" y="338"/>
                    <a:pt x="150" y="338"/>
                  </a:cubicBezTo>
                  <a:cubicBezTo>
                    <a:pt x="184" y="338"/>
                    <a:pt x="184" y="238"/>
                    <a:pt x="134" y="138"/>
                  </a:cubicBezTo>
                  <a:cubicBezTo>
                    <a:pt x="105" y="50"/>
                    <a:pt x="37" y="1"/>
                    <a:pt x="2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" name="Google Shape;1076;p32"/>
            <p:cNvSpPr/>
            <p:nvPr/>
          </p:nvSpPr>
          <p:spPr>
            <a:xfrm>
              <a:off x="5776117" y="4631112"/>
              <a:ext cx="8077" cy="7275"/>
            </a:xfrm>
            <a:custGeom>
              <a:rect b="b" l="l" r="r" t="t"/>
              <a:pathLst>
                <a:path extrusionOk="0" h="227" w="252">
                  <a:moveTo>
                    <a:pt x="29" y="1"/>
                  </a:moveTo>
                  <a:cubicBezTo>
                    <a:pt x="24" y="1"/>
                    <a:pt x="20" y="2"/>
                    <a:pt x="17" y="5"/>
                  </a:cubicBezTo>
                  <a:cubicBezTo>
                    <a:pt x="1" y="22"/>
                    <a:pt x="34" y="72"/>
                    <a:pt x="101" y="139"/>
                  </a:cubicBezTo>
                  <a:cubicBezTo>
                    <a:pt x="156" y="194"/>
                    <a:pt x="200" y="227"/>
                    <a:pt x="223" y="227"/>
                  </a:cubicBezTo>
                  <a:cubicBezTo>
                    <a:pt x="228" y="227"/>
                    <a:pt x="232" y="225"/>
                    <a:pt x="235" y="222"/>
                  </a:cubicBezTo>
                  <a:cubicBezTo>
                    <a:pt x="251" y="206"/>
                    <a:pt x="218" y="156"/>
                    <a:pt x="151" y="89"/>
                  </a:cubicBezTo>
                  <a:cubicBezTo>
                    <a:pt x="96" y="33"/>
                    <a:pt x="52" y="1"/>
                    <a:pt x="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7" name="Google Shape;1077;p32"/>
            <p:cNvSpPr/>
            <p:nvPr/>
          </p:nvSpPr>
          <p:spPr>
            <a:xfrm>
              <a:off x="5756855" y="4622235"/>
              <a:ext cx="11282" cy="4872"/>
            </a:xfrm>
            <a:custGeom>
              <a:rect b="b" l="l" r="r" t="t"/>
              <a:pathLst>
                <a:path extrusionOk="0" h="152" w="352">
                  <a:moveTo>
                    <a:pt x="103" y="1"/>
                  </a:moveTo>
                  <a:cubicBezTo>
                    <a:pt x="40" y="1"/>
                    <a:pt x="0" y="20"/>
                    <a:pt x="0" y="32"/>
                  </a:cubicBezTo>
                  <a:cubicBezTo>
                    <a:pt x="17" y="48"/>
                    <a:pt x="84" y="48"/>
                    <a:pt x="167" y="82"/>
                  </a:cubicBezTo>
                  <a:cubicBezTo>
                    <a:pt x="239" y="111"/>
                    <a:pt x="299" y="152"/>
                    <a:pt x="325" y="152"/>
                  </a:cubicBezTo>
                  <a:cubicBezTo>
                    <a:pt x="329" y="152"/>
                    <a:pt x="332" y="151"/>
                    <a:pt x="334" y="149"/>
                  </a:cubicBezTo>
                  <a:cubicBezTo>
                    <a:pt x="351" y="132"/>
                    <a:pt x="301" y="48"/>
                    <a:pt x="201" y="15"/>
                  </a:cubicBezTo>
                  <a:cubicBezTo>
                    <a:pt x="164" y="4"/>
                    <a:pt x="131" y="1"/>
                    <a:pt x="1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8" name="Google Shape;1078;p32"/>
            <p:cNvSpPr/>
            <p:nvPr/>
          </p:nvSpPr>
          <p:spPr>
            <a:xfrm>
              <a:off x="5742914" y="4619094"/>
              <a:ext cx="5929" cy="2949"/>
            </a:xfrm>
            <a:custGeom>
              <a:rect b="b" l="l" r="r" t="t"/>
              <a:pathLst>
                <a:path extrusionOk="0" h="92" w="185">
                  <a:moveTo>
                    <a:pt x="38" y="0"/>
                  </a:moveTo>
                  <a:cubicBezTo>
                    <a:pt x="22" y="0"/>
                    <a:pt x="9" y="4"/>
                    <a:pt x="1" y="13"/>
                  </a:cubicBezTo>
                  <a:cubicBezTo>
                    <a:pt x="1" y="29"/>
                    <a:pt x="34" y="63"/>
                    <a:pt x="84" y="79"/>
                  </a:cubicBezTo>
                  <a:cubicBezTo>
                    <a:pt x="109" y="88"/>
                    <a:pt x="130" y="92"/>
                    <a:pt x="147" y="92"/>
                  </a:cubicBezTo>
                  <a:cubicBezTo>
                    <a:pt x="164" y="92"/>
                    <a:pt x="176" y="88"/>
                    <a:pt x="185" y="79"/>
                  </a:cubicBezTo>
                  <a:cubicBezTo>
                    <a:pt x="185" y="63"/>
                    <a:pt x="151" y="29"/>
                    <a:pt x="101" y="13"/>
                  </a:cubicBezTo>
                  <a:cubicBezTo>
                    <a:pt x="76" y="4"/>
                    <a:pt x="55" y="0"/>
                    <a:pt x="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9" name="Google Shape;1079;p32"/>
            <p:cNvSpPr/>
            <p:nvPr/>
          </p:nvSpPr>
          <p:spPr>
            <a:xfrm>
              <a:off x="5735959" y="4583069"/>
              <a:ext cx="187460" cy="24679"/>
            </a:xfrm>
            <a:custGeom>
              <a:rect b="b" l="l" r="r" t="t"/>
              <a:pathLst>
                <a:path extrusionOk="0" h="770" w="5849">
                  <a:moveTo>
                    <a:pt x="5832" y="0"/>
                  </a:moveTo>
                  <a:lnTo>
                    <a:pt x="1" y="401"/>
                  </a:lnTo>
                  <a:lnTo>
                    <a:pt x="51" y="769"/>
                  </a:lnTo>
                  <a:lnTo>
                    <a:pt x="5849" y="702"/>
                  </a:lnTo>
                  <a:lnTo>
                    <a:pt x="583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" name="Google Shape;1080;p32"/>
            <p:cNvSpPr/>
            <p:nvPr/>
          </p:nvSpPr>
          <p:spPr>
            <a:xfrm>
              <a:off x="5512666" y="2842145"/>
              <a:ext cx="625488" cy="377004"/>
            </a:xfrm>
            <a:custGeom>
              <a:rect b="b" l="l" r="r" t="t"/>
              <a:pathLst>
                <a:path extrusionOk="0" h="11763" w="19516">
                  <a:moveTo>
                    <a:pt x="4896" y="0"/>
                  </a:moveTo>
                  <a:lnTo>
                    <a:pt x="0" y="2556"/>
                  </a:lnTo>
                  <a:lnTo>
                    <a:pt x="2323" y="9557"/>
                  </a:lnTo>
                  <a:cubicBezTo>
                    <a:pt x="2957" y="11445"/>
                    <a:pt x="4612" y="11763"/>
                    <a:pt x="6600" y="11763"/>
                  </a:cubicBezTo>
                  <a:lnTo>
                    <a:pt x="19516" y="11763"/>
                  </a:lnTo>
                  <a:lnTo>
                    <a:pt x="19516" y="8856"/>
                  </a:lnTo>
                  <a:lnTo>
                    <a:pt x="7719" y="7185"/>
                  </a:lnTo>
                  <a:lnTo>
                    <a:pt x="489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1" name="Google Shape;1081;p32"/>
            <p:cNvSpPr/>
            <p:nvPr/>
          </p:nvSpPr>
          <p:spPr>
            <a:xfrm>
              <a:off x="6138122" y="3025728"/>
              <a:ext cx="256560" cy="193422"/>
            </a:xfrm>
            <a:custGeom>
              <a:rect b="b" l="l" r="r" t="t"/>
              <a:pathLst>
                <a:path extrusionOk="0" h="6035" w="8005">
                  <a:moveTo>
                    <a:pt x="3778" y="1"/>
                  </a:moveTo>
                  <a:cubicBezTo>
                    <a:pt x="3501" y="1"/>
                    <a:pt x="2440" y="2041"/>
                    <a:pt x="2440" y="2041"/>
                  </a:cubicBezTo>
                  <a:lnTo>
                    <a:pt x="1421" y="2543"/>
                  </a:lnTo>
                  <a:lnTo>
                    <a:pt x="1" y="3128"/>
                  </a:lnTo>
                  <a:lnTo>
                    <a:pt x="1" y="6035"/>
                  </a:lnTo>
                  <a:lnTo>
                    <a:pt x="1571" y="5951"/>
                  </a:lnTo>
                  <a:lnTo>
                    <a:pt x="6584" y="4865"/>
                  </a:lnTo>
                  <a:cubicBezTo>
                    <a:pt x="6770" y="5040"/>
                    <a:pt x="6969" y="5097"/>
                    <a:pt x="7149" y="5097"/>
                  </a:cubicBezTo>
                  <a:cubicBezTo>
                    <a:pt x="7484" y="5097"/>
                    <a:pt x="7753" y="4899"/>
                    <a:pt x="7753" y="4899"/>
                  </a:cubicBezTo>
                  <a:lnTo>
                    <a:pt x="5832" y="3144"/>
                  </a:lnTo>
                  <a:lnTo>
                    <a:pt x="3777" y="2877"/>
                  </a:lnTo>
                  <a:lnTo>
                    <a:pt x="5364" y="2426"/>
                  </a:lnTo>
                  <a:cubicBezTo>
                    <a:pt x="5364" y="2426"/>
                    <a:pt x="6216" y="2810"/>
                    <a:pt x="6851" y="3144"/>
                  </a:cubicBezTo>
                  <a:cubicBezTo>
                    <a:pt x="7018" y="3232"/>
                    <a:pt x="7159" y="3267"/>
                    <a:pt x="7278" y="3267"/>
                  </a:cubicBezTo>
                  <a:cubicBezTo>
                    <a:pt x="7610" y="3267"/>
                    <a:pt x="7772" y="2996"/>
                    <a:pt x="7870" y="2860"/>
                  </a:cubicBezTo>
                  <a:cubicBezTo>
                    <a:pt x="8004" y="2676"/>
                    <a:pt x="5047" y="1306"/>
                    <a:pt x="5047" y="1306"/>
                  </a:cubicBezTo>
                  <a:lnTo>
                    <a:pt x="3677" y="1691"/>
                  </a:lnTo>
                  <a:cubicBezTo>
                    <a:pt x="4128" y="722"/>
                    <a:pt x="4061" y="87"/>
                    <a:pt x="3794" y="3"/>
                  </a:cubicBezTo>
                  <a:cubicBezTo>
                    <a:pt x="3789" y="1"/>
                    <a:pt x="3784" y="1"/>
                    <a:pt x="377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" name="Google Shape;1082;p32"/>
            <p:cNvSpPr/>
            <p:nvPr/>
          </p:nvSpPr>
          <p:spPr>
            <a:xfrm>
              <a:off x="6261835" y="3148896"/>
              <a:ext cx="87304" cy="32819"/>
            </a:xfrm>
            <a:custGeom>
              <a:rect b="b" l="l" r="r" t="t"/>
              <a:pathLst>
                <a:path extrusionOk="0" h="1024" w="2724">
                  <a:moveTo>
                    <a:pt x="154" y="0"/>
                  </a:moveTo>
                  <a:cubicBezTo>
                    <a:pt x="66" y="0"/>
                    <a:pt x="17" y="6"/>
                    <a:pt x="17" y="20"/>
                  </a:cubicBezTo>
                  <a:cubicBezTo>
                    <a:pt x="0" y="53"/>
                    <a:pt x="685" y="170"/>
                    <a:pt x="1521" y="270"/>
                  </a:cubicBezTo>
                  <a:cubicBezTo>
                    <a:pt x="1705" y="287"/>
                    <a:pt x="1888" y="337"/>
                    <a:pt x="2055" y="404"/>
                  </a:cubicBezTo>
                  <a:cubicBezTo>
                    <a:pt x="2189" y="488"/>
                    <a:pt x="2306" y="588"/>
                    <a:pt x="2423" y="688"/>
                  </a:cubicBezTo>
                  <a:cubicBezTo>
                    <a:pt x="2581" y="860"/>
                    <a:pt x="2665" y="995"/>
                    <a:pt x="2707" y="1020"/>
                  </a:cubicBezTo>
                  <a:lnTo>
                    <a:pt x="2707" y="1020"/>
                  </a:lnTo>
                  <a:cubicBezTo>
                    <a:pt x="2673" y="870"/>
                    <a:pt x="2606" y="738"/>
                    <a:pt x="2507" y="621"/>
                  </a:cubicBezTo>
                  <a:cubicBezTo>
                    <a:pt x="2406" y="488"/>
                    <a:pt x="2273" y="371"/>
                    <a:pt x="2122" y="287"/>
                  </a:cubicBezTo>
                  <a:cubicBezTo>
                    <a:pt x="1939" y="187"/>
                    <a:pt x="1738" y="137"/>
                    <a:pt x="1538" y="120"/>
                  </a:cubicBezTo>
                  <a:cubicBezTo>
                    <a:pt x="926" y="47"/>
                    <a:pt x="395" y="0"/>
                    <a:pt x="154" y="0"/>
                  </a:cubicBezTo>
                  <a:close/>
                  <a:moveTo>
                    <a:pt x="2707" y="1020"/>
                  </a:moveTo>
                  <a:cubicBezTo>
                    <a:pt x="2707" y="1021"/>
                    <a:pt x="2707" y="1021"/>
                    <a:pt x="2707" y="1022"/>
                  </a:cubicBezTo>
                  <a:lnTo>
                    <a:pt x="2712" y="1022"/>
                  </a:lnTo>
                  <a:cubicBezTo>
                    <a:pt x="2710" y="1022"/>
                    <a:pt x="2708" y="1021"/>
                    <a:pt x="2707" y="1020"/>
                  </a:cubicBezTo>
                  <a:close/>
                  <a:moveTo>
                    <a:pt x="2712" y="1022"/>
                  </a:moveTo>
                  <a:cubicBezTo>
                    <a:pt x="2714" y="1023"/>
                    <a:pt x="2716" y="1023"/>
                    <a:pt x="2718" y="1023"/>
                  </a:cubicBezTo>
                  <a:cubicBezTo>
                    <a:pt x="2720" y="1023"/>
                    <a:pt x="2722" y="1023"/>
                    <a:pt x="2724" y="1022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" name="Google Shape;1083;p32"/>
            <p:cNvSpPr/>
            <p:nvPr/>
          </p:nvSpPr>
          <p:spPr>
            <a:xfrm>
              <a:off x="6270392" y="3175786"/>
              <a:ext cx="54132" cy="12307"/>
            </a:xfrm>
            <a:custGeom>
              <a:rect b="b" l="l" r="r" t="t"/>
              <a:pathLst>
                <a:path extrusionOk="0" h="384" w="1689">
                  <a:moveTo>
                    <a:pt x="588" y="1"/>
                  </a:moveTo>
                  <a:cubicBezTo>
                    <a:pt x="244" y="1"/>
                    <a:pt x="1" y="57"/>
                    <a:pt x="1" y="83"/>
                  </a:cubicBezTo>
                  <a:cubicBezTo>
                    <a:pt x="1" y="133"/>
                    <a:pt x="402" y="133"/>
                    <a:pt x="886" y="183"/>
                  </a:cubicBezTo>
                  <a:cubicBezTo>
                    <a:pt x="1120" y="200"/>
                    <a:pt x="1354" y="233"/>
                    <a:pt x="1488" y="250"/>
                  </a:cubicBezTo>
                  <a:cubicBezTo>
                    <a:pt x="1638" y="283"/>
                    <a:pt x="1638" y="384"/>
                    <a:pt x="1672" y="384"/>
                  </a:cubicBezTo>
                  <a:cubicBezTo>
                    <a:pt x="1672" y="384"/>
                    <a:pt x="1688" y="367"/>
                    <a:pt x="1672" y="300"/>
                  </a:cubicBezTo>
                  <a:cubicBezTo>
                    <a:pt x="1655" y="233"/>
                    <a:pt x="1605" y="183"/>
                    <a:pt x="1521" y="150"/>
                  </a:cubicBezTo>
                  <a:cubicBezTo>
                    <a:pt x="1321" y="83"/>
                    <a:pt x="1103" y="33"/>
                    <a:pt x="903" y="16"/>
                  </a:cubicBezTo>
                  <a:cubicBezTo>
                    <a:pt x="792" y="5"/>
                    <a:pt x="686" y="1"/>
                    <a:pt x="588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4" name="Google Shape;1084;p32"/>
            <p:cNvSpPr/>
            <p:nvPr/>
          </p:nvSpPr>
          <p:spPr>
            <a:xfrm>
              <a:off x="5141015" y="1960162"/>
              <a:ext cx="320276" cy="516261"/>
            </a:xfrm>
            <a:custGeom>
              <a:rect b="b" l="l" r="r" t="t"/>
              <a:pathLst>
                <a:path extrusionOk="0" h="16108" w="9993">
                  <a:moveTo>
                    <a:pt x="9992" y="0"/>
                  </a:moveTo>
                  <a:lnTo>
                    <a:pt x="702" y="1320"/>
                  </a:lnTo>
                  <a:lnTo>
                    <a:pt x="0" y="15539"/>
                  </a:lnTo>
                  <a:lnTo>
                    <a:pt x="6082" y="16107"/>
                  </a:lnTo>
                  <a:lnTo>
                    <a:pt x="6416" y="12665"/>
                  </a:lnTo>
                  <a:cubicBezTo>
                    <a:pt x="6416" y="12665"/>
                    <a:pt x="6667" y="12726"/>
                    <a:pt x="7023" y="12726"/>
                  </a:cubicBezTo>
                  <a:cubicBezTo>
                    <a:pt x="7707" y="12726"/>
                    <a:pt x="8778" y="12502"/>
                    <a:pt x="9207" y="11195"/>
                  </a:cubicBezTo>
                  <a:cubicBezTo>
                    <a:pt x="9624" y="9942"/>
                    <a:pt x="9992" y="0"/>
                    <a:pt x="999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" name="Google Shape;1085;p32"/>
            <p:cNvSpPr/>
            <p:nvPr/>
          </p:nvSpPr>
          <p:spPr>
            <a:xfrm>
              <a:off x="5081562" y="1900613"/>
              <a:ext cx="402195" cy="458700"/>
            </a:xfrm>
            <a:custGeom>
              <a:rect b="b" l="l" r="r" t="t"/>
              <a:pathLst>
                <a:path extrusionOk="0" h="14312" w="12549">
                  <a:moveTo>
                    <a:pt x="6330" y="1"/>
                  </a:moveTo>
                  <a:cubicBezTo>
                    <a:pt x="4946" y="1"/>
                    <a:pt x="946" y="432"/>
                    <a:pt x="285" y="5350"/>
                  </a:cubicBezTo>
                  <a:cubicBezTo>
                    <a:pt x="1" y="7455"/>
                    <a:pt x="1003" y="9143"/>
                    <a:pt x="1170" y="10430"/>
                  </a:cubicBezTo>
                  <a:cubicBezTo>
                    <a:pt x="1521" y="13120"/>
                    <a:pt x="1989" y="14256"/>
                    <a:pt x="1989" y="14256"/>
                  </a:cubicBezTo>
                  <a:lnTo>
                    <a:pt x="3309" y="14306"/>
                  </a:lnTo>
                  <a:cubicBezTo>
                    <a:pt x="3431" y="14309"/>
                    <a:pt x="3548" y="14311"/>
                    <a:pt x="3659" y="14311"/>
                  </a:cubicBezTo>
                  <a:cubicBezTo>
                    <a:pt x="4658" y="14311"/>
                    <a:pt x="5264" y="14137"/>
                    <a:pt x="6316" y="13070"/>
                  </a:cubicBezTo>
                  <a:cubicBezTo>
                    <a:pt x="7403" y="11967"/>
                    <a:pt x="7703" y="11349"/>
                    <a:pt x="8472" y="10196"/>
                  </a:cubicBezTo>
                  <a:cubicBezTo>
                    <a:pt x="8472" y="10196"/>
                    <a:pt x="7369" y="9544"/>
                    <a:pt x="7553" y="8575"/>
                  </a:cubicBezTo>
                  <a:cubicBezTo>
                    <a:pt x="7647" y="8064"/>
                    <a:pt x="8188" y="7739"/>
                    <a:pt x="8676" y="7739"/>
                  </a:cubicBezTo>
                  <a:cubicBezTo>
                    <a:pt x="9145" y="7739"/>
                    <a:pt x="9565" y="8038"/>
                    <a:pt x="9491" y="8759"/>
                  </a:cubicBezTo>
                  <a:cubicBezTo>
                    <a:pt x="9633" y="8750"/>
                    <a:pt x="9779" y="8746"/>
                    <a:pt x="9926" y="8746"/>
                  </a:cubicBezTo>
                  <a:cubicBezTo>
                    <a:pt x="10072" y="8746"/>
                    <a:pt x="10218" y="8750"/>
                    <a:pt x="10360" y="8759"/>
                  </a:cubicBezTo>
                  <a:lnTo>
                    <a:pt x="10694" y="5618"/>
                  </a:lnTo>
                  <a:cubicBezTo>
                    <a:pt x="10694" y="5618"/>
                    <a:pt x="12549" y="4849"/>
                    <a:pt x="12382" y="3512"/>
                  </a:cubicBezTo>
                  <a:cubicBezTo>
                    <a:pt x="11981" y="438"/>
                    <a:pt x="9775" y="104"/>
                    <a:pt x="6801" y="20"/>
                  </a:cubicBezTo>
                  <a:cubicBezTo>
                    <a:pt x="6801" y="20"/>
                    <a:pt x="6625" y="1"/>
                    <a:pt x="63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" name="Google Shape;1086;p32"/>
            <p:cNvSpPr/>
            <p:nvPr/>
          </p:nvSpPr>
          <p:spPr>
            <a:xfrm>
              <a:off x="5338090" y="1906606"/>
              <a:ext cx="184768" cy="148904"/>
            </a:xfrm>
            <a:custGeom>
              <a:rect b="b" l="l" r="r" t="t"/>
              <a:pathLst>
                <a:path extrusionOk="0" h="4646" w="5765">
                  <a:moveTo>
                    <a:pt x="0" y="0"/>
                  </a:moveTo>
                  <a:lnTo>
                    <a:pt x="2490" y="1888"/>
                  </a:lnTo>
                  <a:cubicBezTo>
                    <a:pt x="2991" y="2740"/>
                    <a:pt x="3325" y="3676"/>
                    <a:pt x="3492" y="4645"/>
                  </a:cubicBezTo>
                  <a:lnTo>
                    <a:pt x="4628" y="4328"/>
                  </a:lnTo>
                  <a:cubicBezTo>
                    <a:pt x="4628" y="4060"/>
                    <a:pt x="4628" y="3810"/>
                    <a:pt x="4612" y="3559"/>
                  </a:cubicBezTo>
                  <a:lnTo>
                    <a:pt x="4612" y="3559"/>
                  </a:lnTo>
                  <a:lnTo>
                    <a:pt x="4879" y="4044"/>
                  </a:lnTo>
                  <a:lnTo>
                    <a:pt x="5531" y="3927"/>
                  </a:lnTo>
                  <a:cubicBezTo>
                    <a:pt x="5765" y="2657"/>
                    <a:pt x="4896" y="1387"/>
                    <a:pt x="3759" y="769"/>
                  </a:cubicBezTo>
                  <a:cubicBezTo>
                    <a:pt x="2623" y="151"/>
                    <a:pt x="1287" y="34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" name="Google Shape;1087;p32"/>
            <p:cNvSpPr/>
            <p:nvPr/>
          </p:nvSpPr>
          <p:spPr>
            <a:xfrm>
              <a:off x="5154924" y="1939682"/>
              <a:ext cx="71247" cy="176852"/>
            </a:xfrm>
            <a:custGeom>
              <a:rect b="b" l="l" r="r" t="t"/>
              <a:pathLst>
                <a:path extrusionOk="0" h="5518" w="2223">
                  <a:moveTo>
                    <a:pt x="2202" y="1"/>
                  </a:moveTo>
                  <a:cubicBezTo>
                    <a:pt x="2184" y="1"/>
                    <a:pt x="2105" y="48"/>
                    <a:pt x="1989" y="121"/>
                  </a:cubicBezTo>
                  <a:cubicBezTo>
                    <a:pt x="1822" y="255"/>
                    <a:pt x="1655" y="405"/>
                    <a:pt x="1504" y="572"/>
                  </a:cubicBezTo>
                  <a:cubicBezTo>
                    <a:pt x="452" y="1658"/>
                    <a:pt x="1" y="3162"/>
                    <a:pt x="235" y="4649"/>
                  </a:cubicBezTo>
                  <a:cubicBezTo>
                    <a:pt x="285" y="4866"/>
                    <a:pt x="335" y="5084"/>
                    <a:pt x="402" y="5284"/>
                  </a:cubicBezTo>
                  <a:cubicBezTo>
                    <a:pt x="418" y="5368"/>
                    <a:pt x="452" y="5451"/>
                    <a:pt x="502" y="5518"/>
                  </a:cubicBezTo>
                  <a:cubicBezTo>
                    <a:pt x="535" y="5501"/>
                    <a:pt x="418" y="5184"/>
                    <a:pt x="352" y="4632"/>
                  </a:cubicBezTo>
                  <a:cubicBezTo>
                    <a:pt x="168" y="3179"/>
                    <a:pt x="619" y="1725"/>
                    <a:pt x="1588" y="639"/>
                  </a:cubicBezTo>
                  <a:cubicBezTo>
                    <a:pt x="1939" y="221"/>
                    <a:pt x="2223" y="21"/>
                    <a:pt x="2206" y="4"/>
                  </a:cubicBezTo>
                  <a:cubicBezTo>
                    <a:pt x="2206" y="2"/>
                    <a:pt x="2205" y="1"/>
                    <a:pt x="22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" name="Google Shape;1088;p32"/>
            <p:cNvSpPr/>
            <p:nvPr/>
          </p:nvSpPr>
          <p:spPr>
            <a:xfrm>
              <a:off x="5193480" y="1938207"/>
              <a:ext cx="31633" cy="162269"/>
            </a:xfrm>
            <a:custGeom>
              <a:rect b="b" l="l" r="r" t="t"/>
              <a:pathLst>
                <a:path extrusionOk="0" h="5063" w="987">
                  <a:moveTo>
                    <a:pt x="936" y="0"/>
                  </a:moveTo>
                  <a:lnTo>
                    <a:pt x="936" y="0"/>
                  </a:lnTo>
                  <a:cubicBezTo>
                    <a:pt x="786" y="217"/>
                    <a:pt x="669" y="434"/>
                    <a:pt x="586" y="685"/>
                  </a:cubicBezTo>
                  <a:cubicBezTo>
                    <a:pt x="101" y="1838"/>
                    <a:pt x="1" y="3108"/>
                    <a:pt x="251" y="4328"/>
                  </a:cubicBezTo>
                  <a:cubicBezTo>
                    <a:pt x="301" y="4595"/>
                    <a:pt x="385" y="4829"/>
                    <a:pt x="502" y="5063"/>
                  </a:cubicBezTo>
                  <a:cubicBezTo>
                    <a:pt x="552" y="5046"/>
                    <a:pt x="168" y="3927"/>
                    <a:pt x="301" y="2506"/>
                  </a:cubicBezTo>
                  <a:cubicBezTo>
                    <a:pt x="418" y="1069"/>
                    <a:pt x="987" y="33"/>
                    <a:pt x="9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" name="Google Shape;1089;p32"/>
            <p:cNvSpPr/>
            <p:nvPr/>
          </p:nvSpPr>
          <p:spPr>
            <a:xfrm>
              <a:off x="5300592" y="1918368"/>
              <a:ext cx="158007" cy="111438"/>
            </a:xfrm>
            <a:custGeom>
              <a:rect b="b" l="l" r="r" t="t"/>
              <a:pathLst>
                <a:path extrusionOk="0" h="3477" w="4930">
                  <a:moveTo>
                    <a:pt x="970" y="1"/>
                  </a:moveTo>
                  <a:cubicBezTo>
                    <a:pt x="719" y="1"/>
                    <a:pt x="485" y="18"/>
                    <a:pt x="251" y="68"/>
                  </a:cubicBezTo>
                  <a:cubicBezTo>
                    <a:pt x="168" y="84"/>
                    <a:pt x="67" y="101"/>
                    <a:pt x="0" y="134"/>
                  </a:cubicBezTo>
                  <a:cubicBezTo>
                    <a:pt x="0" y="140"/>
                    <a:pt x="11" y="142"/>
                    <a:pt x="32" y="142"/>
                  </a:cubicBezTo>
                  <a:cubicBezTo>
                    <a:pt x="121" y="142"/>
                    <a:pt x="398" y="99"/>
                    <a:pt x="809" y="99"/>
                  </a:cubicBezTo>
                  <a:cubicBezTo>
                    <a:pt x="860" y="99"/>
                    <a:pt x="914" y="100"/>
                    <a:pt x="970" y="101"/>
                  </a:cubicBezTo>
                  <a:cubicBezTo>
                    <a:pt x="2540" y="168"/>
                    <a:pt x="3944" y="1120"/>
                    <a:pt x="4595" y="2574"/>
                  </a:cubicBezTo>
                  <a:cubicBezTo>
                    <a:pt x="4841" y="3097"/>
                    <a:pt x="4894" y="3477"/>
                    <a:pt x="4927" y="3477"/>
                  </a:cubicBezTo>
                  <a:cubicBezTo>
                    <a:pt x="4928" y="3477"/>
                    <a:pt x="4929" y="3477"/>
                    <a:pt x="4929" y="3476"/>
                  </a:cubicBezTo>
                  <a:cubicBezTo>
                    <a:pt x="4929" y="3393"/>
                    <a:pt x="4929" y="3309"/>
                    <a:pt x="4896" y="3209"/>
                  </a:cubicBezTo>
                  <a:cubicBezTo>
                    <a:pt x="4863" y="2975"/>
                    <a:pt x="4796" y="2741"/>
                    <a:pt x="4696" y="2524"/>
                  </a:cubicBezTo>
                  <a:cubicBezTo>
                    <a:pt x="4094" y="1003"/>
                    <a:pt x="2607" y="1"/>
                    <a:pt x="9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" name="Google Shape;1090;p32"/>
            <p:cNvSpPr/>
            <p:nvPr/>
          </p:nvSpPr>
          <p:spPr>
            <a:xfrm>
              <a:off x="5176366" y="1869877"/>
              <a:ext cx="46601" cy="44806"/>
            </a:xfrm>
            <a:custGeom>
              <a:rect b="b" l="l" r="r" t="t"/>
              <a:pathLst>
                <a:path extrusionOk="0" h="1398" w="1454">
                  <a:moveTo>
                    <a:pt x="42" y="1"/>
                  </a:moveTo>
                  <a:cubicBezTo>
                    <a:pt x="27" y="1"/>
                    <a:pt x="19" y="4"/>
                    <a:pt x="17" y="10"/>
                  </a:cubicBezTo>
                  <a:cubicBezTo>
                    <a:pt x="0" y="43"/>
                    <a:pt x="401" y="244"/>
                    <a:pt x="785" y="628"/>
                  </a:cubicBezTo>
                  <a:cubicBezTo>
                    <a:pt x="1162" y="1005"/>
                    <a:pt x="1362" y="1397"/>
                    <a:pt x="1401" y="1397"/>
                  </a:cubicBezTo>
                  <a:cubicBezTo>
                    <a:pt x="1402" y="1397"/>
                    <a:pt x="1403" y="1397"/>
                    <a:pt x="1404" y="1397"/>
                  </a:cubicBezTo>
                  <a:cubicBezTo>
                    <a:pt x="1454" y="1380"/>
                    <a:pt x="1303" y="929"/>
                    <a:pt x="902" y="528"/>
                  </a:cubicBezTo>
                  <a:cubicBezTo>
                    <a:pt x="536" y="161"/>
                    <a:pt x="144" y="1"/>
                    <a:pt x="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" name="Google Shape;1091;p32"/>
            <p:cNvSpPr/>
            <p:nvPr/>
          </p:nvSpPr>
          <p:spPr>
            <a:xfrm>
              <a:off x="5215980" y="1870165"/>
              <a:ext cx="9679" cy="46665"/>
            </a:xfrm>
            <a:custGeom>
              <a:rect b="b" l="l" r="r" t="t"/>
              <a:pathLst>
                <a:path extrusionOk="0" h="1456" w="302">
                  <a:moveTo>
                    <a:pt x="214" y="0"/>
                  </a:moveTo>
                  <a:cubicBezTo>
                    <a:pt x="159" y="0"/>
                    <a:pt x="1" y="313"/>
                    <a:pt x="17" y="736"/>
                  </a:cubicBezTo>
                  <a:cubicBezTo>
                    <a:pt x="33" y="1159"/>
                    <a:pt x="224" y="1455"/>
                    <a:pt x="265" y="1455"/>
                  </a:cubicBezTo>
                  <a:cubicBezTo>
                    <a:pt x="266" y="1455"/>
                    <a:pt x="267" y="1455"/>
                    <a:pt x="268" y="1455"/>
                  </a:cubicBezTo>
                  <a:cubicBezTo>
                    <a:pt x="301" y="1438"/>
                    <a:pt x="184" y="1121"/>
                    <a:pt x="184" y="736"/>
                  </a:cubicBezTo>
                  <a:cubicBezTo>
                    <a:pt x="168" y="335"/>
                    <a:pt x="251" y="18"/>
                    <a:pt x="218" y="1"/>
                  </a:cubicBezTo>
                  <a:cubicBezTo>
                    <a:pt x="216" y="1"/>
                    <a:pt x="215" y="0"/>
                    <a:pt x="2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2" name="Google Shape;1092;p32"/>
            <p:cNvSpPr/>
            <p:nvPr/>
          </p:nvSpPr>
          <p:spPr>
            <a:xfrm>
              <a:off x="4884486" y="2421137"/>
              <a:ext cx="827403" cy="966692"/>
            </a:xfrm>
            <a:custGeom>
              <a:rect b="b" l="l" r="r" t="t"/>
              <a:pathLst>
                <a:path extrusionOk="0" h="30162" w="25816">
                  <a:moveTo>
                    <a:pt x="10274" y="0"/>
                  </a:moveTo>
                  <a:cubicBezTo>
                    <a:pt x="10173" y="0"/>
                    <a:pt x="10074" y="1"/>
                    <a:pt x="9976" y="3"/>
                  </a:cubicBezTo>
                  <a:cubicBezTo>
                    <a:pt x="6434" y="37"/>
                    <a:pt x="1237" y="2242"/>
                    <a:pt x="536" y="5717"/>
                  </a:cubicBezTo>
                  <a:cubicBezTo>
                    <a:pt x="1" y="8357"/>
                    <a:pt x="519" y="13019"/>
                    <a:pt x="519" y="18700"/>
                  </a:cubicBezTo>
                  <a:lnTo>
                    <a:pt x="970" y="29544"/>
                  </a:lnTo>
                  <a:lnTo>
                    <a:pt x="19082" y="30162"/>
                  </a:lnTo>
                  <a:lnTo>
                    <a:pt x="18514" y="14172"/>
                  </a:lnTo>
                  <a:lnTo>
                    <a:pt x="19500" y="17530"/>
                  </a:lnTo>
                  <a:lnTo>
                    <a:pt x="25816" y="14673"/>
                  </a:lnTo>
                  <a:cubicBezTo>
                    <a:pt x="25582" y="13971"/>
                    <a:pt x="24546" y="10830"/>
                    <a:pt x="22541" y="5851"/>
                  </a:cubicBezTo>
                  <a:cubicBezTo>
                    <a:pt x="21438" y="3077"/>
                    <a:pt x="18948" y="1089"/>
                    <a:pt x="16008" y="588"/>
                  </a:cubicBezTo>
                  <a:cubicBezTo>
                    <a:pt x="14053" y="257"/>
                    <a:pt x="11950" y="0"/>
                    <a:pt x="102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3" name="Google Shape;1093;p32"/>
            <p:cNvSpPr/>
            <p:nvPr/>
          </p:nvSpPr>
          <p:spPr>
            <a:xfrm>
              <a:off x="4901633" y="2933680"/>
              <a:ext cx="430592" cy="480397"/>
            </a:xfrm>
            <a:custGeom>
              <a:rect b="b" l="l" r="r" t="t"/>
              <a:pathLst>
                <a:path extrusionOk="0" h="14989" w="13435">
                  <a:moveTo>
                    <a:pt x="8183" y="1"/>
                  </a:moveTo>
                  <a:cubicBezTo>
                    <a:pt x="7692" y="1"/>
                    <a:pt x="7194" y="39"/>
                    <a:pt x="6717" y="68"/>
                  </a:cubicBezTo>
                  <a:cubicBezTo>
                    <a:pt x="5180" y="159"/>
                    <a:pt x="3643" y="398"/>
                    <a:pt x="2122" y="398"/>
                  </a:cubicBezTo>
                  <a:cubicBezTo>
                    <a:pt x="1411" y="398"/>
                    <a:pt x="703" y="345"/>
                    <a:pt x="1" y="202"/>
                  </a:cubicBezTo>
                  <a:lnTo>
                    <a:pt x="1" y="202"/>
                  </a:lnTo>
                  <a:lnTo>
                    <a:pt x="2524" y="14989"/>
                  </a:lnTo>
                  <a:lnTo>
                    <a:pt x="13434" y="14337"/>
                  </a:lnTo>
                  <a:cubicBezTo>
                    <a:pt x="13217" y="10210"/>
                    <a:pt x="13050" y="7520"/>
                    <a:pt x="12098" y="3510"/>
                  </a:cubicBezTo>
                  <a:cubicBezTo>
                    <a:pt x="11864" y="2457"/>
                    <a:pt x="11513" y="1338"/>
                    <a:pt x="10661" y="670"/>
                  </a:cubicBezTo>
                  <a:cubicBezTo>
                    <a:pt x="9968" y="128"/>
                    <a:pt x="9086" y="1"/>
                    <a:pt x="8183" y="1"/>
                  </a:cubicBezTo>
                  <a:close/>
                </a:path>
              </a:pathLst>
            </a:custGeom>
            <a:solidFill>
              <a:schemeClr val="dk2">
                <a:alpha val="196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4" name="Google Shape;1094;p32"/>
            <p:cNvSpPr/>
            <p:nvPr/>
          </p:nvSpPr>
          <p:spPr>
            <a:xfrm>
              <a:off x="4909133" y="2573310"/>
              <a:ext cx="680678" cy="4840"/>
            </a:xfrm>
            <a:custGeom>
              <a:rect b="b" l="l" r="r" t="t"/>
              <a:pathLst>
                <a:path extrusionOk="0" h="151" w="21238">
                  <a:moveTo>
                    <a:pt x="10627" y="0"/>
                  </a:moveTo>
                  <a:cubicBezTo>
                    <a:pt x="4746" y="0"/>
                    <a:pt x="0" y="34"/>
                    <a:pt x="0" y="67"/>
                  </a:cubicBezTo>
                  <a:cubicBezTo>
                    <a:pt x="0" y="117"/>
                    <a:pt x="4762" y="151"/>
                    <a:pt x="10627" y="151"/>
                  </a:cubicBezTo>
                  <a:cubicBezTo>
                    <a:pt x="16492" y="151"/>
                    <a:pt x="21237" y="117"/>
                    <a:pt x="21237" y="67"/>
                  </a:cubicBezTo>
                  <a:cubicBezTo>
                    <a:pt x="21237" y="34"/>
                    <a:pt x="16492" y="0"/>
                    <a:pt x="106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5" name="Google Shape;1095;p32"/>
            <p:cNvSpPr/>
            <p:nvPr/>
          </p:nvSpPr>
          <p:spPr>
            <a:xfrm>
              <a:off x="4891986" y="2670774"/>
              <a:ext cx="740643" cy="4840"/>
            </a:xfrm>
            <a:custGeom>
              <a:rect b="b" l="l" r="r" t="t"/>
              <a:pathLst>
                <a:path extrusionOk="0" h="151" w="23109">
                  <a:moveTo>
                    <a:pt x="11546" y="0"/>
                  </a:moveTo>
                  <a:cubicBezTo>
                    <a:pt x="5164" y="0"/>
                    <a:pt x="1" y="34"/>
                    <a:pt x="1" y="67"/>
                  </a:cubicBezTo>
                  <a:cubicBezTo>
                    <a:pt x="1" y="117"/>
                    <a:pt x="5164" y="151"/>
                    <a:pt x="11546" y="151"/>
                  </a:cubicBezTo>
                  <a:cubicBezTo>
                    <a:pt x="17929" y="151"/>
                    <a:pt x="23109" y="117"/>
                    <a:pt x="23109" y="67"/>
                  </a:cubicBezTo>
                  <a:cubicBezTo>
                    <a:pt x="23109" y="34"/>
                    <a:pt x="17929" y="0"/>
                    <a:pt x="115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" name="Google Shape;1096;p32"/>
            <p:cNvSpPr/>
            <p:nvPr/>
          </p:nvSpPr>
          <p:spPr>
            <a:xfrm>
              <a:off x="4895736" y="2792853"/>
              <a:ext cx="789904" cy="5384"/>
            </a:xfrm>
            <a:custGeom>
              <a:rect b="b" l="l" r="r" t="t"/>
              <a:pathLst>
                <a:path extrusionOk="0" h="168" w="24646">
                  <a:moveTo>
                    <a:pt x="12315" y="1"/>
                  </a:moveTo>
                  <a:cubicBezTo>
                    <a:pt x="5515" y="1"/>
                    <a:pt x="1" y="34"/>
                    <a:pt x="1" y="84"/>
                  </a:cubicBezTo>
                  <a:cubicBezTo>
                    <a:pt x="1" y="135"/>
                    <a:pt x="5515" y="168"/>
                    <a:pt x="12315" y="168"/>
                  </a:cubicBezTo>
                  <a:cubicBezTo>
                    <a:pt x="19132" y="168"/>
                    <a:pt x="24646" y="135"/>
                    <a:pt x="24646" y="84"/>
                  </a:cubicBezTo>
                  <a:cubicBezTo>
                    <a:pt x="24646" y="34"/>
                    <a:pt x="19132" y="1"/>
                    <a:pt x="123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" name="Google Shape;1097;p32"/>
            <p:cNvSpPr/>
            <p:nvPr/>
          </p:nvSpPr>
          <p:spPr>
            <a:xfrm>
              <a:off x="5226684" y="2925123"/>
              <a:ext cx="246913" cy="4872"/>
            </a:xfrm>
            <a:custGeom>
              <a:rect b="b" l="l" r="r" t="t"/>
              <a:pathLst>
                <a:path extrusionOk="0" h="152" w="7704">
                  <a:moveTo>
                    <a:pt x="3844" y="1"/>
                  </a:moveTo>
                  <a:cubicBezTo>
                    <a:pt x="1722" y="1"/>
                    <a:pt x="1" y="34"/>
                    <a:pt x="1" y="68"/>
                  </a:cubicBezTo>
                  <a:cubicBezTo>
                    <a:pt x="1" y="118"/>
                    <a:pt x="1722" y="151"/>
                    <a:pt x="3844" y="151"/>
                  </a:cubicBezTo>
                  <a:cubicBezTo>
                    <a:pt x="5966" y="151"/>
                    <a:pt x="7703" y="118"/>
                    <a:pt x="7703" y="68"/>
                  </a:cubicBezTo>
                  <a:cubicBezTo>
                    <a:pt x="7703" y="34"/>
                    <a:pt x="5966" y="1"/>
                    <a:pt x="38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" name="Google Shape;1098;p32"/>
            <p:cNvSpPr/>
            <p:nvPr/>
          </p:nvSpPr>
          <p:spPr>
            <a:xfrm>
              <a:off x="5226684" y="3066848"/>
              <a:ext cx="258163" cy="5256"/>
            </a:xfrm>
            <a:custGeom>
              <a:rect b="b" l="l" r="r" t="t"/>
              <a:pathLst>
                <a:path extrusionOk="0" h="164" w="8055">
                  <a:moveTo>
                    <a:pt x="2461" y="0"/>
                  </a:moveTo>
                  <a:cubicBezTo>
                    <a:pt x="1016" y="0"/>
                    <a:pt x="1" y="19"/>
                    <a:pt x="1" y="57"/>
                  </a:cubicBezTo>
                  <a:cubicBezTo>
                    <a:pt x="1" y="90"/>
                    <a:pt x="1805" y="140"/>
                    <a:pt x="4027" y="157"/>
                  </a:cubicBezTo>
                  <a:cubicBezTo>
                    <a:pt x="4623" y="161"/>
                    <a:pt x="5188" y="164"/>
                    <a:pt x="5697" y="164"/>
                  </a:cubicBezTo>
                  <a:cubicBezTo>
                    <a:pt x="7087" y="164"/>
                    <a:pt x="8054" y="148"/>
                    <a:pt x="8054" y="124"/>
                  </a:cubicBezTo>
                  <a:cubicBezTo>
                    <a:pt x="8054" y="73"/>
                    <a:pt x="6250" y="23"/>
                    <a:pt x="4027" y="7"/>
                  </a:cubicBezTo>
                  <a:cubicBezTo>
                    <a:pt x="3472" y="2"/>
                    <a:pt x="2942" y="0"/>
                    <a:pt x="24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9" name="Google Shape;1099;p32"/>
            <p:cNvSpPr/>
            <p:nvPr/>
          </p:nvSpPr>
          <p:spPr>
            <a:xfrm>
              <a:off x="5232037" y="3181106"/>
              <a:ext cx="258676" cy="6666"/>
            </a:xfrm>
            <a:custGeom>
              <a:rect b="b" l="l" r="r" t="t"/>
              <a:pathLst>
                <a:path extrusionOk="0" h="208" w="8071">
                  <a:moveTo>
                    <a:pt x="4028" y="1"/>
                  </a:moveTo>
                  <a:cubicBezTo>
                    <a:pt x="2925" y="1"/>
                    <a:pt x="1906" y="34"/>
                    <a:pt x="1187" y="67"/>
                  </a:cubicBezTo>
                  <a:cubicBezTo>
                    <a:pt x="819" y="101"/>
                    <a:pt x="519" y="117"/>
                    <a:pt x="318" y="134"/>
                  </a:cubicBezTo>
                  <a:cubicBezTo>
                    <a:pt x="218" y="134"/>
                    <a:pt x="118" y="151"/>
                    <a:pt x="1" y="184"/>
                  </a:cubicBezTo>
                  <a:cubicBezTo>
                    <a:pt x="83" y="196"/>
                    <a:pt x="158" y="208"/>
                    <a:pt x="230" y="208"/>
                  </a:cubicBezTo>
                  <a:cubicBezTo>
                    <a:pt x="259" y="208"/>
                    <a:pt x="289" y="206"/>
                    <a:pt x="318" y="201"/>
                  </a:cubicBezTo>
                  <a:cubicBezTo>
                    <a:pt x="569" y="201"/>
                    <a:pt x="853" y="184"/>
                    <a:pt x="1187" y="184"/>
                  </a:cubicBezTo>
                  <a:cubicBezTo>
                    <a:pt x="1922" y="168"/>
                    <a:pt x="2925" y="151"/>
                    <a:pt x="4028" y="151"/>
                  </a:cubicBezTo>
                  <a:cubicBezTo>
                    <a:pt x="5147" y="151"/>
                    <a:pt x="6150" y="168"/>
                    <a:pt x="6885" y="184"/>
                  </a:cubicBezTo>
                  <a:cubicBezTo>
                    <a:pt x="7219" y="201"/>
                    <a:pt x="7503" y="201"/>
                    <a:pt x="7737" y="201"/>
                  </a:cubicBezTo>
                  <a:cubicBezTo>
                    <a:pt x="7771" y="206"/>
                    <a:pt x="7804" y="208"/>
                    <a:pt x="7836" y="208"/>
                  </a:cubicBezTo>
                  <a:cubicBezTo>
                    <a:pt x="7914" y="208"/>
                    <a:pt x="7988" y="196"/>
                    <a:pt x="8071" y="184"/>
                  </a:cubicBezTo>
                  <a:lnTo>
                    <a:pt x="8054" y="184"/>
                  </a:lnTo>
                  <a:cubicBezTo>
                    <a:pt x="7954" y="168"/>
                    <a:pt x="7854" y="151"/>
                    <a:pt x="7754" y="151"/>
                  </a:cubicBezTo>
                  <a:cubicBezTo>
                    <a:pt x="7553" y="117"/>
                    <a:pt x="7252" y="101"/>
                    <a:pt x="6885" y="84"/>
                  </a:cubicBezTo>
                  <a:cubicBezTo>
                    <a:pt x="6150" y="34"/>
                    <a:pt x="5147" y="1"/>
                    <a:pt x="402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" name="Google Shape;1100;p32"/>
            <p:cNvSpPr/>
            <p:nvPr/>
          </p:nvSpPr>
          <p:spPr>
            <a:xfrm>
              <a:off x="5234184" y="3279115"/>
              <a:ext cx="254413" cy="4840"/>
            </a:xfrm>
            <a:custGeom>
              <a:rect b="b" l="l" r="r" t="t"/>
              <a:pathLst>
                <a:path extrusionOk="0" h="151" w="7938">
                  <a:moveTo>
                    <a:pt x="3977" y="0"/>
                  </a:moveTo>
                  <a:cubicBezTo>
                    <a:pt x="1772" y="0"/>
                    <a:pt x="1" y="34"/>
                    <a:pt x="1" y="67"/>
                  </a:cubicBezTo>
                  <a:cubicBezTo>
                    <a:pt x="1" y="117"/>
                    <a:pt x="1772" y="151"/>
                    <a:pt x="3977" y="151"/>
                  </a:cubicBezTo>
                  <a:cubicBezTo>
                    <a:pt x="6166" y="151"/>
                    <a:pt x="7937" y="117"/>
                    <a:pt x="7937" y="67"/>
                  </a:cubicBezTo>
                  <a:cubicBezTo>
                    <a:pt x="7937" y="34"/>
                    <a:pt x="6166" y="0"/>
                    <a:pt x="39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" name="Google Shape;1101;p32"/>
            <p:cNvSpPr/>
            <p:nvPr/>
          </p:nvSpPr>
          <p:spPr>
            <a:xfrm>
              <a:off x="5006597" y="2477449"/>
              <a:ext cx="499115" cy="4840"/>
            </a:xfrm>
            <a:custGeom>
              <a:rect b="b" l="l" r="r" t="t"/>
              <a:pathLst>
                <a:path extrusionOk="0" h="151" w="15573">
                  <a:moveTo>
                    <a:pt x="7787" y="1"/>
                  </a:moveTo>
                  <a:cubicBezTo>
                    <a:pt x="3493" y="1"/>
                    <a:pt x="0" y="34"/>
                    <a:pt x="0" y="84"/>
                  </a:cubicBezTo>
                  <a:cubicBezTo>
                    <a:pt x="0" y="117"/>
                    <a:pt x="3493" y="151"/>
                    <a:pt x="7787" y="151"/>
                  </a:cubicBezTo>
                  <a:cubicBezTo>
                    <a:pt x="12097" y="151"/>
                    <a:pt x="15573" y="117"/>
                    <a:pt x="15573" y="84"/>
                  </a:cubicBezTo>
                  <a:cubicBezTo>
                    <a:pt x="15573" y="34"/>
                    <a:pt x="12097" y="1"/>
                    <a:pt x="77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" name="Google Shape;1102;p32"/>
            <p:cNvSpPr/>
            <p:nvPr/>
          </p:nvSpPr>
          <p:spPr>
            <a:xfrm>
              <a:off x="5417862" y="2497800"/>
              <a:ext cx="74997" cy="373286"/>
            </a:xfrm>
            <a:custGeom>
              <a:rect b="b" l="l" r="r" t="t"/>
              <a:pathLst>
                <a:path extrusionOk="0" h="11647" w="2340">
                  <a:moveTo>
                    <a:pt x="2340" y="0"/>
                  </a:moveTo>
                  <a:cubicBezTo>
                    <a:pt x="2290" y="0"/>
                    <a:pt x="2240" y="0"/>
                    <a:pt x="2206" y="17"/>
                  </a:cubicBezTo>
                  <a:cubicBezTo>
                    <a:pt x="2072" y="34"/>
                    <a:pt x="1956" y="51"/>
                    <a:pt x="1839" y="101"/>
                  </a:cubicBezTo>
                  <a:cubicBezTo>
                    <a:pt x="1387" y="268"/>
                    <a:pt x="1003" y="552"/>
                    <a:pt x="719" y="936"/>
                  </a:cubicBezTo>
                  <a:cubicBezTo>
                    <a:pt x="301" y="1504"/>
                    <a:pt x="67" y="2173"/>
                    <a:pt x="34" y="2874"/>
                  </a:cubicBezTo>
                  <a:cubicBezTo>
                    <a:pt x="1" y="3726"/>
                    <a:pt x="67" y="4562"/>
                    <a:pt x="218" y="5397"/>
                  </a:cubicBezTo>
                  <a:cubicBezTo>
                    <a:pt x="468" y="6901"/>
                    <a:pt x="836" y="8388"/>
                    <a:pt x="1287" y="9842"/>
                  </a:cubicBezTo>
                  <a:cubicBezTo>
                    <a:pt x="1454" y="10393"/>
                    <a:pt x="1588" y="10844"/>
                    <a:pt x="1688" y="11162"/>
                  </a:cubicBezTo>
                  <a:cubicBezTo>
                    <a:pt x="1738" y="11329"/>
                    <a:pt x="1805" y="11479"/>
                    <a:pt x="1872" y="11646"/>
                  </a:cubicBezTo>
                  <a:cubicBezTo>
                    <a:pt x="1839" y="11479"/>
                    <a:pt x="1805" y="11312"/>
                    <a:pt x="1755" y="11145"/>
                  </a:cubicBezTo>
                  <a:cubicBezTo>
                    <a:pt x="1655" y="10811"/>
                    <a:pt x="1538" y="10360"/>
                    <a:pt x="1387" y="9808"/>
                  </a:cubicBezTo>
                  <a:cubicBezTo>
                    <a:pt x="970" y="8355"/>
                    <a:pt x="636" y="6868"/>
                    <a:pt x="368" y="5364"/>
                  </a:cubicBezTo>
                  <a:cubicBezTo>
                    <a:pt x="218" y="4545"/>
                    <a:pt x="168" y="3710"/>
                    <a:pt x="184" y="2891"/>
                  </a:cubicBezTo>
                  <a:cubicBezTo>
                    <a:pt x="201" y="2206"/>
                    <a:pt x="418" y="1554"/>
                    <a:pt x="803" y="1003"/>
                  </a:cubicBezTo>
                  <a:cubicBezTo>
                    <a:pt x="1070" y="619"/>
                    <a:pt x="1438" y="335"/>
                    <a:pt x="1855" y="151"/>
                  </a:cubicBezTo>
                  <a:cubicBezTo>
                    <a:pt x="2156" y="34"/>
                    <a:pt x="2340" y="17"/>
                    <a:pt x="23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" name="Google Shape;1103;p32"/>
            <p:cNvSpPr/>
            <p:nvPr/>
          </p:nvSpPr>
          <p:spPr>
            <a:xfrm>
              <a:off x="5501417" y="2864100"/>
              <a:ext cx="204062" cy="92112"/>
            </a:xfrm>
            <a:custGeom>
              <a:rect b="b" l="l" r="r" t="t"/>
              <a:pathLst>
                <a:path extrusionOk="0" h="2874" w="6367">
                  <a:moveTo>
                    <a:pt x="6366" y="0"/>
                  </a:moveTo>
                  <a:lnTo>
                    <a:pt x="6366" y="0"/>
                  </a:lnTo>
                  <a:cubicBezTo>
                    <a:pt x="6032" y="117"/>
                    <a:pt x="5731" y="251"/>
                    <a:pt x="5430" y="418"/>
                  </a:cubicBezTo>
                  <a:cubicBezTo>
                    <a:pt x="4846" y="685"/>
                    <a:pt x="4060" y="1053"/>
                    <a:pt x="3192" y="1437"/>
                  </a:cubicBezTo>
                  <a:cubicBezTo>
                    <a:pt x="2306" y="1838"/>
                    <a:pt x="1504" y="2189"/>
                    <a:pt x="936" y="2440"/>
                  </a:cubicBezTo>
                  <a:cubicBezTo>
                    <a:pt x="618" y="2556"/>
                    <a:pt x="301" y="2707"/>
                    <a:pt x="0" y="2874"/>
                  </a:cubicBezTo>
                  <a:cubicBezTo>
                    <a:pt x="334" y="2790"/>
                    <a:pt x="652" y="2673"/>
                    <a:pt x="969" y="2540"/>
                  </a:cubicBezTo>
                  <a:cubicBezTo>
                    <a:pt x="1571" y="2306"/>
                    <a:pt x="2373" y="1988"/>
                    <a:pt x="3258" y="1587"/>
                  </a:cubicBezTo>
                  <a:cubicBezTo>
                    <a:pt x="4127" y="1186"/>
                    <a:pt x="4912" y="802"/>
                    <a:pt x="5481" y="501"/>
                  </a:cubicBezTo>
                  <a:cubicBezTo>
                    <a:pt x="5781" y="368"/>
                    <a:pt x="6082" y="201"/>
                    <a:pt x="63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" name="Google Shape;1104;p32"/>
            <p:cNvSpPr/>
            <p:nvPr/>
          </p:nvSpPr>
          <p:spPr>
            <a:xfrm>
              <a:off x="5094959" y="3373342"/>
              <a:ext cx="895413" cy="1225816"/>
            </a:xfrm>
            <a:custGeom>
              <a:rect b="b" l="l" r="r" t="t"/>
              <a:pathLst>
                <a:path extrusionOk="0" h="38247" w="27938">
                  <a:moveTo>
                    <a:pt x="17" y="1"/>
                  </a:moveTo>
                  <a:lnTo>
                    <a:pt x="0" y="8522"/>
                  </a:lnTo>
                  <a:lnTo>
                    <a:pt x="19249" y="9023"/>
                  </a:lnTo>
                  <a:lnTo>
                    <a:pt x="18630" y="37963"/>
                  </a:lnTo>
                  <a:lnTo>
                    <a:pt x="26985" y="38247"/>
                  </a:lnTo>
                  <a:lnTo>
                    <a:pt x="27887" y="7319"/>
                  </a:lnTo>
                  <a:cubicBezTo>
                    <a:pt x="27937" y="3810"/>
                    <a:pt x="25163" y="903"/>
                    <a:pt x="21655" y="769"/>
                  </a:cubicBezTo>
                  <a:lnTo>
                    <a:pt x="1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5" name="Google Shape;1105;p32"/>
            <p:cNvSpPr/>
            <p:nvPr/>
          </p:nvSpPr>
          <p:spPr>
            <a:xfrm>
              <a:off x="4808464" y="3373342"/>
              <a:ext cx="895381" cy="1225816"/>
            </a:xfrm>
            <a:custGeom>
              <a:rect b="b" l="l" r="r" t="t"/>
              <a:pathLst>
                <a:path extrusionOk="0" h="38247" w="27937">
                  <a:moveTo>
                    <a:pt x="0" y="1"/>
                  </a:moveTo>
                  <a:lnTo>
                    <a:pt x="0" y="8506"/>
                  </a:lnTo>
                  <a:lnTo>
                    <a:pt x="19232" y="9023"/>
                  </a:lnTo>
                  <a:lnTo>
                    <a:pt x="18513" y="37562"/>
                  </a:lnTo>
                  <a:lnTo>
                    <a:pt x="26985" y="38247"/>
                  </a:lnTo>
                  <a:lnTo>
                    <a:pt x="27887" y="7319"/>
                  </a:lnTo>
                  <a:cubicBezTo>
                    <a:pt x="27937" y="3810"/>
                    <a:pt x="25163" y="903"/>
                    <a:pt x="21655" y="769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6" name="Google Shape;1106;p32"/>
            <p:cNvSpPr/>
            <p:nvPr/>
          </p:nvSpPr>
          <p:spPr>
            <a:xfrm>
              <a:off x="5259343" y="3733744"/>
              <a:ext cx="68587" cy="817211"/>
            </a:xfrm>
            <a:custGeom>
              <a:rect b="b" l="l" r="r" t="t"/>
              <a:pathLst>
                <a:path extrusionOk="0" h="25498" w="2140">
                  <a:moveTo>
                    <a:pt x="1" y="1"/>
                  </a:moveTo>
                  <a:lnTo>
                    <a:pt x="1" y="25498"/>
                  </a:lnTo>
                  <a:lnTo>
                    <a:pt x="2140" y="25498"/>
                  </a:lnTo>
                  <a:lnTo>
                    <a:pt x="214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" name="Google Shape;1107;p32"/>
            <p:cNvSpPr/>
            <p:nvPr/>
          </p:nvSpPr>
          <p:spPr>
            <a:xfrm>
              <a:off x="4686898" y="2876407"/>
              <a:ext cx="544113" cy="808109"/>
            </a:xfrm>
            <a:custGeom>
              <a:rect b="b" l="l" r="r" t="t"/>
              <a:pathLst>
                <a:path extrusionOk="0" h="25214" w="16977">
                  <a:moveTo>
                    <a:pt x="1989" y="0"/>
                  </a:moveTo>
                  <a:cubicBezTo>
                    <a:pt x="886" y="0"/>
                    <a:pt x="0" y="886"/>
                    <a:pt x="0" y="1989"/>
                  </a:cubicBezTo>
                  <a:lnTo>
                    <a:pt x="0" y="20752"/>
                  </a:lnTo>
                  <a:cubicBezTo>
                    <a:pt x="0" y="23225"/>
                    <a:pt x="2005" y="25214"/>
                    <a:pt x="4462" y="25214"/>
                  </a:cubicBezTo>
                  <a:lnTo>
                    <a:pt x="16976" y="25214"/>
                  </a:lnTo>
                  <a:lnTo>
                    <a:pt x="16976" y="1989"/>
                  </a:lnTo>
                  <a:cubicBezTo>
                    <a:pt x="16976" y="886"/>
                    <a:pt x="16074" y="0"/>
                    <a:pt x="1498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" name="Google Shape;1108;p32"/>
            <p:cNvSpPr/>
            <p:nvPr/>
          </p:nvSpPr>
          <p:spPr>
            <a:xfrm>
              <a:off x="4794009" y="3627723"/>
              <a:ext cx="976243" cy="106053"/>
            </a:xfrm>
            <a:custGeom>
              <a:rect b="b" l="l" r="r" t="t"/>
              <a:pathLst>
                <a:path extrusionOk="0" h="3309" w="30460">
                  <a:moveTo>
                    <a:pt x="3308" y="0"/>
                  </a:moveTo>
                  <a:cubicBezTo>
                    <a:pt x="1487" y="0"/>
                    <a:pt x="0" y="1471"/>
                    <a:pt x="0" y="3309"/>
                  </a:cubicBezTo>
                  <a:lnTo>
                    <a:pt x="30460" y="3309"/>
                  </a:lnTo>
                  <a:cubicBezTo>
                    <a:pt x="30460" y="1471"/>
                    <a:pt x="28973" y="0"/>
                    <a:pt x="271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" name="Google Shape;1109;p32"/>
            <p:cNvSpPr/>
            <p:nvPr/>
          </p:nvSpPr>
          <p:spPr>
            <a:xfrm>
              <a:off x="4820771" y="3613268"/>
              <a:ext cx="410240" cy="74132"/>
            </a:xfrm>
            <a:custGeom>
              <a:rect b="b" l="l" r="r" t="t"/>
              <a:pathLst>
                <a:path extrusionOk="0" h="2313" w="12800">
                  <a:moveTo>
                    <a:pt x="12799" y="0"/>
                  </a:moveTo>
                  <a:cubicBezTo>
                    <a:pt x="12783" y="0"/>
                    <a:pt x="12783" y="201"/>
                    <a:pt x="12699" y="552"/>
                  </a:cubicBezTo>
                  <a:cubicBezTo>
                    <a:pt x="12565" y="1020"/>
                    <a:pt x="12265" y="1437"/>
                    <a:pt x="11864" y="1738"/>
                  </a:cubicBezTo>
                  <a:cubicBezTo>
                    <a:pt x="11596" y="1938"/>
                    <a:pt x="11279" y="2072"/>
                    <a:pt x="10945" y="2122"/>
                  </a:cubicBezTo>
                  <a:cubicBezTo>
                    <a:pt x="10701" y="2154"/>
                    <a:pt x="10451" y="2166"/>
                    <a:pt x="10198" y="2166"/>
                  </a:cubicBezTo>
                  <a:cubicBezTo>
                    <a:pt x="10052" y="2166"/>
                    <a:pt x="9905" y="2162"/>
                    <a:pt x="9758" y="2156"/>
                  </a:cubicBezTo>
                  <a:lnTo>
                    <a:pt x="7035" y="2156"/>
                  </a:lnTo>
                  <a:cubicBezTo>
                    <a:pt x="5080" y="2156"/>
                    <a:pt x="3326" y="2172"/>
                    <a:pt x="2056" y="2189"/>
                  </a:cubicBezTo>
                  <a:lnTo>
                    <a:pt x="552" y="2206"/>
                  </a:lnTo>
                  <a:lnTo>
                    <a:pt x="134" y="2223"/>
                  </a:lnTo>
                  <a:cubicBezTo>
                    <a:pt x="101" y="2223"/>
                    <a:pt x="51" y="2223"/>
                    <a:pt x="1" y="2239"/>
                  </a:cubicBezTo>
                  <a:cubicBezTo>
                    <a:pt x="51" y="2256"/>
                    <a:pt x="101" y="2256"/>
                    <a:pt x="134" y="2256"/>
                  </a:cubicBezTo>
                  <a:lnTo>
                    <a:pt x="552" y="2273"/>
                  </a:lnTo>
                  <a:lnTo>
                    <a:pt x="2056" y="2289"/>
                  </a:lnTo>
                  <a:cubicBezTo>
                    <a:pt x="3326" y="2306"/>
                    <a:pt x="5080" y="2306"/>
                    <a:pt x="7035" y="2306"/>
                  </a:cubicBezTo>
                  <a:lnTo>
                    <a:pt x="9758" y="2306"/>
                  </a:lnTo>
                  <a:cubicBezTo>
                    <a:pt x="9859" y="2310"/>
                    <a:pt x="9959" y="2312"/>
                    <a:pt x="10059" y="2312"/>
                  </a:cubicBezTo>
                  <a:cubicBezTo>
                    <a:pt x="10360" y="2312"/>
                    <a:pt x="10661" y="2294"/>
                    <a:pt x="10961" y="2256"/>
                  </a:cubicBezTo>
                  <a:cubicBezTo>
                    <a:pt x="11847" y="2089"/>
                    <a:pt x="12549" y="1437"/>
                    <a:pt x="12749" y="568"/>
                  </a:cubicBezTo>
                  <a:cubicBezTo>
                    <a:pt x="12783" y="435"/>
                    <a:pt x="12799" y="284"/>
                    <a:pt x="12799" y="151"/>
                  </a:cubicBezTo>
                  <a:cubicBezTo>
                    <a:pt x="12799" y="101"/>
                    <a:pt x="12799" y="50"/>
                    <a:pt x="127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" name="Google Shape;1110;p32"/>
            <p:cNvSpPr/>
            <p:nvPr/>
          </p:nvSpPr>
          <p:spPr>
            <a:xfrm>
              <a:off x="5233639" y="3733232"/>
              <a:ext cx="119995" cy="4840"/>
            </a:xfrm>
            <a:custGeom>
              <a:rect b="b" l="l" r="r" t="t"/>
              <a:pathLst>
                <a:path extrusionOk="0" h="151" w="3744">
                  <a:moveTo>
                    <a:pt x="1872" y="0"/>
                  </a:moveTo>
                  <a:cubicBezTo>
                    <a:pt x="836" y="0"/>
                    <a:pt x="1" y="33"/>
                    <a:pt x="1" y="67"/>
                  </a:cubicBezTo>
                  <a:cubicBezTo>
                    <a:pt x="1" y="117"/>
                    <a:pt x="836" y="150"/>
                    <a:pt x="1872" y="150"/>
                  </a:cubicBezTo>
                  <a:cubicBezTo>
                    <a:pt x="2908" y="150"/>
                    <a:pt x="3744" y="117"/>
                    <a:pt x="3744" y="67"/>
                  </a:cubicBezTo>
                  <a:cubicBezTo>
                    <a:pt x="3744" y="33"/>
                    <a:pt x="2908" y="0"/>
                    <a:pt x="18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" name="Google Shape;1111;p32"/>
            <p:cNvSpPr/>
            <p:nvPr/>
          </p:nvSpPr>
          <p:spPr>
            <a:xfrm>
              <a:off x="5153867" y="3309467"/>
              <a:ext cx="496967" cy="380401"/>
            </a:xfrm>
            <a:custGeom>
              <a:rect b="b" l="l" r="r" t="t"/>
              <a:pathLst>
                <a:path extrusionOk="0" h="11869" w="15506">
                  <a:moveTo>
                    <a:pt x="6269" y="1"/>
                  </a:moveTo>
                  <a:cubicBezTo>
                    <a:pt x="5205" y="1"/>
                    <a:pt x="4234" y="22"/>
                    <a:pt x="3392" y="22"/>
                  </a:cubicBezTo>
                  <a:cubicBezTo>
                    <a:pt x="2340" y="39"/>
                    <a:pt x="1504" y="56"/>
                    <a:pt x="903" y="72"/>
                  </a:cubicBezTo>
                  <a:cubicBezTo>
                    <a:pt x="602" y="72"/>
                    <a:pt x="301" y="89"/>
                    <a:pt x="0" y="139"/>
                  </a:cubicBezTo>
                  <a:cubicBezTo>
                    <a:pt x="301" y="189"/>
                    <a:pt x="602" y="206"/>
                    <a:pt x="903" y="206"/>
                  </a:cubicBezTo>
                  <a:cubicBezTo>
                    <a:pt x="1487" y="223"/>
                    <a:pt x="2340" y="239"/>
                    <a:pt x="3392" y="256"/>
                  </a:cubicBezTo>
                  <a:cubicBezTo>
                    <a:pt x="4445" y="273"/>
                    <a:pt x="5698" y="273"/>
                    <a:pt x="7085" y="290"/>
                  </a:cubicBezTo>
                  <a:cubicBezTo>
                    <a:pt x="7787" y="323"/>
                    <a:pt x="8505" y="440"/>
                    <a:pt x="9173" y="657"/>
                  </a:cubicBezTo>
                  <a:cubicBezTo>
                    <a:pt x="9908" y="891"/>
                    <a:pt x="10610" y="1225"/>
                    <a:pt x="11228" y="1660"/>
                  </a:cubicBezTo>
                  <a:cubicBezTo>
                    <a:pt x="11863" y="2077"/>
                    <a:pt x="12448" y="2595"/>
                    <a:pt x="12933" y="3180"/>
                  </a:cubicBezTo>
                  <a:cubicBezTo>
                    <a:pt x="13384" y="3732"/>
                    <a:pt x="13768" y="4333"/>
                    <a:pt x="14069" y="4985"/>
                  </a:cubicBezTo>
                  <a:cubicBezTo>
                    <a:pt x="14637" y="6238"/>
                    <a:pt x="14737" y="7491"/>
                    <a:pt x="14904" y="8527"/>
                  </a:cubicBezTo>
                  <a:cubicBezTo>
                    <a:pt x="15071" y="9563"/>
                    <a:pt x="15205" y="10398"/>
                    <a:pt x="15305" y="10983"/>
                  </a:cubicBezTo>
                  <a:cubicBezTo>
                    <a:pt x="15339" y="11284"/>
                    <a:pt x="15406" y="11585"/>
                    <a:pt x="15506" y="11869"/>
                  </a:cubicBezTo>
                  <a:cubicBezTo>
                    <a:pt x="15506" y="11568"/>
                    <a:pt x="15489" y="11267"/>
                    <a:pt x="15439" y="10966"/>
                  </a:cubicBezTo>
                  <a:cubicBezTo>
                    <a:pt x="15372" y="10382"/>
                    <a:pt x="15272" y="9529"/>
                    <a:pt x="15138" y="8493"/>
                  </a:cubicBezTo>
                  <a:cubicBezTo>
                    <a:pt x="15055" y="7976"/>
                    <a:pt x="15005" y="7407"/>
                    <a:pt x="14888" y="6789"/>
                  </a:cubicBezTo>
                  <a:cubicBezTo>
                    <a:pt x="14871" y="6639"/>
                    <a:pt x="14838" y="6472"/>
                    <a:pt x="14804" y="6321"/>
                  </a:cubicBezTo>
                  <a:cubicBezTo>
                    <a:pt x="14771" y="6154"/>
                    <a:pt x="14721" y="6004"/>
                    <a:pt x="14670" y="5837"/>
                  </a:cubicBezTo>
                  <a:lnTo>
                    <a:pt x="14604" y="5603"/>
                  </a:lnTo>
                  <a:cubicBezTo>
                    <a:pt x="14587" y="5519"/>
                    <a:pt x="14553" y="5436"/>
                    <a:pt x="14520" y="5352"/>
                  </a:cubicBezTo>
                  <a:cubicBezTo>
                    <a:pt x="14453" y="5202"/>
                    <a:pt x="14403" y="5035"/>
                    <a:pt x="14336" y="4868"/>
                  </a:cubicBezTo>
                  <a:cubicBezTo>
                    <a:pt x="14019" y="4199"/>
                    <a:pt x="13635" y="3564"/>
                    <a:pt x="13167" y="2980"/>
                  </a:cubicBezTo>
                  <a:cubicBezTo>
                    <a:pt x="12665" y="2378"/>
                    <a:pt x="12064" y="1827"/>
                    <a:pt x="11412" y="1392"/>
                  </a:cubicBezTo>
                  <a:cubicBezTo>
                    <a:pt x="10761" y="941"/>
                    <a:pt x="10025" y="590"/>
                    <a:pt x="9274" y="373"/>
                  </a:cubicBezTo>
                  <a:cubicBezTo>
                    <a:pt x="8555" y="139"/>
                    <a:pt x="7837" y="22"/>
                    <a:pt x="7085" y="6"/>
                  </a:cubicBezTo>
                  <a:cubicBezTo>
                    <a:pt x="6807" y="2"/>
                    <a:pt x="6535" y="1"/>
                    <a:pt x="62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" name="Google Shape;1112;p32"/>
            <p:cNvSpPr/>
            <p:nvPr/>
          </p:nvSpPr>
          <p:spPr>
            <a:xfrm>
              <a:off x="4991597" y="4323881"/>
              <a:ext cx="601418" cy="301526"/>
            </a:xfrm>
            <a:custGeom>
              <a:rect b="b" l="l" r="r" t="t"/>
              <a:pathLst>
                <a:path extrusionOk="0" h="9408" w="18765">
                  <a:moveTo>
                    <a:pt x="9374" y="1"/>
                  </a:moveTo>
                  <a:cubicBezTo>
                    <a:pt x="4194" y="1"/>
                    <a:pt x="1" y="4211"/>
                    <a:pt x="17" y="9407"/>
                  </a:cubicBezTo>
                  <a:lnTo>
                    <a:pt x="318" y="9407"/>
                  </a:lnTo>
                  <a:cubicBezTo>
                    <a:pt x="318" y="4395"/>
                    <a:pt x="4378" y="335"/>
                    <a:pt x="9374" y="335"/>
                  </a:cubicBezTo>
                  <a:cubicBezTo>
                    <a:pt x="14387" y="335"/>
                    <a:pt x="18447" y="4395"/>
                    <a:pt x="18447" y="9407"/>
                  </a:cubicBezTo>
                  <a:lnTo>
                    <a:pt x="18748" y="9407"/>
                  </a:lnTo>
                  <a:cubicBezTo>
                    <a:pt x="18764" y="4211"/>
                    <a:pt x="14570" y="1"/>
                    <a:pt x="93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" name="Google Shape;1113;p32"/>
            <p:cNvSpPr/>
            <p:nvPr/>
          </p:nvSpPr>
          <p:spPr>
            <a:xfrm>
              <a:off x="4936984" y="4595377"/>
              <a:ext cx="104996" cy="89868"/>
            </a:xfrm>
            <a:custGeom>
              <a:rect b="b" l="l" r="r" t="t"/>
              <a:pathLst>
                <a:path extrusionOk="0" h="2804" w="3276">
                  <a:moveTo>
                    <a:pt x="1872" y="1"/>
                  </a:moveTo>
                  <a:cubicBezTo>
                    <a:pt x="619" y="1"/>
                    <a:pt x="0" y="1504"/>
                    <a:pt x="886" y="2390"/>
                  </a:cubicBezTo>
                  <a:cubicBezTo>
                    <a:pt x="1172" y="2676"/>
                    <a:pt x="1522" y="2803"/>
                    <a:pt x="1865" y="2803"/>
                  </a:cubicBezTo>
                  <a:cubicBezTo>
                    <a:pt x="2585" y="2803"/>
                    <a:pt x="3275" y="2242"/>
                    <a:pt x="3275" y="1404"/>
                  </a:cubicBezTo>
                  <a:cubicBezTo>
                    <a:pt x="3275" y="619"/>
                    <a:pt x="2640" y="1"/>
                    <a:pt x="18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" name="Google Shape;1114;p32"/>
            <p:cNvSpPr/>
            <p:nvPr/>
          </p:nvSpPr>
          <p:spPr>
            <a:xfrm>
              <a:off x="5529781" y="4588967"/>
              <a:ext cx="104996" cy="89964"/>
            </a:xfrm>
            <a:custGeom>
              <a:rect b="b" l="l" r="r" t="t"/>
              <a:pathLst>
                <a:path extrusionOk="0" h="2807" w="3276">
                  <a:moveTo>
                    <a:pt x="1872" y="0"/>
                  </a:moveTo>
                  <a:cubicBezTo>
                    <a:pt x="619" y="0"/>
                    <a:pt x="1" y="1504"/>
                    <a:pt x="870" y="2390"/>
                  </a:cubicBezTo>
                  <a:cubicBezTo>
                    <a:pt x="1157" y="2677"/>
                    <a:pt x="1512" y="2806"/>
                    <a:pt x="1860" y="2806"/>
                  </a:cubicBezTo>
                  <a:cubicBezTo>
                    <a:pt x="2583" y="2806"/>
                    <a:pt x="3276" y="2250"/>
                    <a:pt x="3276" y="1404"/>
                  </a:cubicBezTo>
                  <a:cubicBezTo>
                    <a:pt x="3276" y="635"/>
                    <a:pt x="2641" y="0"/>
                    <a:pt x="18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5" name="Google Shape;1115;p32"/>
            <p:cNvSpPr/>
            <p:nvPr/>
          </p:nvSpPr>
          <p:spPr>
            <a:xfrm>
              <a:off x="5006052" y="4548808"/>
              <a:ext cx="583214" cy="4840"/>
            </a:xfrm>
            <a:custGeom>
              <a:rect b="b" l="l" r="r" t="t"/>
              <a:pathLst>
                <a:path extrusionOk="0" h="151" w="18197">
                  <a:moveTo>
                    <a:pt x="9107" y="0"/>
                  </a:moveTo>
                  <a:cubicBezTo>
                    <a:pt x="4078" y="0"/>
                    <a:pt x="1" y="33"/>
                    <a:pt x="1" y="67"/>
                  </a:cubicBezTo>
                  <a:cubicBezTo>
                    <a:pt x="1" y="117"/>
                    <a:pt x="4078" y="150"/>
                    <a:pt x="9107" y="150"/>
                  </a:cubicBezTo>
                  <a:cubicBezTo>
                    <a:pt x="14119" y="150"/>
                    <a:pt x="18196" y="117"/>
                    <a:pt x="18196" y="67"/>
                  </a:cubicBezTo>
                  <a:cubicBezTo>
                    <a:pt x="18196" y="33"/>
                    <a:pt x="14136" y="0"/>
                    <a:pt x="91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6" name="Google Shape;1116;p32"/>
            <p:cNvSpPr/>
            <p:nvPr/>
          </p:nvSpPr>
          <p:spPr>
            <a:xfrm>
              <a:off x="4541776" y="2672184"/>
              <a:ext cx="83042" cy="176403"/>
            </a:xfrm>
            <a:custGeom>
              <a:rect b="b" l="l" r="r" t="t"/>
              <a:pathLst>
                <a:path extrusionOk="0" h="5504" w="2591">
                  <a:moveTo>
                    <a:pt x="1449" y="0"/>
                  </a:moveTo>
                  <a:cubicBezTo>
                    <a:pt x="668" y="0"/>
                    <a:pt x="48" y="1709"/>
                    <a:pt x="17" y="2696"/>
                  </a:cubicBezTo>
                  <a:cubicBezTo>
                    <a:pt x="0" y="3365"/>
                    <a:pt x="51" y="4668"/>
                    <a:pt x="802" y="5504"/>
                  </a:cubicBezTo>
                  <a:cubicBezTo>
                    <a:pt x="1521" y="4768"/>
                    <a:pt x="2206" y="3833"/>
                    <a:pt x="2440" y="2847"/>
                  </a:cubicBezTo>
                  <a:cubicBezTo>
                    <a:pt x="2574" y="2329"/>
                    <a:pt x="2590" y="1794"/>
                    <a:pt x="2473" y="1276"/>
                  </a:cubicBezTo>
                  <a:cubicBezTo>
                    <a:pt x="2373" y="758"/>
                    <a:pt x="2056" y="307"/>
                    <a:pt x="1604" y="23"/>
                  </a:cubicBezTo>
                  <a:cubicBezTo>
                    <a:pt x="1552" y="8"/>
                    <a:pt x="1500" y="0"/>
                    <a:pt x="144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" name="Google Shape;1117;p32"/>
            <p:cNvSpPr/>
            <p:nvPr/>
          </p:nvSpPr>
          <p:spPr>
            <a:xfrm>
              <a:off x="4591037" y="2844998"/>
              <a:ext cx="103938" cy="66023"/>
            </a:xfrm>
            <a:custGeom>
              <a:rect b="b" l="l" r="r" t="t"/>
              <a:pathLst>
                <a:path extrusionOk="0" h="2060" w="3243">
                  <a:moveTo>
                    <a:pt x="2009" y="0"/>
                  </a:moveTo>
                  <a:cubicBezTo>
                    <a:pt x="1572" y="0"/>
                    <a:pt x="1143" y="126"/>
                    <a:pt x="769" y="362"/>
                  </a:cubicBezTo>
                  <a:cubicBezTo>
                    <a:pt x="285" y="713"/>
                    <a:pt x="1" y="1281"/>
                    <a:pt x="51" y="1883"/>
                  </a:cubicBezTo>
                  <a:cubicBezTo>
                    <a:pt x="334" y="2006"/>
                    <a:pt x="621" y="2059"/>
                    <a:pt x="908" y="2059"/>
                  </a:cubicBezTo>
                  <a:cubicBezTo>
                    <a:pt x="1436" y="2059"/>
                    <a:pt x="1965" y="1881"/>
                    <a:pt x="2473" y="1632"/>
                  </a:cubicBezTo>
                  <a:cubicBezTo>
                    <a:pt x="2707" y="1532"/>
                    <a:pt x="2908" y="1381"/>
                    <a:pt x="3058" y="1181"/>
                  </a:cubicBezTo>
                  <a:cubicBezTo>
                    <a:pt x="3209" y="964"/>
                    <a:pt x="3242" y="696"/>
                    <a:pt x="3142" y="462"/>
                  </a:cubicBezTo>
                  <a:cubicBezTo>
                    <a:pt x="2975" y="228"/>
                    <a:pt x="2741" y="78"/>
                    <a:pt x="2457" y="45"/>
                  </a:cubicBezTo>
                  <a:cubicBezTo>
                    <a:pt x="2308" y="15"/>
                    <a:pt x="2158" y="0"/>
                    <a:pt x="200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" name="Google Shape;1118;p32"/>
            <p:cNvSpPr/>
            <p:nvPr/>
          </p:nvSpPr>
          <p:spPr>
            <a:xfrm>
              <a:off x="4551936" y="2875990"/>
              <a:ext cx="97496" cy="100060"/>
            </a:xfrm>
            <a:custGeom>
              <a:rect b="b" l="l" r="r" t="t"/>
              <a:pathLst>
                <a:path extrusionOk="0" h="3122" w="3042">
                  <a:moveTo>
                    <a:pt x="2939" y="1"/>
                  </a:moveTo>
                  <a:cubicBezTo>
                    <a:pt x="2908" y="1"/>
                    <a:pt x="2875" y="5"/>
                    <a:pt x="2841" y="13"/>
                  </a:cubicBezTo>
                  <a:cubicBezTo>
                    <a:pt x="2691" y="47"/>
                    <a:pt x="2524" y="80"/>
                    <a:pt x="2373" y="147"/>
                  </a:cubicBezTo>
                  <a:cubicBezTo>
                    <a:pt x="1856" y="348"/>
                    <a:pt x="1404" y="682"/>
                    <a:pt x="1054" y="1099"/>
                  </a:cubicBezTo>
                  <a:cubicBezTo>
                    <a:pt x="870" y="1333"/>
                    <a:pt x="686" y="1567"/>
                    <a:pt x="536" y="1818"/>
                  </a:cubicBezTo>
                  <a:cubicBezTo>
                    <a:pt x="402" y="2018"/>
                    <a:pt x="285" y="2252"/>
                    <a:pt x="201" y="2470"/>
                  </a:cubicBezTo>
                  <a:cubicBezTo>
                    <a:pt x="118" y="2687"/>
                    <a:pt x="51" y="2904"/>
                    <a:pt x="1" y="3121"/>
                  </a:cubicBezTo>
                  <a:cubicBezTo>
                    <a:pt x="118" y="2921"/>
                    <a:pt x="201" y="2720"/>
                    <a:pt x="268" y="2503"/>
                  </a:cubicBezTo>
                  <a:cubicBezTo>
                    <a:pt x="368" y="2286"/>
                    <a:pt x="485" y="2069"/>
                    <a:pt x="619" y="1885"/>
                  </a:cubicBezTo>
                  <a:cubicBezTo>
                    <a:pt x="786" y="1634"/>
                    <a:pt x="953" y="1400"/>
                    <a:pt x="1137" y="1166"/>
                  </a:cubicBezTo>
                  <a:cubicBezTo>
                    <a:pt x="1488" y="765"/>
                    <a:pt x="1922" y="431"/>
                    <a:pt x="2407" y="214"/>
                  </a:cubicBezTo>
                  <a:cubicBezTo>
                    <a:pt x="2774" y="47"/>
                    <a:pt x="3042" y="30"/>
                    <a:pt x="3025" y="13"/>
                  </a:cubicBezTo>
                  <a:cubicBezTo>
                    <a:pt x="3000" y="5"/>
                    <a:pt x="2971" y="1"/>
                    <a:pt x="29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" name="Google Shape;1119;p32"/>
            <p:cNvSpPr/>
            <p:nvPr/>
          </p:nvSpPr>
          <p:spPr>
            <a:xfrm>
              <a:off x="4549275" y="2720035"/>
              <a:ext cx="31633" cy="275277"/>
            </a:xfrm>
            <a:custGeom>
              <a:rect b="b" l="l" r="r" t="t"/>
              <a:pathLst>
                <a:path extrusionOk="0" h="8589" w="987">
                  <a:moveTo>
                    <a:pt x="969" y="0"/>
                  </a:moveTo>
                  <a:cubicBezTo>
                    <a:pt x="936" y="117"/>
                    <a:pt x="919" y="234"/>
                    <a:pt x="919" y="351"/>
                  </a:cubicBezTo>
                  <a:cubicBezTo>
                    <a:pt x="903" y="585"/>
                    <a:pt x="869" y="886"/>
                    <a:pt x="819" y="1270"/>
                  </a:cubicBezTo>
                  <a:cubicBezTo>
                    <a:pt x="736" y="2056"/>
                    <a:pt x="635" y="3125"/>
                    <a:pt x="518" y="4295"/>
                  </a:cubicBezTo>
                  <a:cubicBezTo>
                    <a:pt x="385" y="5481"/>
                    <a:pt x="251" y="6550"/>
                    <a:pt x="151" y="7319"/>
                  </a:cubicBezTo>
                  <a:cubicBezTo>
                    <a:pt x="101" y="7703"/>
                    <a:pt x="67" y="8004"/>
                    <a:pt x="34" y="8238"/>
                  </a:cubicBezTo>
                  <a:cubicBezTo>
                    <a:pt x="0" y="8355"/>
                    <a:pt x="0" y="8472"/>
                    <a:pt x="0" y="8589"/>
                  </a:cubicBezTo>
                  <a:cubicBezTo>
                    <a:pt x="34" y="8472"/>
                    <a:pt x="50" y="8355"/>
                    <a:pt x="67" y="8254"/>
                  </a:cubicBezTo>
                  <a:cubicBezTo>
                    <a:pt x="117" y="8037"/>
                    <a:pt x="167" y="7720"/>
                    <a:pt x="234" y="7336"/>
                  </a:cubicBezTo>
                  <a:cubicBezTo>
                    <a:pt x="351" y="6567"/>
                    <a:pt x="502" y="5498"/>
                    <a:pt x="635" y="4311"/>
                  </a:cubicBezTo>
                  <a:cubicBezTo>
                    <a:pt x="752" y="3125"/>
                    <a:pt x="852" y="2056"/>
                    <a:pt x="903" y="1270"/>
                  </a:cubicBezTo>
                  <a:cubicBezTo>
                    <a:pt x="936" y="886"/>
                    <a:pt x="953" y="569"/>
                    <a:pt x="969" y="351"/>
                  </a:cubicBezTo>
                  <a:cubicBezTo>
                    <a:pt x="969" y="234"/>
                    <a:pt x="986" y="117"/>
                    <a:pt x="9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0" name="Google Shape;1120;p32"/>
            <p:cNvSpPr/>
            <p:nvPr/>
          </p:nvSpPr>
          <p:spPr>
            <a:xfrm>
              <a:off x="4444312" y="2818589"/>
              <a:ext cx="106598" cy="96951"/>
            </a:xfrm>
            <a:custGeom>
              <a:rect b="b" l="l" r="r" t="t"/>
              <a:pathLst>
                <a:path extrusionOk="0" h="3025" w="3326">
                  <a:moveTo>
                    <a:pt x="605" y="0"/>
                  </a:moveTo>
                  <a:cubicBezTo>
                    <a:pt x="468" y="0"/>
                    <a:pt x="338" y="37"/>
                    <a:pt x="234" y="134"/>
                  </a:cubicBezTo>
                  <a:cubicBezTo>
                    <a:pt x="0" y="351"/>
                    <a:pt x="67" y="735"/>
                    <a:pt x="184" y="1019"/>
                  </a:cubicBezTo>
                  <a:cubicBezTo>
                    <a:pt x="713" y="2243"/>
                    <a:pt x="1930" y="3024"/>
                    <a:pt x="3250" y="3024"/>
                  </a:cubicBezTo>
                  <a:cubicBezTo>
                    <a:pt x="3264" y="3024"/>
                    <a:pt x="3278" y="3024"/>
                    <a:pt x="3292" y="3024"/>
                  </a:cubicBezTo>
                  <a:lnTo>
                    <a:pt x="3325" y="2941"/>
                  </a:lnTo>
                  <a:cubicBezTo>
                    <a:pt x="3075" y="1704"/>
                    <a:pt x="2273" y="668"/>
                    <a:pt x="1120" y="134"/>
                  </a:cubicBezTo>
                  <a:cubicBezTo>
                    <a:pt x="962" y="59"/>
                    <a:pt x="777" y="0"/>
                    <a:pt x="6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1" name="Google Shape;1121;p32"/>
            <p:cNvSpPr/>
            <p:nvPr/>
          </p:nvSpPr>
          <p:spPr>
            <a:xfrm>
              <a:off x="4487163" y="2851248"/>
              <a:ext cx="70157" cy="117303"/>
            </a:xfrm>
            <a:custGeom>
              <a:rect b="b" l="l" r="r" t="t"/>
              <a:pathLst>
                <a:path extrusionOk="0" h="3660" w="2189">
                  <a:moveTo>
                    <a:pt x="0" y="0"/>
                  </a:moveTo>
                  <a:lnTo>
                    <a:pt x="0" y="0"/>
                  </a:lnTo>
                  <a:cubicBezTo>
                    <a:pt x="167" y="150"/>
                    <a:pt x="351" y="284"/>
                    <a:pt x="535" y="418"/>
                  </a:cubicBezTo>
                  <a:cubicBezTo>
                    <a:pt x="953" y="719"/>
                    <a:pt x="1320" y="1103"/>
                    <a:pt x="1621" y="1537"/>
                  </a:cubicBezTo>
                  <a:cubicBezTo>
                    <a:pt x="1788" y="1771"/>
                    <a:pt x="1905" y="2039"/>
                    <a:pt x="1988" y="2306"/>
                  </a:cubicBezTo>
                  <a:cubicBezTo>
                    <a:pt x="2055" y="2540"/>
                    <a:pt x="2089" y="2774"/>
                    <a:pt x="2089" y="3008"/>
                  </a:cubicBezTo>
                  <a:cubicBezTo>
                    <a:pt x="2089" y="3409"/>
                    <a:pt x="2039" y="3659"/>
                    <a:pt x="2055" y="3659"/>
                  </a:cubicBezTo>
                  <a:cubicBezTo>
                    <a:pt x="2089" y="3609"/>
                    <a:pt x="2105" y="3559"/>
                    <a:pt x="2105" y="3492"/>
                  </a:cubicBezTo>
                  <a:cubicBezTo>
                    <a:pt x="2189" y="3091"/>
                    <a:pt x="2189" y="2673"/>
                    <a:pt x="2089" y="2289"/>
                  </a:cubicBezTo>
                  <a:cubicBezTo>
                    <a:pt x="2005" y="1988"/>
                    <a:pt x="1888" y="1721"/>
                    <a:pt x="1721" y="1470"/>
                  </a:cubicBezTo>
                  <a:cubicBezTo>
                    <a:pt x="1420" y="1036"/>
                    <a:pt x="1019" y="652"/>
                    <a:pt x="585" y="351"/>
                  </a:cubicBezTo>
                  <a:cubicBezTo>
                    <a:pt x="401" y="234"/>
                    <a:pt x="267" y="134"/>
                    <a:pt x="167" y="84"/>
                  </a:cubicBezTo>
                  <a:cubicBezTo>
                    <a:pt x="117" y="50"/>
                    <a:pt x="67" y="17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2" name="Google Shape;1122;p32"/>
            <p:cNvSpPr/>
            <p:nvPr/>
          </p:nvSpPr>
          <p:spPr>
            <a:xfrm>
              <a:off x="4426652" y="2977621"/>
              <a:ext cx="241529" cy="241529"/>
            </a:xfrm>
            <a:custGeom>
              <a:rect b="b" l="l" r="r" t="t"/>
              <a:pathLst>
                <a:path extrusionOk="0" h="7536" w="7536">
                  <a:moveTo>
                    <a:pt x="0" y="0"/>
                  </a:moveTo>
                  <a:lnTo>
                    <a:pt x="0" y="3776"/>
                  </a:lnTo>
                  <a:cubicBezTo>
                    <a:pt x="0" y="5848"/>
                    <a:pt x="1688" y="7536"/>
                    <a:pt x="3776" y="7536"/>
                  </a:cubicBezTo>
                  <a:cubicBezTo>
                    <a:pt x="5848" y="7536"/>
                    <a:pt x="7536" y="5848"/>
                    <a:pt x="7536" y="3776"/>
                  </a:cubicBezTo>
                  <a:lnTo>
                    <a:pt x="753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3" name="Google Shape;1123;p32"/>
            <p:cNvSpPr/>
            <p:nvPr/>
          </p:nvSpPr>
          <p:spPr>
            <a:xfrm>
              <a:off x="4426652" y="3034926"/>
              <a:ext cx="241529" cy="46601"/>
            </a:xfrm>
            <a:custGeom>
              <a:rect b="b" l="l" r="r" t="t"/>
              <a:pathLst>
                <a:path extrusionOk="0" h="1454" w="7536">
                  <a:moveTo>
                    <a:pt x="3759" y="0"/>
                  </a:moveTo>
                  <a:lnTo>
                    <a:pt x="3743" y="17"/>
                  </a:lnTo>
                  <a:cubicBezTo>
                    <a:pt x="3002" y="494"/>
                    <a:pt x="2326" y="939"/>
                    <a:pt x="1747" y="1336"/>
                  </a:cubicBezTo>
                  <a:lnTo>
                    <a:pt x="1747" y="1336"/>
                  </a:lnTo>
                  <a:lnTo>
                    <a:pt x="501" y="401"/>
                  </a:lnTo>
                  <a:cubicBezTo>
                    <a:pt x="351" y="301"/>
                    <a:pt x="234" y="217"/>
                    <a:pt x="134" y="150"/>
                  </a:cubicBezTo>
                  <a:cubicBezTo>
                    <a:pt x="100" y="117"/>
                    <a:pt x="50" y="84"/>
                    <a:pt x="0" y="67"/>
                  </a:cubicBezTo>
                  <a:lnTo>
                    <a:pt x="0" y="67"/>
                  </a:lnTo>
                  <a:cubicBezTo>
                    <a:pt x="0" y="67"/>
                    <a:pt x="33" y="117"/>
                    <a:pt x="117" y="167"/>
                  </a:cubicBezTo>
                  <a:cubicBezTo>
                    <a:pt x="217" y="251"/>
                    <a:pt x="334" y="351"/>
                    <a:pt x="468" y="451"/>
                  </a:cubicBezTo>
                  <a:lnTo>
                    <a:pt x="1704" y="1437"/>
                  </a:lnTo>
                  <a:lnTo>
                    <a:pt x="1738" y="1454"/>
                  </a:lnTo>
                  <a:lnTo>
                    <a:pt x="1771" y="1437"/>
                  </a:lnTo>
                  <a:cubicBezTo>
                    <a:pt x="2348" y="1058"/>
                    <a:pt x="3038" y="615"/>
                    <a:pt x="3777" y="138"/>
                  </a:cubicBezTo>
                  <a:lnTo>
                    <a:pt x="3777" y="138"/>
                  </a:lnTo>
                  <a:cubicBezTo>
                    <a:pt x="4566" y="615"/>
                    <a:pt x="5306" y="1058"/>
                    <a:pt x="5932" y="1437"/>
                  </a:cubicBezTo>
                  <a:lnTo>
                    <a:pt x="5965" y="1454"/>
                  </a:lnTo>
                  <a:lnTo>
                    <a:pt x="5982" y="1437"/>
                  </a:lnTo>
                  <a:lnTo>
                    <a:pt x="7118" y="451"/>
                  </a:lnTo>
                  <a:cubicBezTo>
                    <a:pt x="7252" y="334"/>
                    <a:pt x="7352" y="251"/>
                    <a:pt x="7435" y="167"/>
                  </a:cubicBezTo>
                  <a:cubicBezTo>
                    <a:pt x="7502" y="117"/>
                    <a:pt x="7536" y="67"/>
                    <a:pt x="7536" y="67"/>
                  </a:cubicBezTo>
                  <a:lnTo>
                    <a:pt x="7536" y="67"/>
                  </a:lnTo>
                  <a:cubicBezTo>
                    <a:pt x="7486" y="84"/>
                    <a:pt x="7452" y="117"/>
                    <a:pt x="7419" y="150"/>
                  </a:cubicBezTo>
                  <a:lnTo>
                    <a:pt x="7084" y="401"/>
                  </a:lnTo>
                  <a:cubicBezTo>
                    <a:pt x="6790" y="647"/>
                    <a:pt x="6399" y="956"/>
                    <a:pt x="5944" y="1330"/>
                  </a:cubicBezTo>
                  <a:lnTo>
                    <a:pt x="5944" y="1330"/>
                  </a:lnTo>
                  <a:lnTo>
                    <a:pt x="3810" y="17"/>
                  </a:lnTo>
                  <a:lnTo>
                    <a:pt x="3793" y="17"/>
                  </a:lnTo>
                  <a:lnTo>
                    <a:pt x="375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" name="Google Shape;1124;p32"/>
            <p:cNvSpPr/>
            <p:nvPr/>
          </p:nvSpPr>
          <p:spPr>
            <a:xfrm>
              <a:off x="4426652" y="3010825"/>
              <a:ext cx="241529" cy="46601"/>
            </a:xfrm>
            <a:custGeom>
              <a:rect b="b" l="l" r="r" t="t"/>
              <a:pathLst>
                <a:path extrusionOk="0" h="1454" w="7536">
                  <a:moveTo>
                    <a:pt x="3759" y="0"/>
                  </a:moveTo>
                  <a:lnTo>
                    <a:pt x="3743" y="17"/>
                  </a:lnTo>
                  <a:cubicBezTo>
                    <a:pt x="3002" y="494"/>
                    <a:pt x="2326" y="939"/>
                    <a:pt x="1747" y="1336"/>
                  </a:cubicBezTo>
                  <a:lnTo>
                    <a:pt x="1747" y="1336"/>
                  </a:lnTo>
                  <a:lnTo>
                    <a:pt x="501" y="401"/>
                  </a:lnTo>
                  <a:lnTo>
                    <a:pt x="134" y="151"/>
                  </a:lnTo>
                  <a:cubicBezTo>
                    <a:pt x="100" y="117"/>
                    <a:pt x="50" y="84"/>
                    <a:pt x="0" y="67"/>
                  </a:cubicBezTo>
                  <a:lnTo>
                    <a:pt x="0" y="67"/>
                  </a:lnTo>
                  <a:cubicBezTo>
                    <a:pt x="33" y="100"/>
                    <a:pt x="84" y="151"/>
                    <a:pt x="117" y="167"/>
                  </a:cubicBezTo>
                  <a:cubicBezTo>
                    <a:pt x="217" y="251"/>
                    <a:pt x="334" y="351"/>
                    <a:pt x="468" y="451"/>
                  </a:cubicBezTo>
                  <a:cubicBezTo>
                    <a:pt x="785" y="702"/>
                    <a:pt x="1203" y="1036"/>
                    <a:pt x="1704" y="1437"/>
                  </a:cubicBezTo>
                  <a:lnTo>
                    <a:pt x="1738" y="1454"/>
                  </a:lnTo>
                  <a:lnTo>
                    <a:pt x="1771" y="1437"/>
                  </a:lnTo>
                  <a:cubicBezTo>
                    <a:pt x="2348" y="1058"/>
                    <a:pt x="3038" y="615"/>
                    <a:pt x="3777" y="138"/>
                  </a:cubicBezTo>
                  <a:lnTo>
                    <a:pt x="3777" y="138"/>
                  </a:lnTo>
                  <a:cubicBezTo>
                    <a:pt x="4566" y="615"/>
                    <a:pt x="5306" y="1058"/>
                    <a:pt x="5932" y="1437"/>
                  </a:cubicBezTo>
                  <a:lnTo>
                    <a:pt x="5965" y="1454"/>
                  </a:lnTo>
                  <a:lnTo>
                    <a:pt x="5982" y="1437"/>
                  </a:lnTo>
                  <a:cubicBezTo>
                    <a:pt x="6450" y="1036"/>
                    <a:pt x="6834" y="702"/>
                    <a:pt x="7118" y="451"/>
                  </a:cubicBezTo>
                  <a:lnTo>
                    <a:pt x="7435" y="167"/>
                  </a:lnTo>
                  <a:cubicBezTo>
                    <a:pt x="7502" y="100"/>
                    <a:pt x="7536" y="67"/>
                    <a:pt x="7536" y="67"/>
                  </a:cubicBezTo>
                  <a:lnTo>
                    <a:pt x="7536" y="67"/>
                  </a:lnTo>
                  <a:cubicBezTo>
                    <a:pt x="7486" y="84"/>
                    <a:pt x="7452" y="117"/>
                    <a:pt x="7419" y="151"/>
                  </a:cubicBezTo>
                  <a:lnTo>
                    <a:pt x="7084" y="401"/>
                  </a:lnTo>
                  <a:lnTo>
                    <a:pt x="5944" y="1330"/>
                  </a:lnTo>
                  <a:lnTo>
                    <a:pt x="5944" y="1330"/>
                  </a:lnTo>
                  <a:lnTo>
                    <a:pt x="3810" y="17"/>
                  </a:lnTo>
                  <a:lnTo>
                    <a:pt x="3793" y="17"/>
                  </a:lnTo>
                  <a:lnTo>
                    <a:pt x="375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5" name="Google Shape;1125;p32"/>
            <p:cNvSpPr/>
            <p:nvPr/>
          </p:nvSpPr>
          <p:spPr>
            <a:xfrm>
              <a:off x="4426652" y="3059541"/>
              <a:ext cx="241529" cy="46633"/>
            </a:xfrm>
            <a:custGeom>
              <a:rect b="b" l="l" r="r" t="t"/>
              <a:pathLst>
                <a:path extrusionOk="0" h="1455" w="7536">
                  <a:moveTo>
                    <a:pt x="3759" y="1"/>
                  </a:moveTo>
                  <a:lnTo>
                    <a:pt x="3743" y="17"/>
                  </a:lnTo>
                  <a:lnTo>
                    <a:pt x="1736" y="1328"/>
                  </a:lnTo>
                  <a:lnTo>
                    <a:pt x="1736" y="1328"/>
                  </a:lnTo>
                  <a:lnTo>
                    <a:pt x="501" y="402"/>
                  </a:lnTo>
                  <a:cubicBezTo>
                    <a:pt x="351" y="301"/>
                    <a:pt x="234" y="218"/>
                    <a:pt x="134" y="151"/>
                  </a:cubicBezTo>
                  <a:cubicBezTo>
                    <a:pt x="100" y="118"/>
                    <a:pt x="50" y="84"/>
                    <a:pt x="0" y="68"/>
                  </a:cubicBezTo>
                  <a:lnTo>
                    <a:pt x="0" y="68"/>
                  </a:lnTo>
                  <a:cubicBezTo>
                    <a:pt x="0" y="68"/>
                    <a:pt x="34" y="101"/>
                    <a:pt x="117" y="168"/>
                  </a:cubicBezTo>
                  <a:lnTo>
                    <a:pt x="468" y="452"/>
                  </a:lnTo>
                  <a:cubicBezTo>
                    <a:pt x="785" y="702"/>
                    <a:pt x="1203" y="1037"/>
                    <a:pt x="1704" y="1438"/>
                  </a:cubicBezTo>
                  <a:lnTo>
                    <a:pt x="1738" y="1454"/>
                  </a:lnTo>
                  <a:lnTo>
                    <a:pt x="1771" y="1438"/>
                  </a:lnTo>
                  <a:cubicBezTo>
                    <a:pt x="2348" y="1059"/>
                    <a:pt x="3038" y="615"/>
                    <a:pt x="3777" y="138"/>
                  </a:cubicBezTo>
                  <a:lnTo>
                    <a:pt x="3777" y="138"/>
                  </a:lnTo>
                  <a:cubicBezTo>
                    <a:pt x="4566" y="615"/>
                    <a:pt x="5306" y="1059"/>
                    <a:pt x="5932" y="1438"/>
                  </a:cubicBezTo>
                  <a:lnTo>
                    <a:pt x="5965" y="1454"/>
                  </a:lnTo>
                  <a:lnTo>
                    <a:pt x="5982" y="1421"/>
                  </a:lnTo>
                  <a:lnTo>
                    <a:pt x="7118" y="452"/>
                  </a:lnTo>
                  <a:cubicBezTo>
                    <a:pt x="7252" y="335"/>
                    <a:pt x="7352" y="251"/>
                    <a:pt x="7435" y="168"/>
                  </a:cubicBezTo>
                  <a:cubicBezTo>
                    <a:pt x="7502" y="101"/>
                    <a:pt x="7536" y="68"/>
                    <a:pt x="7536" y="68"/>
                  </a:cubicBezTo>
                  <a:lnTo>
                    <a:pt x="7536" y="68"/>
                  </a:lnTo>
                  <a:cubicBezTo>
                    <a:pt x="7486" y="84"/>
                    <a:pt x="7452" y="118"/>
                    <a:pt x="7419" y="151"/>
                  </a:cubicBezTo>
                  <a:lnTo>
                    <a:pt x="7084" y="402"/>
                  </a:lnTo>
                  <a:lnTo>
                    <a:pt x="5944" y="1331"/>
                  </a:lnTo>
                  <a:lnTo>
                    <a:pt x="5944" y="1331"/>
                  </a:lnTo>
                  <a:lnTo>
                    <a:pt x="3810" y="17"/>
                  </a:lnTo>
                  <a:lnTo>
                    <a:pt x="3793" y="17"/>
                  </a:lnTo>
                  <a:lnTo>
                    <a:pt x="375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6" name="Google Shape;1126;p32"/>
            <p:cNvSpPr/>
            <p:nvPr/>
          </p:nvSpPr>
          <p:spPr>
            <a:xfrm>
              <a:off x="7679310" y="3501895"/>
              <a:ext cx="352935" cy="864805"/>
            </a:xfrm>
            <a:custGeom>
              <a:rect b="b" l="l" r="r" t="t"/>
              <a:pathLst>
                <a:path extrusionOk="0" h="26983" w="11012">
                  <a:moveTo>
                    <a:pt x="4046" y="0"/>
                  </a:moveTo>
                  <a:cubicBezTo>
                    <a:pt x="3910" y="0"/>
                    <a:pt x="3770" y="6"/>
                    <a:pt x="3627" y="17"/>
                  </a:cubicBezTo>
                  <a:cubicBezTo>
                    <a:pt x="2056" y="267"/>
                    <a:pt x="1371" y="2189"/>
                    <a:pt x="1505" y="3759"/>
                  </a:cubicBezTo>
                  <a:cubicBezTo>
                    <a:pt x="1638" y="5347"/>
                    <a:pt x="2290" y="6884"/>
                    <a:pt x="2106" y="8454"/>
                  </a:cubicBezTo>
                  <a:cubicBezTo>
                    <a:pt x="1889" y="10443"/>
                    <a:pt x="385" y="12130"/>
                    <a:pt x="201" y="14135"/>
                  </a:cubicBezTo>
                  <a:cubicBezTo>
                    <a:pt x="1" y="16491"/>
                    <a:pt x="1672" y="18580"/>
                    <a:pt x="2173" y="20902"/>
                  </a:cubicBezTo>
                  <a:cubicBezTo>
                    <a:pt x="2407" y="22022"/>
                    <a:pt x="2374" y="23208"/>
                    <a:pt x="2791" y="24294"/>
                  </a:cubicBezTo>
                  <a:cubicBezTo>
                    <a:pt x="3435" y="25933"/>
                    <a:pt x="5027" y="26982"/>
                    <a:pt x="6748" y="26982"/>
                  </a:cubicBezTo>
                  <a:cubicBezTo>
                    <a:pt x="6992" y="26982"/>
                    <a:pt x="7239" y="26961"/>
                    <a:pt x="7486" y="26917"/>
                  </a:cubicBezTo>
                  <a:cubicBezTo>
                    <a:pt x="9475" y="26566"/>
                    <a:pt x="10945" y="24845"/>
                    <a:pt x="10978" y="22824"/>
                  </a:cubicBezTo>
                  <a:cubicBezTo>
                    <a:pt x="11012" y="21019"/>
                    <a:pt x="9892" y="19315"/>
                    <a:pt x="10026" y="17494"/>
                  </a:cubicBezTo>
                  <a:cubicBezTo>
                    <a:pt x="10126" y="16174"/>
                    <a:pt x="10912" y="14904"/>
                    <a:pt x="10745" y="13567"/>
                  </a:cubicBezTo>
                  <a:cubicBezTo>
                    <a:pt x="10544" y="11997"/>
                    <a:pt x="9090" y="10877"/>
                    <a:pt x="8572" y="9357"/>
                  </a:cubicBezTo>
                  <a:cubicBezTo>
                    <a:pt x="8054" y="7853"/>
                    <a:pt x="8539" y="6199"/>
                    <a:pt x="8372" y="4611"/>
                  </a:cubicBezTo>
                  <a:cubicBezTo>
                    <a:pt x="8070" y="1914"/>
                    <a:pt x="6624" y="0"/>
                    <a:pt x="404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7" name="Google Shape;1127;p32"/>
            <p:cNvSpPr/>
            <p:nvPr/>
          </p:nvSpPr>
          <p:spPr>
            <a:xfrm>
              <a:off x="7531528" y="3943127"/>
              <a:ext cx="304731" cy="424727"/>
            </a:xfrm>
            <a:custGeom>
              <a:rect b="b" l="l" r="r" t="t"/>
              <a:pathLst>
                <a:path extrusionOk="0" h="13252" w="9508">
                  <a:moveTo>
                    <a:pt x="268" y="1"/>
                  </a:moveTo>
                  <a:lnTo>
                    <a:pt x="268" y="1"/>
                  </a:lnTo>
                  <a:cubicBezTo>
                    <a:pt x="0" y="2641"/>
                    <a:pt x="1170" y="5732"/>
                    <a:pt x="2523" y="8004"/>
                  </a:cubicBezTo>
                  <a:cubicBezTo>
                    <a:pt x="3893" y="10293"/>
                    <a:pt x="5949" y="12081"/>
                    <a:pt x="8405" y="13117"/>
                  </a:cubicBezTo>
                  <a:cubicBezTo>
                    <a:pt x="8576" y="13187"/>
                    <a:pt x="8765" y="13252"/>
                    <a:pt x="8939" y="13252"/>
                  </a:cubicBezTo>
                  <a:cubicBezTo>
                    <a:pt x="9055" y="13252"/>
                    <a:pt x="9164" y="13224"/>
                    <a:pt x="9257" y="13150"/>
                  </a:cubicBezTo>
                  <a:cubicBezTo>
                    <a:pt x="9441" y="12983"/>
                    <a:pt x="9474" y="12716"/>
                    <a:pt x="9474" y="12465"/>
                  </a:cubicBezTo>
                  <a:cubicBezTo>
                    <a:pt x="9508" y="6734"/>
                    <a:pt x="5765" y="1655"/>
                    <a:pt x="2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8" name="Google Shape;1128;p32"/>
            <p:cNvSpPr/>
            <p:nvPr/>
          </p:nvSpPr>
          <p:spPr>
            <a:xfrm>
              <a:off x="7531528" y="3943127"/>
              <a:ext cx="304731" cy="424727"/>
            </a:xfrm>
            <a:custGeom>
              <a:rect b="b" l="l" r="r" t="t"/>
              <a:pathLst>
                <a:path extrusionOk="0" h="13252" w="9508">
                  <a:moveTo>
                    <a:pt x="268" y="1"/>
                  </a:moveTo>
                  <a:lnTo>
                    <a:pt x="268" y="1"/>
                  </a:lnTo>
                  <a:cubicBezTo>
                    <a:pt x="0" y="2641"/>
                    <a:pt x="1170" y="5732"/>
                    <a:pt x="2523" y="8004"/>
                  </a:cubicBezTo>
                  <a:cubicBezTo>
                    <a:pt x="3893" y="10293"/>
                    <a:pt x="5949" y="12081"/>
                    <a:pt x="8405" y="13117"/>
                  </a:cubicBezTo>
                  <a:cubicBezTo>
                    <a:pt x="8576" y="13187"/>
                    <a:pt x="8765" y="13252"/>
                    <a:pt x="8939" y="13252"/>
                  </a:cubicBezTo>
                  <a:cubicBezTo>
                    <a:pt x="9055" y="13252"/>
                    <a:pt x="9164" y="13224"/>
                    <a:pt x="9257" y="13150"/>
                  </a:cubicBezTo>
                  <a:cubicBezTo>
                    <a:pt x="9441" y="12983"/>
                    <a:pt x="9474" y="12716"/>
                    <a:pt x="9474" y="12465"/>
                  </a:cubicBezTo>
                  <a:cubicBezTo>
                    <a:pt x="9508" y="6734"/>
                    <a:pt x="5765" y="1655"/>
                    <a:pt x="268" y="1"/>
                  </a:cubicBezTo>
                  <a:close/>
                </a:path>
              </a:pathLst>
            </a:custGeom>
            <a:solidFill>
              <a:schemeClr val="dk2">
                <a:alpha val="1964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9" name="Google Shape;1129;p32"/>
            <p:cNvSpPr/>
            <p:nvPr/>
          </p:nvSpPr>
          <p:spPr>
            <a:xfrm>
              <a:off x="7647741" y="4095204"/>
              <a:ext cx="259733" cy="445046"/>
            </a:xfrm>
            <a:custGeom>
              <a:rect b="b" l="l" r="r" t="t"/>
              <a:pathLst>
                <a:path extrusionOk="0" h="13886" w="8104">
                  <a:moveTo>
                    <a:pt x="0" y="1"/>
                  </a:moveTo>
                  <a:lnTo>
                    <a:pt x="0" y="1"/>
                  </a:lnTo>
                  <a:cubicBezTo>
                    <a:pt x="17" y="51"/>
                    <a:pt x="50" y="101"/>
                    <a:pt x="84" y="151"/>
                  </a:cubicBezTo>
                  <a:lnTo>
                    <a:pt x="368" y="519"/>
                  </a:lnTo>
                  <a:cubicBezTo>
                    <a:pt x="618" y="836"/>
                    <a:pt x="969" y="1321"/>
                    <a:pt x="1404" y="1906"/>
                  </a:cubicBezTo>
                  <a:cubicBezTo>
                    <a:pt x="3659" y="4963"/>
                    <a:pt x="5581" y="8255"/>
                    <a:pt x="7151" y="11714"/>
                  </a:cubicBezTo>
                  <a:cubicBezTo>
                    <a:pt x="7452" y="12382"/>
                    <a:pt x="7686" y="12933"/>
                    <a:pt x="7836" y="13301"/>
                  </a:cubicBezTo>
                  <a:cubicBezTo>
                    <a:pt x="7920" y="13485"/>
                    <a:pt x="7987" y="13618"/>
                    <a:pt x="8020" y="13735"/>
                  </a:cubicBezTo>
                  <a:cubicBezTo>
                    <a:pt x="8054" y="13785"/>
                    <a:pt x="8070" y="13836"/>
                    <a:pt x="8104" y="13886"/>
                  </a:cubicBezTo>
                  <a:cubicBezTo>
                    <a:pt x="8087" y="13819"/>
                    <a:pt x="8070" y="13769"/>
                    <a:pt x="8054" y="13719"/>
                  </a:cubicBezTo>
                  <a:cubicBezTo>
                    <a:pt x="8020" y="13602"/>
                    <a:pt x="7953" y="13451"/>
                    <a:pt x="7887" y="13284"/>
                  </a:cubicBezTo>
                  <a:cubicBezTo>
                    <a:pt x="7753" y="12900"/>
                    <a:pt x="7536" y="12349"/>
                    <a:pt x="7235" y="11680"/>
                  </a:cubicBezTo>
                  <a:cubicBezTo>
                    <a:pt x="5731" y="8188"/>
                    <a:pt x="3793" y="4880"/>
                    <a:pt x="1487" y="1839"/>
                  </a:cubicBezTo>
                  <a:cubicBezTo>
                    <a:pt x="1053" y="1254"/>
                    <a:pt x="685" y="786"/>
                    <a:pt x="418" y="486"/>
                  </a:cubicBezTo>
                  <a:cubicBezTo>
                    <a:pt x="284" y="335"/>
                    <a:pt x="184" y="218"/>
                    <a:pt x="117" y="118"/>
                  </a:cubicBezTo>
                  <a:cubicBezTo>
                    <a:pt x="84" y="85"/>
                    <a:pt x="34" y="34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0" name="Google Shape;1130;p32"/>
            <p:cNvSpPr/>
            <p:nvPr/>
          </p:nvSpPr>
          <p:spPr>
            <a:xfrm>
              <a:off x="7852829" y="3735892"/>
              <a:ext cx="56793" cy="797404"/>
            </a:xfrm>
            <a:custGeom>
              <a:rect b="b" l="l" r="r" t="t"/>
              <a:pathLst>
                <a:path extrusionOk="0" h="24880" w="1772">
                  <a:moveTo>
                    <a:pt x="17" y="1"/>
                  </a:moveTo>
                  <a:cubicBezTo>
                    <a:pt x="1" y="84"/>
                    <a:pt x="1" y="168"/>
                    <a:pt x="17" y="251"/>
                  </a:cubicBezTo>
                  <a:cubicBezTo>
                    <a:pt x="17" y="435"/>
                    <a:pt x="17" y="669"/>
                    <a:pt x="34" y="986"/>
                  </a:cubicBezTo>
                  <a:cubicBezTo>
                    <a:pt x="67" y="1621"/>
                    <a:pt x="101" y="2540"/>
                    <a:pt x="151" y="3643"/>
                  </a:cubicBezTo>
                  <a:cubicBezTo>
                    <a:pt x="268" y="5899"/>
                    <a:pt x="452" y="9023"/>
                    <a:pt x="702" y="12448"/>
                  </a:cubicBezTo>
                  <a:cubicBezTo>
                    <a:pt x="936" y="15890"/>
                    <a:pt x="1187" y="18998"/>
                    <a:pt x="1404" y="21237"/>
                  </a:cubicBezTo>
                  <a:cubicBezTo>
                    <a:pt x="1504" y="22357"/>
                    <a:pt x="1588" y="23259"/>
                    <a:pt x="1655" y="23910"/>
                  </a:cubicBezTo>
                  <a:cubicBezTo>
                    <a:pt x="1671" y="24211"/>
                    <a:pt x="1705" y="24445"/>
                    <a:pt x="1721" y="24629"/>
                  </a:cubicBezTo>
                  <a:cubicBezTo>
                    <a:pt x="1721" y="24712"/>
                    <a:pt x="1738" y="24796"/>
                    <a:pt x="1755" y="24880"/>
                  </a:cubicBezTo>
                  <a:cubicBezTo>
                    <a:pt x="1772" y="24796"/>
                    <a:pt x="1755" y="24712"/>
                    <a:pt x="1755" y="24629"/>
                  </a:cubicBezTo>
                  <a:cubicBezTo>
                    <a:pt x="1738" y="24445"/>
                    <a:pt x="1721" y="24211"/>
                    <a:pt x="1705" y="23894"/>
                  </a:cubicBezTo>
                  <a:cubicBezTo>
                    <a:pt x="1655" y="23259"/>
                    <a:pt x="1588" y="22357"/>
                    <a:pt x="1504" y="21237"/>
                  </a:cubicBezTo>
                  <a:cubicBezTo>
                    <a:pt x="1320" y="18981"/>
                    <a:pt x="1087" y="15874"/>
                    <a:pt x="853" y="12448"/>
                  </a:cubicBezTo>
                  <a:cubicBezTo>
                    <a:pt x="602" y="9006"/>
                    <a:pt x="402" y="5899"/>
                    <a:pt x="268" y="3643"/>
                  </a:cubicBezTo>
                  <a:cubicBezTo>
                    <a:pt x="184" y="2524"/>
                    <a:pt x="134" y="1621"/>
                    <a:pt x="84" y="986"/>
                  </a:cubicBezTo>
                  <a:cubicBezTo>
                    <a:pt x="67" y="669"/>
                    <a:pt x="51" y="435"/>
                    <a:pt x="34" y="251"/>
                  </a:cubicBezTo>
                  <a:cubicBezTo>
                    <a:pt x="34" y="168"/>
                    <a:pt x="34" y="84"/>
                    <a:pt x="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1" name="Google Shape;1131;p32"/>
            <p:cNvSpPr/>
            <p:nvPr/>
          </p:nvSpPr>
          <p:spPr>
            <a:xfrm>
              <a:off x="7775717" y="4419743"/>
              <a:ext cx="211017" cy="256560"/>
            </a:xfrm>
            <a:custGeom>
              <a:rect b="b" l="l" r="r" t="t"/>
              <a:pathLst>
                <a:path extrusionOk="0" h="8005" w="6584">
                  <a:moveTo>
                    <a:pt x="0" y="0"/>
                  </a:moveTo>
                  <a:lnTo>
                    <a:pt x="268" y="5013"/>
                  </a:lnTo>
                  <a:cubicBezTo>
                    <a:pt x="350" y="6696"/>
                    <a:pt x="1753" y="8004"/>
                    <a:pt x="3445" y="8004"/>
                  </a:cubicBezTo>
                  <a:cubicBezTo>
                    <a:pt x="3467" y="8004"/>
                    <a:pt x="3488" y="8004"/>
                    <a:pt x="3509" y="8004"/>
                  </a:cubicBezTo>
                  <a:cubicBezTo>
                    <a:pt x="5214" y="7954"/>
                    <a:pt x="6584" y="6550"/>
                    <a:pt x="6584" y="4846"/>
                  </a:cubicBezTo>
                  <a:lnTo>
                    <a:pt x="658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2" name="Google Shape;1132;p32"/>
            <p:cNvSpPr/>
            <p:nvPr/>
          </p:nvSpPr>
          <p:spPr>
            <a:xfrm>
              <a:off x="6691305" y="2375177"/>
              <a:ext cx="517864" cy="314378"/>
            </a:xfrm>
            <a:custGeom>
              <a:rect b="b" l="l" r="r" t="t"/>
              <a:pathLst>
                <a:path extrusionOk="0" h="9809" w="16158">
                  <a:moveTo>
                    <a:pt x="435" y="0"/>
                  </a:moveTo>
                  <a:lnTo>
                    <a:pt x="1" y="936"/>
                  </a:lnTo>
                  <a:lnTo>
                    <a:pt x="15573" y="9808"/>
                  </a:lnTo>
                  <a:lnTo>
                    <a:pt x="16158" y="8689"/>
                  </a:lnTo>
                  <a:lnTo>
                    <a:pt x="43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3" name="Google Shape;1133;p32"/>
            <p:cNvSpPr/>
            <p:nvPr/>
          </p:nvSpPr>
          <p:spPr>
            <a:xfrm>
              <a:off x="6680600" y="2313064"/>
              <a:ext cx="36986" cy="43941"/>
            </a:xfrm>
            <a:custGeom>
              <a:rect b="b" l="l" r="r" t="t"/>
              <a:pathLst>
                <a:path extrusionOk="0" h="1371" w="1154">
                  <a:moveTo>
                    <a:pt x="719" y="0"/>
                  </a:moveTo>
                  <a:lnTo>
                    <a:pt x="0" y="1103"/>
                  </a:lnTo>
                  <a:lnTo>
                    <a:pt x="502" y="1370"/>
                  </a:lnTo>
                  <a:lnTo>
                    <a:pt x="1153" y="267"/>
                  </a:lnTo>
                  <a:lnTo>
                    <a:pt x="71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4" name="Google Shape;1134;p32"/>
            <p:cNvSpPr/>
            <p:nvPr/>
          </p:nvSpPr>
          <p:spPr>
            <a:xfrm>
              <a:off x="7053855" y="2609719"/>
              <a:ext cx="124258" cy="553760"/>
            </a:xfrm>
            <a:custGeom>
              <a:rect b="b" l="l" r="r" t="t"/>
              <a:pathLst>
                <a:path extrusionOk="0" h="17278" w="3877">
                  <a:moveTo>
                    <a:pt x="3058" y="1"/>
                  </a:moveTo>
                  <a:lnTo>
                    <a:pt x="0" y="17277"/>
                  </a:lnTo>
                  <a:lnTo>
                    <a:pt x="0" y="17277"/>
                  </a:lnTo>
                  <a:lnTo>
                    <a:pt x="1237" y="17260"/>
                  </a:lnTo>
                  <a:lnTo>
                    <a:pt x="3877" y="468"/>
                  </a:lnTo>
                  <a:lnTo>
                    <a:pt x="305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" name="Google Shape;1135;p32"/>
            <p:cNvSpPr/>
            <p:nvPr/>
          </p:nvSpPr>
          <p:spPr>
            <a:xfrm>
              <a:off x="6937641" y="3161075"/>
              <a:ext cx="268323" cy="58075"/>
            </a:xfrm>
            <a:custGeom>
              <a:rect b="b" l="l" r="r" t="t"/>
              <a:pathLst>
                <a:path extrusionOk="0" h="1812" w="8372">
                  <a:moveTo>
                    <a:pt x="4225" y="1"/>
                  </a:moveTo>
                  <a:cubicBezTo>
                    <a:pt x="1796" y="1"/>
                    <a:pt x="1" y="1812"/>
                    <a:pt x="1" y="1812"/>
                  </a:cubicBezTo>
                  <a:lnTo>
                    <a:pt x="8372" y="1795"/>
                  </a:lnTo>
                  <a:cubicBezTo>
                    <a:pt x="7369" y="709"/>
                    <a:pt x="5966" y="74"/>
                    <a:pt x="4478" y="7"/>
                  </a:cubicBezTo>
                  <a:cubicBezTo>
                    <a:pt x="4393" y="3"/>
                    <a:pt x="4309" y="1"/>
                    <a:pt x="422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6" name="Google Shape;1136;p32"/>
            <p:cNvSpPr/>
            <p:nvPr/>
          </p:nvSpPr>
          <p:spPr>
            <a:xfrm>
              <a:off x="6481922" y="2321109"/>
              <a:ext cx="288130" cy="271496"/>
            </a:xfrm>
            <a:custGeom>
              <a:rect b="b" l="l" r="r" t="t"/>
              <a:pathLst>
                <a:path extrusionOk="0" h="8471" w="8990">
                  <a:moveTo>
                    <a:pt x="4887" y="1"/>
                  </a:moveTo>
                  <a:cubicBezTo>
                    <a:pt x="3657" y="1"/>
                    <a:pt x="2458" y="632"/>
                    <a:pt x="1788" y="1771"/>
                  </a:cubicBezTo>
                  <a:lnTo>
                    <a:pt x="1" y="4879"/>
                  </a:lnTo>
                  <a:lnTo>
                    <a:pt x="6216" y="8471"/>
                  </a:lnTo>
                  <a:lnTo>
                    <a:pt x="8021" y="5363"/>
                  </a:lnTo>
                  <a:cubicBezTo>
                    <a:pt x="8990" y="3642"/>
                    <a:pt x="8388" y="1470"/>
                    <a:pt x="6684" y="484"/>
                  </a:cubicBezTo>
                  <a:cubicBezTo>
                    <a:pt x="6118" y="157"/>
                    <a:pt x="5499" y="1"/>
                    <a:pt x="488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2" name="Shape 1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3" name="Google Shape;1823;p41"/>
          <p:cNvSpPr txBox="1"/>
          <p:nvPr>
            <p:ph type="title"/>
          </p:nvPr>
        </p:nvSpPr>
        <p:spPr>
          <a:xfrm>
            <a:off x="720000" y="540000"/>
            <a:ext cx="7704000" cy="32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Literature Review </a:t>
            </a:r>
            <a:endParaRPr/>
          </a:p>
        </p:txBody>
      </p:sp>
      <p:sp>
        <p:nvSpPr>
          <p:cNvPr id="1824" name="Google Shape;1824;p41"/>
          <p:cNvSpPr txBox="1"/>
          <p:nvPr/>
        </p:nvSpPr>
        <p:spPr>
          <a:xfrm>
            <a:off x="1101000" y="943200"/>
            <a:ext cx="39819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rPr>
              <a:t> Image classification and object detection</a:t>
            </a:r>
            <a:endParaRPr sz="1600">
              <a:solidFill>
                <a:schemeClr val="dk1"/>
              </a:solidFill>
              <a:latin typeface="Lilita One"/>
              <a:ea typeface="Lilita One"/>
              <a:cs typeface="Lilita One"/>
              <a:sym typeface="Lilita One"/>
            </a:endParaRPr>
          </a:p>
        </p:txBody>
      </p:sp>
      <p:sp>
        <p:nvSpPr>
          <p:cNvPr id="1825" name="Google Shape;1825;p41"/>
          <p:cNvSpPr txBox="1"/>
          <p:nvPr>
            <p:ph idx="4294967295" type="subTitle"/>
          </p:nvPr>
        </p:nvSpPr>
        <p:spPr>
          <a:xfrm>
            <a:off x="1589400" y="1382425"/>
            <a:ext cx="5853600" cy="64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 Single state object detection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 Two states object detection</a:t>
            </a:r>
            <a:endParaRPr sz="1500"/>
          </a:p>
        </p:txBody>
      </p:sp>
      <p:pic>
        <p:nvPicPr>
          <p:cNvPr id="1826" name="Google Shape;182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1700" y="2181625"/>
            <a:ext cx="6884876" cy="226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0" name="Shape 1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1" name="Google Shape;1831;p42"/>
          <p:cNvSpPr txBox="1"/>
          <p:nvPr>
            <p:ph type="title"/>
          </p:nvPr>
        </p:nvSpPr>
        <p:spPr>
          <a:xfrm>
            <a:off x="720000" y="540000"/>
            <a:ext cx="7704000" cy="32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Experiment design</a:t>
            </a:r>
            <a:endParaRPr/>
          </a:p>
        </p:txBody>
      </p:sp>
      <p:sp>
        <p:nvSpPr>
          <p:cNvPr id="1832" name="Google Shape;1832;p42"/>
          <p:cNvSpPr/>
          <p:nvPr/>
        </p:nvSpPr>
        <p:spPr>
          <a:xfrm rot="-148560">
            <a:off x="6876842" y="4088373"/>
            <a:ext cx="11315" cy="199366"/>
          </a:xfrm>
          <a:custGeom>
            <a:rect b="b" l="l" r="r" t="t"/>
            <a:pathLst>
              <a:path extrusionOk="0" h="3559" w="202">
                <a:moveTo>
                  <a:pt x="68" y="0"/>
                </a:moveTo>
                <a:cubicBezTo>
                  <a:pt x="17" y="0"/>
                  <a:pt x="1" y="802"/>
                  <a:pt x="17" y="1788"/>
                </a:cubicBezTo>
                <a:cubicBezTo>
                  <a:pt x="34" y="2774"/>
                  <a:pt x="84" y="3559"/>
                  <a:pt x="134" y="3559"/>
                </a:cubicBezTo>
                <a:cubicBezTo>
                  <a:pt x="184" y="3559"/>
                  <a:pt x="201" y="2757"/>
                  <a:pt x="184" y="1771"/>
                </a:cubicBezTo>
                <a:cubicBezTo>
                  <a:pt x="168" y="802"/>
                  <a:pt x="101" y="0"/>
                  <a:pt x="6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33" name="Google Shape;1833;p42"/>
          <p:cNvGrpSpPr/>
          <p:nvPr/>
        </p:nvGrpSpPr>
        <p:grpSpPr>
          <a:xfrm>
            <a:off x="355643" y="2711183"/>
            <a:ext cx="2576904" cy="1962927"/>
            <a:chOff x="303700" y="238475"/>
            <a:chExt cx="6849825" cy="5217775"/>
          </a:xfrm>
        </p:grpSpPr>
        <p:sp>
          <p:nvSpPr>
            <p:cNvPr id="1834" name="Google Shape;1834;p42"/>
            <p:cNvSpPr/>
            <p:nvPr/>
          </p:nvSpPr>
          <p:spPr>
            <a:xfrm>
              <a:off x="1082925" y="2507525"/>
              <a:ext cx="2946975" cy="2948725"/>
            </a:xfrm>
            <a:custGeom>
              <a:rect b="b" l="l" r="r" t="t"/>
              <a:pathLst>
                <a:path extrusionOk="0" h="117949" w="117879">
                  <a:moveTo>
                    <a:pt x="63315" y="1"/>
                  </a:moveTo>
                  <a:cubicBezTo>
                    <a:pt x="59699" y="1"/>
                    <a:pt x="56080" y="128"/>
                    <a:pt x="52465" y="380"/>
                  </a:cubicBezTo>
                  <a:cubicBezTo>
                    <a:pt x="52465" y="380"/>
                    <a:pt x="52094" y="365"/>
                    <a:pt x="51417" y="365"/>
                  </a:cubicBezTo>
                  <a:cubicBezTo>
                    <a:pt x="46330" y="365"/>
                    <a:pt x="23990" y="1209"/>
                    <a:pt x="12742" y="15598"/>
                  </a:cubicBezTo>
                  <a:lnTo>
                    <a:pt x="0" y="39019"/>
                  </a:lnTo>
                  <a:lnTo>
                    <a:pt x="25381" y="64452"/>
                  </a:lnTo>
                  <a:lnTo>
                    <a:pt x="38846" y="117949"/>
                  </a:lnTo>
                  <a:lnTo>
                    <a:pt x="117878" y="116349"/>
                  </a:lnTo>
                  <a:lnTo>
                    <a:pt x="114783" y="73583"/>
                  </a:lnTo>
                  <a:lnTo>
                    <a:pt x="111894" y="21118"/>
                  </a:lnTo>
                  <a:cubicBezTo>
                    <a:pt x="111894" y="21118"/>
                    <a:pt x="113648" y="6931"/>
                    <a:pt x="92239" y="2753"/>
                  </a:cubicBezTo>
                  <a:cubicBezTo>
                    <a:pt x="82695" y="912"/>
                    <a:pt x="73014" y="1"/>
                    <a:pt x="633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5" name="Google Shape;1835;p42"/>
            <p:cNvSpPr/>
            <p:nvPr/>
          </p:nvSpPr>
          <p:spPr>
            <a:xfrm>
              <a:off x="303700" y="3192800"/>
              <a:ext cx="2588675" cy="2223525"/>
            </a:xfrm>
            <a:custGeom>
              <a:rect b="b" l="l" r="r" t="t"/>
              <a:pathLst>
                <a:path extrusionOk="0" h="88941" w="103547">
                  <a:moveTo>
                    <a:pt x="37514" y="1"/>
                  </a:moveTo>
                  <a:lnTo>
                    <a:pt x="7232" y="56077"/>
                  </a:lnTo>
                  <a:cubicBezTo>
                    <a:pt x="0" y="71361"/>
                    <a:pt x="11177" y="88940"/>
                    <a:pt x="28037" y="88940"/>
                  </a:cubicBezTo>
                  <a:cubicBezTo>
                    <a:pt x="28135" y="88940"/>
                    <a:pt x="28233" y="88940"/>
                    <a:pt x="28332" y="88938"/>
                  </a:cubicBezTo>
                  <a:lnTo>
                    <a:pt x="99059" y="88061"/>
                  </a:lnTo>
                  <a:lnTo>
                    <a:pt x="103547" y="58656"/>
                  </a:lnTo>
                  <a:lnTo>
                    <a:pt x="46284" y="57625"/>
                  </a:lnTo>
                  <a:lnTo>
                    <a:pt x="65062" y="18624"/>
                  </a:lnTo>
                  <a:lnTo>
                    <a:pt x="3751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6" name="Google Shape;1836;p42"/>
            <p:cNvSpPr/>
            <p:nvPr/>
          </p:nvSpPr>
          <p:spPr>
            <a:xfrm>
              <a:off x="3817075" y="2821375"/>
              <a:ext cx="1419975" cy="2246675"/>
            </a:xfrm>
            <a:custGeom>
              <a:rect b="b" l="l" r="r" t="t"/>
              <a:pathLst>
                <a:path extrusionOk="0" h="89867" w="56799">
                  <a:moveTo>
                    <a:pt x="0" y="1"/>
                  </a:moveTo>
                  <a:lnTo>
                    <a:pt x="0" y="1"/>
                  </a:lnTo>
                  <a:cubicBezTo>
                    <a:pt x="0" y="2"/>
                    <a:pt x="5059" y="59344"/>
                    <a:pt x="4356" y="59344"/>
                  </a:cubicBezTo>
                  <a:cubicBezTo>
                    <a:pt x="4349" y="59344"/>
                    <a:pt x="4342" y="59338"/>
                    <a:pt x="4334" y="59327"/>
                  </a:cubicBezTo>
                  <a:cubicBezTo>
                    <a:pt x="4329" y="59319"/>
                    <a:pt x="4326" y="59316"/>
                    <a:pt x="4326" y="59316"/>
                  </a:cubicBezTo>
                  <a:lnTo>
                    <a:pt x="4326" y="59316"/>
                  </a:lnTo>
                  <a:cubicBezTo>
                    <a:pt x="4288" y="59316"/>
                    <a:pt x="23679" y="89867"/>
                    <a:pt x="23679" y="89867"/>
                  </a:cubicBezTo>
                  <a:lnTo>
                    <a:pt x="56798" y="8770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7" name="Google Shape;1837;p42"/>
            <p:cNvSpPr/>
            <p:nvPr/>
          </p:nvSpPr>
          <p:spPr>
            <a:xfrm>
              <a:off x="1660700" y="2777525"/>
              <a:ext cx="317275" cy="1007275"/>
            </a:xfrm>
            <a:custGeom>
              <a:rect b="b" l="l" r="r" t="t"/>
              <a:pathLst>
                <a:path extrusionOk="0" h="40291" w="12691">
                  <a:moveTo>
                    <a:pt x="0" y="1"/>
                  </a:moveTo>
                  <a:cubicBezTo>
                    <a:pt x="413" y="413"/>
                    <a:pt x="877" y="774"/>
                    <a:pt x="1342" y="1135"/>
                  </a:cubicBezTo>
                  <a:cubicBezTo>
                    <a:pt x="2580" y="2167"/>
                    <a:pt x="3715" y="3302"/>
                    <a:pt x="4798" y="4489"/>
                  </a:cubicBezTo>
                  <a:cubicBezTo>
                    <a:pt x="6397" y="6191"/>
                    <a:pt x="7790" y="8100"/>
                    <a:pt x="8977" y="10163"/>
                  </a:cubicBezTo>
                  <a:cubicBezTo>
                    <a:pt x="10473" y="12640"/>
                    <a:pt x="11453" y="15374"/>
                    <a:pt x="11917" y="18211"/>
                  </a:cubicBezTo>
                  <a:cubicBezTo>
                    <a:pt x="12278" y="21100"/>
                    <a:pt x="12227" y="23989"/>
                    <a:pt x="11917" y="26878"/>
                  </a:cubicBezTo>
                  <a:cubicBezTo>
                    <a:pt x="11608" y="29509"/>
                    <a:pt x="11195" y="31882"/>
                    <a:pt x="10782" y="33842"/>
                  </a:cubicBezTo>
                  <a:cubicBezTo>
                    <a:pt x="10370" y="35854"/>
                    <a:pt x="10008" y="37453"/>
                    <a:pt x="9750" y="38537"/>
                  </a:cubicBezTo>
                  <a:cubicBezTo>
                    <a:pt x="9596" y="39053"/>
                    <a:pt x="9544" y="39465"/>
                    <a:pt x="9441" y="39826"/>
                  </a:cubicBezTo>
                  <a:cubicBezTo>
                    <a:pt x="9389" y="39981"/>
                    <a:pt x="9389" y="40136"/>
                    <a:pt x="9338" y="40291"/>
                  </a:cubicBezTo>
                  <a:cubicBezTo>
                    <a:pt x="9441" y="40136"/>
                    <a:pt x="9493" y="39981"/>
                    <a:pt x="9544" y="39826"/>
                  </a:cubicBezTo>
                  <a:cubicBezTo>
                    <a:pt x="9596" y="39568"/>
                    <a:pt x="9750" y="39156"/>
                    <a:pt x="9905" y="38588"/>
                  </a:cubicBezTo>
                  <a:cubicBezTo>
                    <a:pt x="10215" y="37505"/>
                    <a:pt x="10627" y="35906"/>
                    <a:pt x="11092" y="33945"/>
                  </a:cubicBezTo>
                  <a:cubicBezTo>
                    <a:pt x="11608" y="31624"/>
                    <a:pt x="12020" y="29251"/>
                    <a:pt x="12278" y="26878"/>
                  </a:cubicBezTo>
                  <a:cubicBezTo>
                    <a:pt x="12691" y="23989"/>
                    <a:pt x="12691" y="21048"/>
                    <a:pt x="12381" y="18159"/>
                  </a:cubicBezTo>
                  <a:cubicBezTo>
                    <a:pt x="11917" y="15219"/>
                    <a:pt x="10885" y="12433"/>
                    <a:pt x="9338" y="9957"/>
                  </a:cubicBezTo>
                  <a:cubicBezTo>
                    <a:pt x="8100" y="7894"/>
                    <a:pt x="6655" y="5985"/>
                    <a:pt x="5004" y="4231"/>
                  </a:cubicBezTo>
                  <a:cubicBezTo>
                    <a:pt x="3921" y="3096"/>
                    <a:pt x="2735" y="2012"/>
                    <a:pt x="1445" y="981"/>
                  </a:cubicBezTo>
                  <a:cubicBezTo>
                    <a:pt x="1032" y="620"/>
                    <a:pt x="619" y="413"/>
                    <a:pt x="413" y="207"/>
                  </a:cubicBezTo>
                  <a:cubicBezTo>
                    <a:pt x="310" y="104"/>
                    <a:pt x="155" y="52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8" name="Google Shape;1838;p42"/>
            <p:cNvSpPr/>
            <p:nvPr/>
          </p:nvSpPr>
          <p:spPr>
            <a:xfrm>
              <a:off x="1458225" y="3859575"/>
              <a:ext cx="379175" cy="773850"/>
            </a:xfrm>
            <a:custGeom>
              <a:rect b="b" l="l" r="r" t="t"/>
              <a:pathLst>
                <a:path extrusionOk="0" h="30954" w="15167">
                  <a:moveTo>
                    <a:pt x="15167" y="1"/>
                  </a:moveTo>
                  <a:cubicBezTo>
                    <a:pt x="14961" y="413"/>
                    <a:pt x="14703" y="775"/>
                    <a:pt x="14548" y="1187"/>
                  </a:cubicBezTo>
                  <a:cubicBezTo>
                    <a:pt x="14135" y="2064"/>
                    <a:pt x="13568" y="3199"/>
                    <a:pt x="12949" y="4541"/>
                  </a:cubicBezTo>
                  <a:cubicBezTo>
                    <a:pt x="11556" y="7429"/>
                    <a:pt x="9647" y="11247"/>
                    <a:pt x="7635" y="15529"/>
                  </a:cubicBezTo>
                  <a:lnTo>
                    <a:pt x="2167" y="26414"/>
                  </a:lnTo>
                  <a:lnTo>
                    <a:pt x="516" y="29715"/>
                  </a:lnTo>
                  <a:cubicBezTo>
                    <a:pt x="310" y="30128"/>
                    <a:pt x="155" y="30541"/>
                    <a:pt x="0" y="30954"/>
                  </a:cubicBezTo>
                  <a:cubicBezTo>
                    <a:pt x="258" y="30592"/>
                    <a:pt x="464" y="30231"/>
                    <a:pt x="671" y="29819"/>
                  </a:cubicBezTo>
                  <a:cubicBezTo>
                    <a:pt x="1135" y="29045"/>
                    <a:pt x="1702" y="27961"/>
                    <a:pt x="2476" y="26569"/>
                  </a:cubicBezTo>
                  <a:cubicBezTo>
                    <a:pt x="3921" y="23834"/>
                    <a:pt x="5881" y="19965"/>
                    <a:pt x="7996" y="15684"/>
                  </a:cubicBezTo>
                  <a:cubicBezTo>
                    <a:pt x="10111" y="11402"/>
                    <a:pt x="11917" y="7533"/>
                    <a:pt x="13207" y="4644"/>
                  </a:cubicBezTo>
                  <a:cubicBezTo>
                    <a:pt x="13826" y="3251"/>
                    <a:pt x="14342" y="2064"/>
                    <a:pt x="14703" y="1290"/>
                  </a:cubicBezTo>
                  <a:cubicBezTo>
                    <a:pt x="14909" y="878"/>
                    <a:pt x="15064" y="465"/>
                    <a:pt x="151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9" name="Google Shape;1839;p42"/>
            <p:cNvSpPr/>
            <p:nvPr/>
          </p:nvSpPr>
          <p:spPr>
            <a:xfrm>
              <a:off x="1057125" y="4624375"/>
              <a:ext cx="1819775" cy="769975"/>
            </a:xfrm>
            <a:custGeom>
              <a:rect b="b" l="l" r="r" t="t"/>
              <a:pathLst>
                <a:path extrusionOk="0" h="30799" w="72791">
                  <a:moveTo>
                    <a:pt x="51691" y="0"/>
                  </a:moveTo>
                  <a:lnTo>
                    <a:pt x="15116" y="52"/>
                  </a:lnTo>
                  <a:cubicBezTo>
                    <a:pt x="10473" y="104"/>
                    <a:pt x="6707" y="104"/>
                    <a:pt x="4024" y="155"/>
                  </a:cubicBezTo>
                  <a:lnTo>
                    <a:pt x="1032" y="155"/>
                  </a:lnTo>
                  <a:lnTo>
                    <a:pt x="258" y="207"/>
                  </a:lnTo>
                  <a:lnTo>
                    <a:pt x="0" y="207"/>
                  </a:lnTo>
                  <a:cubicBezTo>
                    <a:pt x="52" y="258"/>
                    <a:pt x="155" y="258"/>
                    <a:pt x="258" y="258"/>
                  </a:cubicBezTo>
                  <a:lnTo>
                    <a:pt x="1032" y="258"/>
                  </a:lnTo>
                  <a:cubicBezTo>
                    <a:pt x="1754" y="258"/>
                    <a:pt x="2734" y="310"/>
                    <a:pt x="4024" y="310"/>
                  </a:cubicBezTo>
                  <a:cubicBezTo>
                    <a:pt x="6707" y="310"/>
                    <a:pt x="10473" y="362"/>
                    <a:pt x="15116" y="362"/>
                  </a:cubicBezTo>
                  <a:cubicBezTo>
                    <a:pt x="24504" y="413"/>
                    <a:pt x="37401" y="413"/>
                    <a:pt x="51691" y="413"/>
                  </a:cubicBezTo>
                  <a:lnTo>
                    <a:pt x="72354" y="413"/>
                  </a:lnTo>
                  <a:cubicBezTo>
                    <a:pt x="71333" y="9300"/>
                    <a:pt x="70465" y="16860"/>
                    <a:pt x="69850" y="22286"/>
                  </a:cubicBezTo>
                  <a:cubicBezTo>
                    <a:pt x="69541" y="24917"/>
                    <a:pt x="69283" y="27084"/>
                    <a:pt x="69128" y="28580"/>
                  </a:cubicBezTo>
                  <a:cubicBezTo>
                    <a:pt x="69076" y="29251"/>
                    <a:pt x="69025" y="29818"/>
                    <a:pt x="68973" y="30231"/>
                  </a:cubicBezTo>
                  <a:cubicBezTo>
                    <a:pt x="68973" y="30386"/>
                    <a:pt x="68973" y="30540"/>
                    <a:pt x="68922" y="30644"/>
                  </a:cubicBezTo>
                  <a:cubicBezTo>
                    <a:pt x="68922" y="30695"/>
                    <a:pt x="68922" y="30747"/>
                    <a:pt x="68922" y="30798"/>
                  </a:cubicBezTo>
                  <a:cubicBezTo>
                    <a:pt x="68973" y="30747"/>
                    <a:pt x="68973" y="30695"/>
                    <a:pt x="68973" y="30644"/>
                  </a:cubicBezTo>
                  <a:cubicBezTo>
                    <a:pt x="68973" y="30540"/>
                    <a:pt x="69025" y="30386"/>
                    <a:pt x="69025" y="30231"/>
                  </a:cubicBezTo>
                  <a:cubicBezTo>
                    <a:pt x="69076" y="29818"/>
                    <a:pt x="69180" y="29302"/>
                    <a:pt x="69283" y="28580"/>
                  </a:cubicBezTo>
                  <a:cubicBezTo>
                    <a:pt x="69437" y="27084"/>
                    <a:pt x="69747" y="24969"/>
                    <a:pt x="70057" y="22286"/>
                  </a:cubicBezTo>
                  <a:cubicBezTo>
                    <a:pt x="70727" y="16870"/>
                    <a:pt x="71656" y="9235"/>
                    <a:pt x="72791" y="258"/>
                  </a:cubicBezTo>
                  <a:lnTo>
                    <a:pt x="727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0" name="Google Shape;1840;p42"/>
            <p:cNvSpPr/>
            <p:nvPr/>
          </p:nvSpPr>
          <p:spPr>
            <a:xfrm>
              <a:off x="1182225" y="4402550"/>
              <a:ext cx="290200" cy="246350"/>
            </a:xfrm>
            <a:custGeom>
              <a:rect b="b" l="l" r="r" t="t"/>
              <a:pathLst>
                <a:path extrusionOk="0" h="9854" w="11608">
                  <a:moveTo>
                    <a:pt x="0" y="0"/>
                  </a:moveTo>
                  <a:cubicBezTo>
                    <a:pt x="619" y="413"/>
                    <a:pt x="1290" y="774"/>
                    <a:pt x="1961" y="1135"/>
                  </a:cubicBezTo>
                  <a:cubicBezTo>
                    <a:pt x="3560" y="2012"/>
                    <a:pt x="5056" y="3044"/>
                    <a:pt x="6449" y="4179"/>
                  </a:cubicBezTo>
                  <a:cubicBezTo>
                    <a:pt x="7790" y="5365"/>
                    <a:pt x="9080" y="6655"/>
                    <a:pt x="10215" y="8048"/>
                  </a:cubicBezTo>
                  <a:cubicBezTo>
                    <a:pt x="10627" y="8667"/>
                    <a:pt x="11143" y="9286"/>
                    <a:pt x="11608" y="9854"/>
                  </a:cubicBezTo>
                  <a:cubicBezTo>
                    <a:pt x="11350" y="9131"/>
                    <a:pt x="10937" y="8461"/>
                    <a:pt x="10473" y="7893"/>
                  </a:cubicBezTo>
                  <a:cubicBezTo>
                    <a:pt x="8306" y="4901"/>
                    <a:pt x="5417" y="2477"/>
                    <a:pt x="2115" y="826"/>
                  </a:cubicBezTo>
                  <a:cubicBezTo>
                    <a:pt x="1445" y="465"/>
                    <a:pt x="723" y="207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1" name="Google Shape;1841;p42"/>
            <p:cNvSpPr/>
            <p:nvPr/>
          </p:nvSpPr>
          <p:spPr>
            <a:xfrm>
              <a:off x="3871225" y="2989025"/>
              <a:ext cx="110950" cy="1797875"/>
            </a:xfrm>
            <a:custGeom>
              <a:rect b="b" l="l" r="r" t="t"/>
              <a:pathLst>
                <a:path extrusionOk="0" h="71915" w="4438">
                  <a:moveTo>
                    <a:pt x="53" y="1"/>
                  </a:moveTo>
                  <a:cubicBezTo>
                    <a:pt x="1" y="207"/>
                    <a:pt x="1" y="465"/>
                    <a:pt x="1" y="723"/>
                  </a:cubicBezTo>
                  <a:cubicBezTo>
                    <a:pt x="1" y="1239"/>
                    <a:pt x="53" y="1910"/>
                    <a:pt x="53" y="2787"/>
                  </a:cubicBezTo>
                  <a:cubicBezTo>
                    <a:pt x="104" y="4644"/>
                    <a:pt x="156" y="7275"/>
                    <a:pt x="259" y="10525"/>
                  </a:cubicBezTo>
                  <a:cubicBezTo>
                    <a:pt x="517" y="17077"/>
                    <a:pt x="930" y="26053"/>
                    <a:pt x="1497" y="36009"/>
                  </a:cubicBezTo>
                  <a:cubicBezTo>
                    <a:pt x="2116" y="45914"/>
                    <a:pt x="2787" y="54942"/>
                    <a:pt x="3354" y="61442"/>
                  </a:cubicBezTo>
                  <a:cubicBezTo>
                    <a:pt x="3612" y="64692"/>
                    <a:pt x="3870" y="67323"/>
                    <a:pt x="4076" y="69129"/>
                  </a:cubicBezTo>
                  <a:cubicBezTo>
                    <a:pt x="4180" y="70006"/>
                    <a:pt x="4231" y="70676"/>
                    <a:pt x="4334" y="71192"/>
                  </a:cubicBezTo>
                  <a:cubicBezTo>
                    <a:pt x="4334" y="71450"/>
                    <a:pt x="4386" y="71708"/>
                    <a:pt x="4437" y="71914"/>
                  </a:cubicBezTo>
                  <a:cubicBezTo>
                    <a:pt x="4437" y="71708"/>
                    <a:pt x="4437" y="71450"/>
                    <a:pt x="4386" y="71192"/>
                  </a:cubicBezTo>
                  <a:cubicBezTo>
                    <a:pt x="4386" y="70676"/>
                    <a:pt x="4334" y="70006"/>
                    <a:pt x="4231" y="69129"/>
                  </a:cubicBezTo>
                  <a:cubicBezTo>
                    <a:pt x="4128" y="67220"/>
                    <a:pt x="3922" y="64641"/>
                    <a:pt x="3664" y="61391"/>
                  </a:cubicBezTo>
                  <a:cubicBezTo>
                    <a:pt x="3148" y="54890"/>
                    <a:pt x="2529" y="45914"/>
                    <a:pt x="1961" y="35958"/>
                  </a:cubicBezTo>
                  <a:cubicBezTo>
                    <a:pt x="1342" y="26053"/>
                    <a:pt x="930" y="17025"/>
                    <a:pt x="568" y="10525"/>
                  </a:cubicBezTo>
                  <a:cubicBezTo>
                    <a:pt x="414" y="7275"/>
                    <a:pt x="310" y="4644"/>
                    <a:pt x="207" y="2787"/>
                  </a:cubicBezTo>
                  <a:cubicBezTo>
                    <a:pt x="156" y="1910"/>
                    <a:pt x="104" y="1239"/>
                    <a:pt x="104" y="723"/>
                  </a:cubicBezTo>
                  <a:cubicBezTo>
                    <a:pt x="104" y="465"/>
                    <a:pt x="53" y="207"/>
                    <a:pt x="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2" name="Google Shape;1842;p42"/>
            <p:cNvSpPr/>
            <p:nvPr/>
          </p:nvSpPr>
          <p:spPr>
            <a:xfrm>
              <a:off x="2175275" y="3026450"/>
              <a:ext cx="287650" cy="568775"/>
            </a:xfrm>
            <a:custGeom>
              <a:rect b="b" l="l" r="r" t="t"/>
              <a:pathLst>
                <a:path extrusionOk="0" h="22751" w="11506">
                  <a:moveTo>
                    <a:pt x="2477" y="0"/>
                  </a:moveTo>
                  <a:lnTo>
                    <a:pt x="2477" y="0"/>
                  </a:lnTo>
                  <a:cubicBezTo>
                    <a:pt x="2374" y="361"/>
                    <a:pt x="2322" y="722"/>
                    <a:pt x="2271" y="1135"/>
                  </a:cubicBezTo>
                  <a:cubicBezTo>
                    <a:pt x="2116" y="1909"/>
                    <a:pt x="1961" y="2941"/>
                    <a:pt x="1755" y="4230"/>
                  </a:cubicBezTo>
                  <a:cubicBezTo>
                    <a:pt x="1342" y="6964"/>
                    <a:pt x="775" y="10730"/>
                    <a:pt x="104" y="15115"/>
                  </a:cubicBezTo>
                  <a:lnTo>
                    <a:pt x="1" y="15580"/>
                  </a:lnTo>
                  <a:lnTo>
                    <a:pt x="414" y="15322"/>
                  </a:lnTo>
                  <a:cubicBezTo>
                    <a:pt x="2116" y="14084"/>
                    <a:pt x="3973" y="12794"/>
                    <a:pt x="5934" y="11453"/>
                  </a:cubicBezTo>
                  <a:cubicBezTo>
                    <a:pt x="7705" y="10208"/>
                    <a:pt x="9388" y="9007"/>
                    <a:pt x="10982" y="7933"/>
                  </a:cubicBezTo>
                  <a:lnTo>
                    <a:pt x="10982" y="7933"/>
                  </a:lnTo>
                  <a:cubicBezTo>
                    <a:pt x="10438" y="12125"/>
                    <a:pt x="9945" y="15728"/>
                    <a:pt x="9596" y="18417"/>
                  </a:cubicBezTo>
                  <a:cubicBezTo>
                    <a:pt x="9442" y="19707"/>
                    <a:pt x="9287" y="20790"/>
                    <a:pt x="9184" y="21615"/>
                  </a:cubicBezTo>
                  <a:cubicBezTo>
                    <a:pt x="9132" y="21976"/>
                    <a:pt x="9080" y="22338"/>
                    <a:pt x="9132" y="22750"/>
                  </a:cubicBezTo>
                  <a:cubicBezTo>
                    <a:pt x="9235" y="22389"/>
                    <a:pt x="9287" y="21976"/>
                    <a:pt x="9338" y="21615"/>
                  </a:cubicBezTo>
                  <a:cubicBezTo>
                    <a:pt x="9442" y="20790"/>
                    <a:pt x="9648" y="19758"/>
                    <a:pt x="9854" y="18468"/>
                  </a:cubicBezTo>
                  <a:cubicBezTo>
                    <a:pt x="10267" y="15683"/>
                    <a:pt x="10783" y="11917"/>
                    <a:pt x="11453" y="7532"/>
                  </a:cubicBezTo>
                  <a:lnTo>
                    <a:pt x="11505" y="7068"/>
                  </a:lnTo>
                  <a:lnTo>
                    <a:pt x="11505" y="7068"/>
                  </a:lnTo>
                  <a:lnTo>
                    <a:pt x="11144" y="7325"/>
                  </a:lnTo>
                  <a:cubicBezTo>
                    <a:pt x="9442" y="8512"/>
                    <a:pt x="7584" y="9802"/>
                    <a:pt x="5676" y="11091"/>
                  </a:cubicBezTo>
                  <a:lnTo>
                    <a:pt x="582" y="14661"/>
                  </a:lnTo>
                  <a:lnTo>
                    <a:pt x="582" y="14661"/>
                  </a:lnTo>
                  <a:cubicBezTo>
                    <a:pt x="1124" y="10492"/>
                    <a:pt x="1616" y="6910"/>
                    <a:pt x="2013" y="4282"/>
                  </a:cubicBezTo>
                  <a:cubicBezTo>
                    <a:pt x="2168" y="2992"/>
                    <a:pt x="2322" y="1909"/>
                    <a:pt x="2426" y="1135"/>
                  </a:cubicBezTo>
                  <a:cubicBezTo>
                    <a:pt x="2477" y="774"/>
                    <a:pt x="2477" y="361"/>
                    <a:pt x="247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3" name="Google Shape;1843;p42"/>
            <p:cNvSpPr/>
            <p:nvPr/>
          </p:nvSpPr>
          <p:spPr>
            <a:xfrm>
              <a:off x="2649900" y="3382400"/>
              <a:ext cx="542975" cy="358550"/>
            </a:xfrm>
            <a:custGeom>
              <a:rect b="b" l="l" r="r" t="t"/>
              <a:pathLst>
                <a:path extrusionOk="0" h="14342" w="21719">
                  <a:moveTo>
                    <a:pt x="11195" y="0"/>
                  </a:moveTo>
                  <a:lnTo>
                    <a:pt x="11143" y="516"/>
                  </a:lnTo>
                  <a:cubicBezTo>
                    <a:pt x="10937" y="2580"/>
                    <a:pt x="10782" y="4798"/>
                    <a:pt x="10576" y="7119"/>
                  </a:cubicBezTo>
                  <a:cubicBezTo>
                    <a:pt x="10386" y="9257"/>
                    <a:pt x="10196" y="11350"/>
                    <a:pt x="10046" y="13320"/>
                  </a:cubicBezTo>
                  <a:lnTo>
                    <a:pt x="10046" y="13320"/>
                  </a:lnTo>
                  <a:cubicBezTo>
                    <a:pt x="7195" y="10220"/>
                    <a:pt x="4780" y="7561"/>
                    <a:pt x="2941" y="5572"/>
                  </a:cubicBezTo>
                  <a:cubicBezTo>
                    <a:pt x="2064" y="4592"/>
                    <a:pt x="1342" y="3818"/>
                    <a:pt x="774" y="3250"/>
                  </a:cubicBezTo>
                  <a:cubicBezTo>
                    <a:pt x="568" y="2941"/>
                    <a:pt x="258" y="2683"/>
                    <a:pt x="0" y="2425"/>
                  </a:cubicBezTo>
                  <a:lnTo>
                    <a:pt x="0" y="2425"/>
                  </a:lnTo>
                  <a:cubicBezTo>
                    <a:pt x="207" y="2786"/>
                    <a:pt x="413" y="3044"/>
                    <a:pt x="671" y="3353"/>
                  </a:cubicBezTo>
                  <a:cubicBezTo>
                    <a:pt x="1238" y="3973"/>
                    <a:pt x="1909" y="4746"/>
                    <a:pt x="2786" y="5727"/>
                  </a:cubicBezTo>
                  <a:cubicBezTo>
                    <a:pt x="4592" y="7842"/>
                    <a:pt x="7119" y="10679"/>
                    <a:pt x="10060" y="13981"/>
                  </a:cubicBezTo>
                  <a:lnTo>
                    <a:pt x="10369" y="14342"/>
                  </a:lnTo>
                  <a:lnTo>
                    <a:pt x="10421" y="13826"/>
                  </a:lnTo>
                  <a:cubicBezTo>
                    <a:pt x="10627" y="11762"/>
                    <a:pt x="10782" y="9492"/>
                    <a:pt x="10988" y="7119"/>
                  </a:cubicBezTo>
                  <a:cubicBezTo>
                    <a:pt x="11178" y="4986"/>
                    <a:pt x="11368" y="2939"/>
                    <a:pt x="11517" y="1020"/>
                  </a:cubicBezTo>
                  <a:lnTo>
                    <a:pt x="11517" y="1020"/>
                  </a:lnTo>
                  <a:lnTo>
                    <a:pt x="18675" y="8770"/>
                  </a:lnTo>
                  <a:cubicBezTo>
                    <a:pt x="19604" y="9750"/>
                    <a:pt x="20326" y="10524"/>
                    <a:pt x="20893" y="11092"/>
                  </a:cubicBezTo>
                  <a:cubicBezTo>
                    <a:pt x="21151" y="11401"/>
                    <a:pt x="21409" y="11659"/>
                    <a:pt x="21719" y="11917"/>
                  </a:cubicBezTo>
                  <a:cubicBezTo>
                    <a:pt x="21512" y="11608"/>
                    <a:pt x="21254" y="11298"/>
                    <a:pt x="20996" y="10988"/>
                  </a:cubicBezTo>
                  <a:cubicBezTo>
                    <a:pt x="20429" y="10421"/>
                    <a:pt x="19758" y="9596"/>
                    <a:pt x="18881" y="8615"/>
                  </a:cubicBezTo>
                  <a:cubicBezTo>
                    <a:pt x="17024" y="6500"/>
                    <a:pt x="14445" y="3663"/>
                    <a:pt x="11504" y="361"/>
                  </a:cubicBezTo>
                  <a:lnTo>
                    <a:pt x="1119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4" name="Google Shape;1844;p42"/>
            <p:cNvSpPr/>
            <p:nvPr/>
          </p:nvSpPr>
          <p:spPr>
            <a:xfrm>
              <a:off x="3368250" y="3651950"/>
              <a:ext cx="350825" cy="584250"/>
            </a:xfrm>
            <a:custGeom>
              <a:rect b="b" l="l" r="r" t="t"/>
              <a:pathLst>
                <a:path extrusionOk="0" h="23370" w="14033">
                  <a:moveTo>
                    <a:pt x="8874" y="0"/>
                  </a:moveTo>
                  <a:lnTo>
                    <a:pt x="8874" y="0"/>
                  </a:lnTo>
                  <a:cubicBezTo>
                    <a:pt x="8616" y="258"/>
                    <a:pt x="8358" y="568"/>
                    <a:pt x="8152" y="929"/>
                  </a:cubicBezTo>
                  <a:lnTo>
                    <a:pt x="6398" y="3560"/>
                  </a:lnTo>
                  <a:cubicBezTo>
                    <a:pt x="4850" y="5881"/>
                    <a:pt x="2735" y="9080"/>
                    <a:pt x="259" y="12794"/>
                  </a:cubicBezTo>
                  <a:lnTo>
                    <a:pt x="1" y="13155"/>
                  </a:lnTo>
                  <a:lnTo>
                    <a:pt x="465" y="13103"/>
                  </a:lnTo>
                  <a:lnTo>
                    <a:pt x="7017" y="11969"/>
                  </a:lnTo>
                  <a:lnTo>
                    <a:pt x="13160" y="10913"/>
                  </a:lnTo>
                  <a:lnTo>
                    <a:pt x="13160" y="10913"/>
                  </a:lnTo>
                  <a:lnTo>
                    <a:pt x="7429" y="19707"/>
                  </a:lnTo>
                  <a:lnTo>
                    <a:pt x="5727" y="22389"/>
                  </a:lnTo>
                  <a:cubicBezTo>
                    <a:pt x="5521" y="22699"/>
                    <a:pt x="5314" y="23060"/>
                    <a:pt x="5159" y="23369"/>
                  </a:cubicBezTo>
                  <a:cubicBezTo>
                    <a:pt x="5417" y="23112"/>
                    <a:pt x="5624" y="22802"/>
                    <a:pt x="5830" y="22492"/>
                  </a:cubicBezTo>
                  <a:cubicBezTo>
                    <a:pt x="6294" y="21822"/>
                    <a:pt x="6913" y="20945"/>
                    <a:pt x="7636" y="19861"/>
                  </a:cubicBezTo>
                  <a:lnTo>
                    <a:pt x="13775" y="10730"/>
                  </a:lnTo>
                  <a:lnTo>
                    <a:pt x="14033" y="10369"/>
                  </a:lnTo>
                  <a:lnTo>
                    <a:pt x="13568" y="10421"/>
                  </a:lnTo>
                  <a:lnTo>
                    <a:pt x="6913" y="11556"/>
                  </a:lnTo>
                  <a:lnTo>
                    <a:pt x="868" y="12611"/>
                  </a:lnTo>
                  <a:lnTo>
                    <a:pt x="868" y="12611"/>
                  </a:lnTo>
                  <a:cubicBezTo>
                    <a:pt x="3137" y="9059"/>
                    <a:pt x="5111" y="5955"/>
                    <a:pt x="6604" y="3714"/>
                  </a:cubicBezTo>
                  <a:lnTo>
                    <a:pt x="8306" y="980"/>
                  </a:lnTo>
                  <a:cubicBezTo>
                    <a:pt x="8513" y="671"/>
                    <a:pt x="8719" y="361"/>
                    <a:pt x="887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5" name="Google Shape;1845;p42"/>
            <p:cNvSpPr/>
            <p:nvPr/>
          </p:nvSpPr>
          <p:spPr>
            <a:xfrm>
              <a:off x="2839475" y="4058200"/>
              <a:ext cx="350825" cy="585550"/>
            </a:xfrm>
            <a:custGeom>
              <a:rect b="b" l="l" r="r" t="t"/>
              <a:pathLst>
                <a:path extrusionOk="0" h="23422" w="14033">
                  <a:moveTo>
                    <a:pt x="8874" y="0"/>
                  </a:moveTo>
                  <a:cubicBezTo>
                    <a:pt x="8616" y="310"/>
                    <a:pt x="8409" y="619"/>
                    <a:pt x="8203" y="929"/>
                  </a:cubicBezTo>
                  <a:lnTo>
                    <a:pt x="6398" y="3560"/>
                  </a:lnTo>
                  <a:cubicBezTo>
                    <a:pt x="4850" y="5881"/>
                    <a:pt x="2735" y="9080"/>
                    <a:pt x="259" y="12794"/>
                  </a:cubicBezTo>
                  <a:lnTo>
                    <a:pt x="1" y="13155"/>
                  </a:lnTo>
                  <a:lnTo>
                    <a:pt x="465" y="13104"/>
                  </a:lnTo>
                  <a:lnTo>
                    <a:pt x="7017" y="11969"/>
                  </a:lnTo>
                  <a:lnTo>
                    <a:pt x="13210" y="10913"/>
                  </a:lnTo>
                  <a:lnTo>
                    <a:pt x="13210" y="10913"/>
                  </a:lnTo>
                  <a:lnTo>
                    <a:pt x="7429" y="19707"/>
                  </a:lnTo>
                  <a:cubicBezTo>
                    <a:pt x="6759" y="20842"/>
                    <a:pt x="6191" y="21719"/>
                    <a:pt x="5727" y="22389"/>
                  </a:cubicBezTo>
                  <a:cubicBezTo>
                    <a:pt x="5521" y="22699"/>
                    <a:pt x="5314" y="23060"/>
                    <a:pt x="5159" y="23421"/>
                  </a:cubicBezTo>
                  <a:cubicBezTo>
                    <a:pt x="5417" y="23112"/>
                    <a:pt x="5675" y="22802"/>
                    <a:pt x="5882" y="22493"/>
                  </a:cubicBezTo>
                  <a:cubicBezTo>
                    <a:pt x="6294" y="21822"/>
                    <a:pt x="6913" y="20945"/>
                    <a:pt x="7636" y="19862"/>
                  </a:cubicBezTo>
                  <a:lnTo>
                    <a:pt x="13775" y="10731"/>
                  </a:lnTo>
                  <a:lnTo>
                    <a:pt x="14033" y="10369"/>
                  </a:lnTo>
                  <a:lnTo>
                    <a:pt x="13568" y="10421"/>
                  </a:lnTo>
                  <a:lnTo>
                    <a:pt x="6965" y="11556"/>
                  </a:lnTo>
                  <a:lnTo>
                    <a:pt x="874" y="12611"/>
                  </a:lnTo>
                  <a:lnTo>
                    <a:pt x="874" y="12611"/>
                  </a:lnTo>
                  <a:cubicBezTo>
                    <a:pt x="3189" y="9063"/>
                    <a:pt x="5160" y="6004"/>
                    <a:pt x="6604" y="3715"/>
                  </a:cubicBezTo>
                  <a:lnTo>
                    <a:pt x="8306" y="981"/>
                  </a:lnTo>
                  <a:cubicBezTo>
                    <a:pt x="8513" y="671"/>
                    <a:pt x="8719" y="361"/>
                    <a:pt x="887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6" name="Google Shape;1846;p42"/>
            <p:cNvSpPr/>
            <p:nvPr/>
          </p:nvSpPr>
          <p:spPr>
            <a:xfrm>
              <a:off x="3980850" y="3646775"/>
              <a:ext cx="352125" cy="584275"/>
            </a:xfrm>
            <a:custGeom>
              <a:rect b="b" l="l" r="r" t="t"/>
              <a:pathLst>
                <a:path extrusionOk="0" h="23371" w="14085">
                  <a:moveTo>
                    <a:pt x="8874" y="1"/>
                  </a:moveTo>
                  <a:cubicBezTo>
                    <a:pt x="8616" y="259"/>
                    <a:pt x="8410" y="568"/>
                    <a:pt x="8203" y="878"/>
                  </a:cubicBezTo>
                  <a:cubicBezTo>
                    <a:pt x="7739" y="1548"/>
                    <a:pt x="7120" y="2477"/>
                    <a:pt x="6398" y="3560"/>
                  </a:cubicBezTo>
                  <a:lnTo>
                    <a:pt x="259" y="12743"/>
                  </a:lnTo>
                  <a:lnTo>
                    <a:pt x="1" y="13156"/>
                  </a:lnTo>
                  <a:lnTo>
                    <a:pt x="1" y="13156"/>
                  </a:lnTo>
                  <a:lnTo>
                    <a:pt x="517" y="13053"/>
                  </a:lnTo>
                  <a:cubicBezTo>
                    <a:pt x="2529" y="12743"/>
                    <a:pt x="4747" y="12330"/>
                    <a:pt x="7017" y="11969"/>
                  </a:cubicBezTo>
                  <a:cubicBezTo>
                    <a:pt x="9153" y="11589"/>
                    <a:pt x="11245" y="11253"/>
                    <a:pt x="13173" y="10921"/>
                  </a:cubicBezTo>
                  <a:lnTo>
                    <a:pt x="13173" y="10921"/>
                  </a:lnTo>
                  <a:lnTo>
                    <a:pt x="7430" y="19707"/>
                  </a:lnTo>
                  <a:cubicBezTo>
                    <a:pt x="6759" y="20791"/>
                    <a:pt x="6191" y="21719"/>
                    <a:pt x="5727" y="22390"/>
                  </a:cubicBezTo>
                  <a:cubicBezTo>
                    <a:pt x="5521" y="22699"/>
                    <a:pt x="5366" y="23009"/>
                    <a:pt x="5160" y="23370"/>
                  </a:cubicBezTo>
                  <a:cubicBezTo>
                    <a:pt x="5418" y="23061"/>
                    <a:pt x="5676" y="22803"/>
                    <a:pt x="5882" y="22442"/>
                  </a:cubicBezTo>
                  <a:lnTo>
                    <a:pt x="7687" y="19862"/>
                  </a:lnTo>
                  <a:cubicBezTo>
                    <a:pt x="9235" y="17541"/>
                    <a:pt x="11350" y="14394"/>
                    <a:pt x="13775" y="10731"/>
                  </a:cubicBezTo>
                  <a:lnTo>
                    <a:pt x="14084" y="10318"/>
                  </a:lnTo>
                  <a:lnTo>
                    <a:pt x="13568" y="10422"/>
                  </a:lnTo>
                  <a:lnTo>
                    <a:pt x="6965" y="11505"/>
                  </a:lnTo>
                  <a:cubicBezTo>
                    <a:pt x="4816" y="11887"/>
                    <a:pt x="2799" y="12225"/>
                    <a:pt x="874" y="12559"/>
                  </a:cubicBezTo>
                  <a:lnTo>
                    <a:pt x="874" y="12559"/>
                  </a:lnTo>
                  <a:cubicBezTo>
                    <a:pt x="3189" y="9011"/>
                    <a:pt x="5161" y="5953"/>
                    <a:pt x="6604" y="3664"/>
                  </a:cubicBezTo>
                  <a:lnTo>
                    <a:pt x="8307" y="981"/>
                  </a:lnTo>
                  <a:cubicBezTo>
                    <a:pt x="8513" y="671"/>
                    <a:pt x="8719" y="310"/>
                    <a:pt x="887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7" name="Google Shape;1847;p42"/>
            <p:cNvSpPr/>
            <p:nvPr/>
          </p:nvSpPr>
          <p:spPr>
            <a:xfrm>
              <a:off x="1307325" y="3310175"/>
              <a:ext cx="352100" cy="585550"/>
            </a:xfrm>
            <a:custGeom>
              <a:rect b="b" l="l" r="r" t="t"/>
              <a:pathLst>
                <a:path extrusionOk="0" h="23422" w="14084">
                  <a:moveTo>
                    <a:pt x="8873" y="0"/>
                  </a:moveTo>
                  <a:cubicBezTo>
                    <a:pt x="8615" y="310"/>
                    <a:pt x="8409" y="619"/>
                    <a:pt x="8203" y="929"/>
                  </a:cubicBezTo>
                  <a:lnTo>
                    <a:pt x="6397" y="3560"/>
                  </a:lnTo>
                  <a:cubicBezTo>
                    <a:pt x="4850" y="5881"/>
                    <a:pt x="2734" y="9080"/>
                    <a:pt x="310" y="12794"/>
                  </a:cubicBezTo>
                  <a:lnTo>
                    <a:pt x="0" y="13155"/>
                  </a:lnTo>
                  <a:lnTo>
                    <a:pt x="516" y="13104"/>
                  </a:lnTo>
                  <a:lnTo>
                    <a:pt x="7016" y="11969"/>
                  </a:lnTo>
                  <a:lnTo>
                    <a:pt x="13212" y="10912"/>
                  </a:lnTo>
                  <a:lnTo>
                    <a:pt x="13212" y="10912"/>
                  </a:lnTo>
                  <a:lnTo>
                    <a:pt x="7481" y="19707"/>
                  </a:lnTo>
                  <a:cubicBezTo>
                    <a:pt x="6758" y="20842"/>
                    <a:pt x="6191" y="21719"/>
                    <a:pt x="5778" y="22389"/>
                  </a:cubicBezTo>
                  <a:cubicBezTo>
                    <a:pt x="5520" y="22699"/>
                    <a:pt x="5365" y="23060"/>
                    <a:pt x="5159" y="23421"/>
                  </a:cubicBezTo>
                  <a:cubicBezTo>
                    <a:pt x="5417" y="23112"/>
                    <a:pt x="5675" y="22802"/>
                    <a:pt x="5881" y="22493"/>
                  </a:cubicBezTo>
                  <a:cubicBezTo>
                    <a:pt x="6346" y="21822"/>
                    <a:pt x="6913" y="20945"/>
                    <a:pt x="7687" y="19862"/>
                  </a:cubicBezTo>
                  <a:cubicBezTo>
                    <a:pt x="9235" y="17592"/>
                    <a:pt x="11350" y="14393"/>
                    <a:pt x="13774" y="10782"/>
                  </a:cubicBezTo>
                  <a:lnTo>
                    <a:pt x="14084" y="10370"/>
                  </a:lnTo>
                  <a:lnTo>
                    <a:pt x="13568" y="10421"/>
                  </a:lnTo>
                  <a:lnTo>
                    <a:pt x="6965" y="11556"/>
                  </a:lnTo>
                  <a:lnTo>
                    <a:pt x="873" y="12611"/>
                  </a:lnTo>
                  <a:lnTo>
                    <a:pt x="873" y="12611"/>
                  </a:lnTo>
                  <a:cubicBezTo>
                    <a:pt x="3188" y="9063"/>
                    <a:pt x="5160" y="6004"/>
                    <a:pt x="6604" y="3715"/>
                  </a:cubicBezTo>
                  <a:cubicBezTo>
                    <a:pt x="7326" y="2580"/>
                    <a:pt x="7893" y="1703"/>
                    <a:pt x="8306" y="1032"/>
                  </a:cubicBezTo>
                  <a:cubicBezTo>
                    <a:pt x="8512" y="671"/>
                    <a:pt x="8719" y="361"/>
                    <a:pt x="887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8" name="Google Shape;1848;p42"/>
            <p:cNvSpPr/>
            <p:nvPr/>
          </p:nvSpPr>
          <p:spPr>
            <a:xfrm>
              <a:off x="699875" y="4835875"/>
              <a:ext cx="527500" cy="356000"/>
            </a:xfrm>
            <a:custGeom>
              <a:rect b="b" l="l" r="r" t="t"/>
              <a:pathLst>
                <a:path extrusionOk="0" h="14240" w="21100">
                  <a:moveTo>
                    <a:pt x="11453" y="1"/>
                  </a:moveTo>
                  <a:lnTo>
                    <a:pt x="11401" y="465"/>
                  </a:lnTo>
                  <a:cubicBezTo>
                    <a:pt x="11092" y="2580"/>
                    <a:pt x="10731" y="4799"/>
                    <a:pt x="10421" y="7120"/>
                  </a:cubicBezTo>
                  <a:cubicBezTo>
                    <a:pt x="10087" y="9268"/>
                    <a:pt x="9797" y="11328"/>
                    <a:pt x="9510" y="13258"/>
                  </a:cubicBezTo>
                  <a:lnTo>
                    <a:pt x="9510" y="13258"/>
                  </a:lnTo>
                  <a:cubicBezTo>
                    <a:pt x="6847" y="9955"/>
                    <a:pt x="4530" y="7096"/>
                    <a:pt x="2838" y="5005"/>
                  </a:cubicBezTo>
                  <a:cubicBezTo>
                    <a:pt x="2012" y="4025"/>
                    <a:pt x="1290" y="3199"/>
                    <a:pt x="774" y="2580"/>
                  </a:cubicBezTo>
                  <a:cubicBezTo>
                    <a:pt x="568" y="2271"/>
                    <a:pt x="310" y="1961"/>
                    <a:pt x="0" y="1703"/>
                  </a:cubicBezTo>
                  <a:lnTo>
                    <a:pt x="0" y="1703"/>
                  </a:lnTo>
                  <a:cubicBezTo>
                    <a:pt x="207" y="2064"/>
                    <a:pt x="413" y="2374"/>
                    <a:pt x="671" y="2683"/>
                  </a:cubicBezTo>
                  <a:lnTo>
                    <a:pt x="2631" y="5211"/>
                  </a:lnTo>
                  <a:cubicBezTo>
                    <a:pt x="4385" y="7378"/>
                    <a:pt x="6758" y="10370"/>
                    <a:pt x="9493" y="13878"/>
                  </a:cubicBezTo>
                  <a:lnTo>
                    <a:pt x="9802" y="14239"/>
                  </a:lnTo>
                  <a:lnTo>
                    <a:pt x="9854" y="13775"/>
                  </a:lnTo>
                  <a:lnTo>
                    <a:pt x="10834" y="7223"/>
                  </a:lnTo>
                  <a:lnTo>
                    <a:pt x="11745" y="1036"/>
                  </a:lnTo>
                  <a:lnTo>
                    <a:pt x="18314" y="9235"/>
                  </a:lnTo>
                  <a:cubicBezTo>
                    <a:pt x="19140" y="10215"/>
                    <a:pt x="19810" y="11041"/>
                    <a:pt x="20326" y="11660"/>
                  </a:cubicBezTo>
                  <a:cubicBezTo>
                    <a:pt x="20584" y="11969"/>
                    <a:pt x="20842" y="12227"/>
                    <a:pt x="21100" y="12537"/>
                  </a:cubicBezTo>
                  <a:cubicBezTo>
                    <a:pt x="20894" y="12176"/>
                    <a:pt x="20687" y="11866"/>
                    <a:pt x="20429" y="11557"/>
                  </a:cubicBezTo>
                  <a:lnTo>
                    <a:pt x="18520" y="9029"/>
                  </a:lnTo>
                  <a:lnTo>
                    <a:pt x="11762" y="414"/>
                  </a:lnTo>
                  <a:lnTo>
                    <a:pt x="1145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9" name="Google Shape;1849;p42"/>
            <p:cNvSpPr/>
            <p:nvPr/>
          </p:nvSpPr>
          <p:spPr>
            <a:xfrm>
              <a:off x="2072100" y="3862475"/>
              <a:ext cx="522350" cy="279575"/>
            </a:xfrm>
            <a:custGeom>
              <a:rect b="b" l="l" r="r" t="t"/>
              <a:pathLst>
                <a:path extrusionOk="0" h="11183" w="20894">
                  <a:moveTo>
                    <a:pt x="20327" y="1"/>
                  </a:moveTo>
                  <a:cubicBezTo>
                    <a:pt x="20133" y="1"/>
                    <a:pt x="19940" y="14"/>
                    <a:pt x="19759" y="40"/>
                  </a:cubicBezTo>
                  <a:lnTo>
                    <a:pt x="16561" y="194"/>
                  </a:lnTo>
                  <a:cubicBezTo>
                    <a:pt x="13775" y="349"/>
                    <a:pt x="9957" y="607"/>
                    <a:pt x="5521" y="865"/>
                  </a:cubicBezTo>
                  <a:lnTo>
                    <a:pt x="5057" y="865"/>
                  </a:lnTo>
                  <a:lnTo>
                    <a:pt x="5366" y="1226"/>
                  </a:lnTo>
                  <a:lnTo>
                    <a:pt x="10215" y="5766"/>
                  </a:lnTo>
                  <a:lnTo>
                    <a:pt x="14765" y="10028"/>
                  </a:lnTo>
                  <a:lnTo>
                    <a:pt x="14765" y="10028"/>
                  </a:lnTo>
                  <a:cubicBezTo>
                    <a:pt x="10574" y="10323"/>
                    <a:pt x="6972" y="10571"/>
                    <a:pt x="4283" y="10770"/>
                  </a:cubicBezTo>
                  <a:cubicBezTo>
                    <a:pt x="2993" y="10873"/>
                    <a:pt x="1910" y="10976"/>
                    <a:pt x="1136" y="11028"/>
                  </a:cubicBezTo>
                  <a:cubicBezTo>
                    <a:pt x="723" y="11028"/>
                    <a:pt x="362" y="11079"/>
                    <a:pt x="1" y="11183"/>
                  </a:cubicBezTo>
                  <a:lnTo>
                    <a:pt x="1136" y="11183"/>
                  </a:lnTo>
                  <a:cubicBezTo>
                    <a:pt x="1910" y="11131"/>
                    <a:pt x="2993" y="11079"/>
                    <a:pt x="4283" y="11028"/>
                  </a:cubicBezTo>
                  <a:cubicBezTo>
                    <a:pt x="7068" y="10873"/>
                    <a:pt x="10886" y="10667"/>
                    <a:pt x="15271" y="10409"/>
                  </a:cubicBezTo>
                  <a:lnTo>
                    <a:pt x="15735" y="10409"/>
                  </a:lnTo>
                  <a:lnTo>
                    <a:pt x="15374" y="10048"/>
                  </a:lnTo>
                  <a:cubicBezTo>
                    <a:pt x="13878" y="8655"/>
                    <a:pt x="12227" y="7056"/>
                    <a:pt x="10525" y="5456"/>
                  </a:cubicBezTo>
                  <a:lnTo>
                    <a:pt x="6021" y="1240"/>
                  </a:lnTo>
                  <a:lnTo>
                    <a:pt x="6021" y="1240"/>
                  </a:lnTo>
                  <a:lnTo>
                    <a:pt x="16561" y="452"/>
                  </a:lnTo>
                  <a:lnTo>
                    <a:pt x="19759" y="194"/>
                  </a:lnTo>
                  <a:cubicBezTo>
                    <a:pt x="20120" y="143"/>
                    <a:pt x="20533" y="91"/>
                    <a:pt x="20894" y="40"/>
                  </a:cubicBezTo>
                  <a:cubicBezTo>
                    <a:pt x="20713" y="14"/>
                    <a:pt x="20520" y="1"/>
                    <a:pt x="2032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0" name="Google Shape;1850;p42"/>
            <p:cNvSpPr/>
            <p:nvPr/>
          </p:nvSpPr>
          <p:spPr>
            <a:xfrm>
              <a:off x="2128850" y="4872000"/>
              <a:ext cx="532675" cy="357275"/>
            </a:xfrm>
            <a:custGeom>
              <a:rect b="b" l="l" r="r" t="t"/>
              <a:pathLst>
                <a:path extrusionOk="0" h="14291" w="21307">
                  <a:moveTo>
                    <a:pt x="1" y="1961"/>
                  </a:moveTo>
                  <a:cubicBezTo>
                    <a:pt x="32" y="1987"/>
                    <a:pt x="63" y="2013"/>
                    <a:pt x="94" y="2040"/>
                  </a:cubicBezTo>
                  <a:lnTo>
                    <a:pt x="94" y="2040"/>
                  </a:lnTo>
                  <a:cubicBezTo>
                    <a:pt x="79" y="2013"/>
                    <a:pt x="66" y="1987"/>
                    <a:pt x="52" y="1961"/>
                  </a:cubicBezTo>
                  <a:close/>
                  <a:moveTo>
                    <a:pt x="11453" y="0"/>
                  </a:moveTo>
                  <a:lnTo>
                    <a:pt x="11350" y="516"/>
                  </a:lnTo>
                  <a:cubicBezTo>
                    <a:pt x="11092" y="2580"/>
                    <a:pt x="10834" y="4798"/>
                    <a:pt x="10525" y="7171"/>
                  </a:cubicBezTo>
                  <a:cubicBezTo>
                    <a:pt x="10238" y="9318"/>
                    <a:pt x="9996" y="11376"/>
                    <a:pt x="9758" y="13264"/>
                  </a:cubicBezTo>
                  <a:lnTo>
                    <a:pt x="9758" y="13264"/>
                  </a:lnTo>
                  <a:lnTo>
                    <a:pt x="2890" y="5211"/>
                  </a:lnTo>
                  <a:cubicBezTo>
                    <a:pt x="2064" y="4179"/>
                    <a:pt x="1342" y="3405"/>
                    <a:pt x="826" y="2786"/>
                  </a:cubicBezTo>
                  <a:cubicBezTo>
                    <a:pt x="595" y="2508"/>
                    <a:pt x="363" y="2272"/>
                    <a:pt x="94" y="2040"/>
                  </a:cubicBezTo>
                  <a:lnTo>
                    <a:pt x="94" y="2040"/>
                  </a:lnTo>
                  <a:cubicBezTo>
                    <a:pt x="251" y="2323"/>
                    <a:pt x="487" y="2606"/>
                    <a:pt x="723" y="2889"/>
                  </a:cubicBezTo>
                  <a:cubicBezTo>
                    <a:pt x="1239" y="3508"/>
                    <a:pt x="1910" y="4334"/>
                    <a:pt x="2735" y="5365"/>
                  </a:cubicBezTo>
                  <a:cubicBezTo>
                    <a:pt x="4489" y="7532"/>
                    <a:pt x="6914" y="10473"/>
                    <a:pt x="9751" y="13877"/>
                  </a:cubicBezTo>
                  <a:lnTo>
                    <a:pt x="10009" y="14290"/>
                  </a:lnTo>
                  <a:lnTo>
                    <a:pt x="10112" y="13774"/>
                  </a:lnTo>
                  <a:cubicBezTo>
                    <a:pt x="10370" y="11762"/>
                    <a:pt x="10628" y="9544"/>
                    <a:pt x="10937" y="7223"/>
                  </a:cubicBezTo>
                  <a:cubicBezTo>
                    <a:pt x="11222" y="5041"/>
                    <a:pt x="11463" y="2991"/>
                    <a:pt x="11740" y="1071"/>
                  </a:cubicBezTo>
                  <a:lnTo>
                    <a:pt x="11740" y="1071"/>
                  </a:lnTo>
                  <a:cubicBezTo>
                    <a:pt x="14436" y="4258"/>
                    <a:pt x="16785" y="7049"/>
                    <a:pt x="18469" y="9080"/>
                  </a:cubicBezTo>
                  <a:lnTo>
                    <a:pt x="20533" y="11504"/>
                  </a:lnTo>
                  <a:cubicBezTo>
                    <a:pt x="20791" y="11762"/>
                    <a:pt x="21049" y="12072"/>
                    <a:pt x="21307" y="12330"/>
                  </a:cubicBezTo>
                  <a:cubicBezTo>
                    <a:pt x="21100" y="11969"/>
                    <a:pt x="20894" y="11711"/>
                    <a:pt x="20636" y="11401"/>
                  </a:cubicBezTo>
                  <a:lnTo>
                    <a:pt x="18676" y="8925"/>
                  </a:lnTo>
                  <a:cubicBezTo>
                    <a:pt x="16922" y="6758"/>
                    <a:pt x="14497" y="3818"/>
                    <a:pt x="11763" y="361"/>
                  </a:cubicBezTo>
                  <a:lnTo>
                    <a:pt x="1145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1" name="Google Shape;1851;p42"/>
            <p:cNvSpPr/>
            <p:nvPr/>
          </p:nvSpPr>
          <p:spPr>
            <a:xfrm>
              <a:off x="775975" y="4144600"/>
              <a:ext cx="522350" cy="279575"/>
            </a:xfrm>
            <a:custGeom>
              <a:rect b="b" l="l" r="r" t="t"/>
              <a:pathLst>
                <a:path extrusionOk="0" h="11183" w="20894">
                  <a:moveTo>
                    <a:pt x="20893" y="1"/>
                  </a:moveTo>
                  <a:cubicBezTo>
                    <a:pt x="20532" y="1"/>
                    <a:pt x="20171" y="1"/>
                    <a:pt x="19758" y="52"/>
                  </a:cubicBezTo>
                  <a:lnTo>
                    <a:pt x="16560" y="207"/>
                  </a:lnTo>
                  <a:lnTo>
                    <a:pt x="5520" y="826"/>
                  </a:lnTo>
                  <a:lnTo>
                    <a:pt x="5056" y="878"/>
                  </a:lnTo>
                  <a:lnTo>
                    <a:pt x="5417" y="1187"/>
                  </a:lnTo>
                  <a:cubicBezTo>
                    <a:pt x="6913" y="2632"/>
                    <a:pt x="8564" y="4179"/>
                    <a:pt x="10215" y="5779"/>
                  </a:cubicBezTo>
                  <a:lnTo>
                    <a:pt x="14768" y="10044"/>
                  </a:lnTo>
                  <a:lnTo>
                    <a:pt x="14768" y="10044"/>
                  </a:lnTo>
                  <a:lnTo>
                    <a:pt x="4282" y="10783"/>
                  </a:lnTo>
                  <a:cubicBezTo>
                    <a:pt x="2992" y="10886"/>
                    <a:pt x="1960" y="10937"/>
                    <a:pt x="1135" y="11041"/>
                  </a:cubicBezTo>
                  <a:cubicBezTo>
                    <a:pt x="774" y="11041"/>
                    <a:pt x="361" y="11092"/>
                    <a:pt x="0" y="11144"/>
                  </a:cubicBezTo>
                  <a:cubicBezTo>
                    <a:pt x="206" y="11169"/>
                    <a:pt x="400" y="11182"/>
                    <a:pt x="587" y="11182"/>
                  </a:cubicBezTo>
                  <a:cubicBezTo>
                    <a:pt x="774" y="11182"/>
                    <a:pt x="955" y="11169"/>
                    <a:pt x="1135" y="11144"/>
                  </a:cubicBezTo>
                  <a:lnTo>
                    <a:pt x="4334" y="11041"/>
                  </a:lnTo>
                  <a:lnTo>
                    <a:pt x="15270" y="10421"/>
                  </a:lnTo>
                  <a:lnTo>
                    <a:pt x="15786" y="10370"/>
                  </a:lnTo>
                  <a:lnTo>
                    <a:pt x="15425" y="10060"/>
                  </a:lnTo>
                  <a:cubicBezTo>
                    <a:pt x="13877" y="8616"/>
                    <a:pt x="12226" y="7068"/>
                    <a:pt x="10524" y="5417"/>
                  </a:cubicBezTo>
                  <a:lnTo>
                    <a:pt x="6028" y="1256"/>
                  </a:lnTo>
                  <a:lnTo>
                    <a:pt x="6028" y="1256"/>
                  </a:lnTo>
                  <a:lnTo>
                    <a:pt x="16611" y="465"/>
                  </a:lnTo>
                  <a:lnTo>
                    <a:pt x="19758" y="155"/>
                  </a:lnTo>
                  <a:cubicBezTo>
                    <a:pt x="20171" y="155"/>
                    <a:pt x="20532" y="104"/>
                    <a:pt x="2089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2" name="Google Shape;1852;p42"/>
            <p:cNvSpPr/>
            <p:nvPr/>
          </p:nvSpPr>
          <p:spPr>
            <a:xfrm>
              <a:off x="1490450" y="4896500"/>
              <a:ext cx="522350" cy="279575"/>
            </a:xfrm>
            <a:custGeom>
              <a:rect b="b" l="l" r="r" t="t"/>
              <a:pathLst>
                <a:path extrusionOk="0" h="11183" w="20894">
                  <a:moveTo>
                    <a:pt x="19759" y="0"/>
                  </a:moveTo>
                  <a:lnTo>
                    <a:pt x="16560" y="155"/>
                  </a:lnTo>
                  <a:cubicBezTo>
                    <a:pt x="13775" y="362"/>
                    <a:pt x="9957" y="568"/>
                    <a:pt x="5521" y="826"/>
                  </a:cubicBezTo>
                  <a:lnTo>
                    <a:pt x="5056" y="877"/>
                  </a:lnTo>
                  <a:lnTo>
                    <a:pt x="5366" y="1187"/>
                  </a:lnTo>
                  <a:lnTo>
                    <a:pt x="10215" y="5727"/>
                  </a:lnTo>
                  <a:lnTo>
                    <a:pt x="14763" y="10035"/>
                  </a:lnTo>
                  <a:lnTo>
                    <a:pt x="14763" y="10035"/>
                  </a:lnTo>
                  <a:cubicBezTo>
                    <a:pt x="10573" y="10284"/>
                    <a:pt x="6971" y="10532"/>
                    <a:pt x="4283" y="10731"/>
                  </a:cubicBezTo>
                  <a:cubicBezTo>
                    <a:pt x="2993" y="10834"/>
                    <a:pt x="1910" y="10937"/>
                    <a:pt x="1136" y="10989"/>
                  </a:cubicBezTo>
                  <a:cubicBezTo>
                    <a:pt x="723" y="11040"/>
                    <a:pt x="362" y="11040"/>
                    <a:pt x="1" y="11143"/>
                  </a:cubicBezTo>
                  <a:cubicBezTo>
                    <a:pt x="181" y="11169"/>
                    <a:pt x="362" y="11182"/>
                    <a:pt x="549" y="11182"/>
                  </a:cubicBezTo>
                  <a:cubicBezTo>
                    <a:pt x="736" y="11182"/>
                    <a:pt x="929" y="11169"/>
                    <a:pt x="1136" y="11143"/>
                  </a:cubicBezTo>
                  <a:cubicBezTo>
                    <a:pt x="1910" y="11092"/>
                    <a:pt x="2993" y="11040"/>
                    <a:pt x="4283" y="10989"/>
                  </a:cubicBezTo>
                  <a:cubicBezTo>
                    <a:pt x="7068" y="10834"/>
                    <a:pt x="10834" y="10628"/>
                    <a:pt x="15271" y="10421"/>
                  </a:cubicBezTo>
                  <a:lnTo>
                    <a:pt x="15735" y="10370"/>
                  </a:lnTo>
                  <a:lnTo>
                    <a:pt x="15374" y="10060"/>
                  </a:lnTo>
                  <a:cubicBezTo>
                    <a:pt x="13878" y="8616"/>
                    <a:pt x="12227" y="7068"/>
                    <a:pt x="10473" y="5417"/>
                  </a:cubicBezTo>
                  <a:cubicBezTo>
                    <a:pt x="8946" y="3937"/>
                    <a:pt x="7418" y="2546"/>
                    <a:pt x="6013" y="1202"/>
                  </a:cubicBezTo>
                  <a:lnTo>
                    <a:pt x="6013" y="1202"/>
                  </a:lnTo>
                  <a:lnTo>
                    <a:pt x="16560" y="413"/>
                  </a:lnTo>
                  <a:lnTo>
                    <a:pt x="19759" y="155"/>
                  </a:lnTo>
                  <a:cubicBezTo>
                    <a:pt x="20120" y="155"/>
                    <a:pt x="20481" y="104"/>
                    <a:pt x="2089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3" name="Google Shape;1853;p42"/>
            <p:cNvSpPr/>
            <p:nvPr/>
          </p:nvSpPr>
          <p:spPr>
            <a:xfrm>
              <a:off x="3101275" y="2983875"/>
              <a:ext cx="522375" cy="279575"/>
            </a:xfrm>
            <a:custGeom>
              <a:rect b="b" l="l" r="r" t="t"/>
              <a:pathLst>
                <a:path extrusionOk="0" h="11183" w="20895">
                  <a:moveTo>
                    <a:pt x="20894" y="1"/>
                  </a:moveTo>
                  <a:cubicBezTo>
                    <a:pt x="20533" y="1"/>
                    <a:pt x="20120" y="1"/>
                    <a:pt x="19759" y="52"/>
                  </a:cubicBezTo>
                  <a:lnTo>
                    <a:pt x="16561" y="207"/>
                  </a:lnTo>
                  <a:cubicBezTo>
                    <a:pt x="13775" y="362"/>
                    <a:pt x="9957" y="568"/>
                    <a:pt x="5521" y="878"/>
                  </a:cubicBezTo>
                  <a:lnTo>
                    <a:pt x="5057" y="878"/>
                  </a:lnTo>
                  <a:lnTo>
                    <a:pt x="5418" y="1187"/>
                  </a:lnTo>
                  <a:lnTo>
                    <a:pt x="10215" y="5778"/>
                  </a:lnTo>
                  <a:lnTo>
                    <a:pt x="14768" y="10044"/>
                  </a:lnTo>
                  <a:lnTo>
                    <a:pt x="14768" y="10044"/>
                  </a:lnTo>
                  <a:cubicBezTo>
                    <a:pt x="10550" y="10338"/>
                    <a:pt x="6963" y="10584"/>
                    <a:pt x="4283" y="10782"/>
                  </a:cubicBezTo>
                  <a:cubicBezTo>
                    <a:pt x="2993" y="10886"/>
                    <a:pt x="1910" y="10937"/>
                    <a:pt x="1136" y="11040"/>
                  </a:cubicBezTo>
                  <a:cubicBezTo>
                    <a:pt x="723" y="11040"/>
                    <a:pt x="362" y="11092"/>
                    <a:pt x="1" y="11144"/>
                  </a:cubicBezTo>
                  <a:cubicBezTo>
                    <a:pt x="182" y="11169"/>
                    <a:pt x="375" y="11182"/>
                    <a:pt x="568" y="11182"/>
                  </a:cubicBezTo>
                  <a:cubicBezTo>
                    <a:pt x="762" y="11182"/>
                    <a:pt x="955" y="11169"/>
                    <a:pt x="1136" y="11144"/>
                  </a:cubicBezTo>
                  <a:cubicBezTo>
                    <a:pt x="1910" y="11144"/>
                    <a:pt x="2993" y="11092"/>
                    <a:pt x="4283" y="11040"/>
                  </a:cubicBezTo>
                  <a:cubicBezTo>
                    <a:pt x="7069" y="10886"/>
                    <a:pt x="10886" y="10679"/>
                    <a:pt x="15271" y="10421"/>
                  </a:cubicBezTo>
                  <a:lnTo>
                    <a:pt x="15735" y="10370"/>
                  </a:lnTo>
                  <a:lnTo>
                    <a:pt x="15426" y="10060"/>
                  </a:lnTo>
                  <a:cubicBezTo>
                    <a:pt x="13878" y="8616"/>
                    <a:pt x="12227" y="7068"/>
                    <a:pt x="10525" y="5469"/>
                  </a:cubicBezTo>
                  <a:lnTo>
                    <a:pt x="6025" y="1256"/>
                  </a:lnTo>
                  <a:lnTo>
                    <a:pt x="6025" y="1256"/>
                  </a:lnTo>
                  <a:lnTo>
                    <a:pt x="16561" y="465"/>
                  </a:lnTo>
                  <a:lnTo>
                    <a:pt x="19759" y="155"/>
                  </a:lnTo>
                  <a:cubicBezTo>
                    <a:pt x="20120" y="155"/>
                    <a:pt x="20533" y="104"/>
                    <a:pt x="20894" y="52"/>
                  </a:cubicBezTo>
                  <a:lnTo>
                    <a:pt x="2089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4" name="Google Shape;1854;p42"/>
            <p:cNvSpPr/>
            <p:nvPr/>
          </p:nvSpPr>
          <p:spPr>
            <a:xfrm>
              <a:off x="2791750" y="4764050"/>
              <a:ext cx="1078225" cy="567300"/>
            </a:xfrm>
            <a:custGeom>
              <a:rect b="b" l="l" r="r" t="t"/>
              <a:pathLst>
                <a:path extrusionOk="0" h="22692" w="43129">
                  <a:moveTo>
                    <a:pt x="21069" y="1"/>
                  </a:moveTo>
                  <a:cubicBezTo>
                    <a:pt x="20944" y="1"/>
                    <a:pt x="20833" y="12"/>
                    <a:pt x="20739" y="36"/>
                  </a:cubicBezTo>
                  <a:cubicBezTo>
                    <a:pt x="16045" y="1223"/>
                    <a:pt x="1910" y="5298"/>
                    <a:pt x="1910" y="5298"/>
                  </a:cubicBezTo>
                  <a:lnTo>
                    <a:pt x="1" y="22168"/>
                  </a:lnTo>
                  <a:cubicBezTo>
                    <a:pt x="1" y="22168"/>
                    <a:pt x="4560" y="22691"/>
                    <a:pt x="8155" y="22691"/>
                  </a:cubicBezTo>
                  <a:cubicBezTo>
                    <a:pt x="9213" y="22691"/>
                    <a:pt x="10187" y="22646"/>
                    <a:pt x="10938" y="22529"/>
                  </a:cubicBezTo>
                  <a:cubicBezTo>
                    <a:pt x="14239" y="22065"/>
                    <a:pt x="18469" y="14997"/>
                    <a:pt x="18469" y="14997"/>
                  </a:cubicBezTo>
                  <a:cubicBezTo>
                    <a:pt x="18469" y="14997"/>
                    <a:pt x="23577" y="15358"/>
                    <a:pt x="26053" y="15668"/>
                  </a:cubicBezTo>
                  <a:cubicBezTo>
                    <a:pt x="28429" y="15965"/>
                    <a:pt x="29143" y="21631"/>
                    <a:pt x="31659" y="21631"/>
                  </a:cubicBezTo>
                  <a:cubicBezTo>
                    <a:pt x="31764" y="21631"/>
                    <a:pt x="31873" y="21621"/>
                    <a:pt x="31985" y="21600"/>
                  </a:cubicBezTo>
                  <a:cubicBezTo>
                    <a:pt x="34823" y="21084"/>
                    <a:pt x="33327" y="16338"/>
                    <a:pt x="33327" y="16338"/>
                  </a:cubicBezTo>
                  <a:lnTo>
                    <a:pt x="33327" y="16338"/>
                  </a:lnTo>
                  <a:cubicBezTo>
                    <a:pt x="33361" y="16339"/>
                    <a:pt x="33395" y="16340"/>
                    <a:pt x="33428" y="16340"/>
                  </a:cubicBezTo>
                  <a:cubicBezTo>
                    <a:pt x="36283" y="16340"/>
                    <a:pt x="34771" y="12005"/>
                    <a:pt x="34771" y="12005"/>
                  </a:cubicBezTo>
                  <a:lnTo>
                    <a:pt x="34771" y="12005"/>
                  </a:lnTo>
                  <a:cubicBezTo>
                    <a:pt x="37329" y="13208"/>
                    <a:pt x="39324" y="13815"/>
                    <a:pt x="40677" y="13815"/>
                  </a:cubicBezTo>
                  <a:cubicBezTo>
                    <a:pt x="41643" y="13815"/>
                    <a:pt x="42281" y="13505"/>
                    <a:pt x="42561" y="12882"/>
                  </a:cubicBezTo>
                  <a:cubicBezTo>
                    <a:pt x="43128" y="11489"/>
                    <a:pt x="35700" y="7104"/>
                    <a:pt x="35700" y="7104"/>
                  </a:cubicBezTo>
                  <a:cubicBezTo>
                    <a:pt x="30614" y="3877"/>
                    <a:pt x="23350" y="1"/>
                    <a:pt x="2106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5" name="Google Shape;1855;p42"/>
            <p:cNvSpPr/>
            <p:nvPr/>
          </p:nvSpPr>
          <p:spPr>
            <a:xfrm>
              <a:off x="3440475" y="4920825"/>
              <a:ext cx="194775" cy="121600"/>
            </a:xfrm>
            <a:custGeom>
              <a:rect b="b" l="l" r="r" t="t"/>
              <a:pathLst>
                <a:path extrusionOk="0" h="4864" w="7791">
                  <a:moveTo>
                    <a:pt x="79" y="0"/>
                  </a:moveTo>
                  <a:cubicBezTo>
                    <a:pt x="66" y="0"/>
                    <a:pt x="57" y="3"/>
                    <a:pt x="52" y="8"/>
                  </a:cubicBezTo>
                  <a:cubicBezTo>
                    <a:pt x="1" y="111"/>
                    <a:pt x="1651" y="1297"/>
                    <a:pt x="3767" y="2587"/>
                  </a:cubicBezTo>
                  <a:cubicBezTo>
                    <a:pt x="5784" y="3866"/>
                    <a:pt x="7473" y="4864"/>
                    <a:pt x="7714" y="4864"/>
                  </a:cubicBezTo>
                  <a:cubicBezTo>
                    <a:pt x="7726" y="4864"/>
                    <a:pt x="7734" y="4862"/>
                    <a:pt x="7739" y="4857"/>
                  </a:cubicBezTo>
                  <a:cubicBezTo>
                    <a:pt x="7790" y="4754"/>
                    <a:pt x="6140" y="3567"/>
                    <a:pt x="4024" y="2226"/>
                  </a:cubicBezTo>
                  <a:cubicBezTo>
                    <a:pt x="2012" y="950"/>
                    <a:pt x="326" y="0"/>
                    <a:pt x="79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6" name="Google Shape;1856;p42"/>
            <p:cNvSpPr/>
            <p:nvPr/>
          </p:nvSpPr>
          <p:spPr>
            <a:xfrm>
              <a:off x="3419850" y="4989150"/>
              <a:ext cx="232150" cy="106200"/>
            </a:xfrm>
            <a:custGeom>
              <a:rect b="b" l="l" r="r" t="t"/>
              <a:pathLst>
                <a:path extrusionOk="0" h="4248" w="9286">
                  <a:moveTo>
                    <a:pt x="80" y="0"/>
                  </a:moveTo>
                  <a:cubicBezTo>
                    <a:pt x="64" y="0"/>
                    <a:pt x="55" y="3"/>
                    <a:pt x="52" y="9"/>
                  </a:cubicBezTo>
                  <a:cubicBezTo>
                    <a:pt x="0" y="112"/>
                    <a:pt x="2012" y="1144"/>
                    <a:pt x="4540" y="2330"/>
                  </a:cubicBezTo>
                  <a:cubicBezTo>
                    <a:pt x="6981" y="3404"/>
                    <a:pt x="8960" y="4247"/>
                    <a:pt x="9209" y="4247"/>
                  </a:cubicBezTo>
                  <a:cubicBezTo>
                    <a:pt x="9223" y="4247"/>
                    <a:pt x="9232" y="4245"/>
                    <a:pt x="9234" y="4239"/>
                  </a:cubicBezTo>
                  <a:cubicBezTo>
                    <a:pt x="9286" y="4136"/>
                    <a:pt x="7274" y="3104"/>
                    <a:pt x="4746" y="1918"/>
                  </a:cubicBezTo>
                  <a:cubicBezTo>
                    <a:pt x="2361" y="798"/>
                    <a:pt x="344" y="0"/>
                    <a:pt x="80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7" name="Google Shape;1857;p42"/>
            <p:cNvSpPr/>
            <p:nvPr/>
          </p:nvSpPr>
          <p:spPr>
            <a:xfrm>
              <a:off x="3458525" y="5152125"/>
              <a:ext cx="158675" cy="23975"/>
            </a:xfrm>
            <a:custGeom>
              <a:rect b="b" l="l" r="r" t="t"/>
              <a:pathLst>
                <a:path extrusionOk="0" h="959" w="6347">
                  <a:moveTo>
                    <a:pt x="333" y="1"/>
                  </a:moveTo>
                  <a:cubicBezTo>
                    <a:pt x="152" y="1"/>
                    <a:pt x="52" y="14"/>
                    <a:pt x="52" y="41"/>
                  </a:cubicBezTo>
                  <a:cubicBezTo>
                    <a:pt x="1" y="196"/>
                    <a:pt x="1394" y="454"/>
                    <a:pt x="3148" y="712"/>
                  </a:cubicBezTo>
                  <a:cubicBezTo>
                    <a:pt x="4432" y="863"/>
                    <a:pt x="5550" y="959"/>
                    <a:pt x="6057" y="959"/>
                  </a:cubicBezTo>
                  <a:cubicBezTo>
                    <a:pt x="6242" y="959"/>
                    <a:pt x="6346" y="946"/>
                    <a:pt x="6346" y="918"/>
                  </a:cubicBezTo>
                  <a:cubicBezTo>
                    <a:pt x="6346" y="815"/>
                    <a:pt x="4953" y="506"/>
                    <a:pt x="3199" y="248"/>
                  </a:cubicBezTo>
                  <a:cubicBezTo>
                    <a:pt x="1915" y="97"/>
                    <a:pt x="825" y="1"/>
                    <a:pt x="333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8" name="Google Shape;1858;p42"/>
            <p:cNvSpPr/>
            <p:nvPr/>
          </p:nvSpPr>
          <p:spPr>
            <a:xfrm>
              <a:off x="2082425" y="238475"/>
              <a:ext cx="1609575" cy="1111500"/>
            </a:xfrm>
            <a:custGeom>
              <a:rect b="b" l="l" r="r" t="t"/>
              <a:pathLst>
                <a:path extrusionOk="0" h="44460" w="64383">
                  <a:moveTo>
                    <a:pt x="48824" y="1"/>
                  </a:moveTo>
                  <a:cubicBezTo>
                    <a:pt x="46836" y="1"/>
                    <a:pt x="44828" y="402"/>
                    <a:pt x="42922" y="1224"/>
                  </a:cubicBezTo>
                  <a:cubicBezTo>
                    <a:pt x="40445" y="2359"/>
                    <a:pt x="38279" y="4216"/>
                    <a:pt x="35596" y="4887"/>
                  </a:cubicBezTo>
                  <a:cubicBezTo>
                    <a:pt x="34771" y="5087"/>
                    <a:pt x="33939" y="5166"/>
                    <a:pt x="33102" y="5166"/>
                  </a:cubicBezTo>
                  <a:cubicBezTo>
                    <a:pt x="30697" y="5166"/>
                    <a:pt x="28257" y="4509"/>
                    <a:pt x="25846" y="4165"/>
                  </a:cubicBezTo>
                  <a:cubicBezTo>
                    <a:pt x="25164" y="4078"/>
                    <a:pt x="24454" y="4028"/>
                    <a:pt x="23741" y="4028"/>
                  </a:cubicBezTo>
                  <a:cubicBezTo>
                    <a:pt x="21062" y="4028"/>
                    <a:pt x="18348" y="4739"/>
                    <a:pt x="16921" y="6899"/>
                  </a:cubicBezTo>
                  <a:cubicBezTo>
                    <a:pt x="15735" y="8653"/>
                    <a:pt x="15632" y="11077"/>
                    <a:pt x="14136" y="12573"/>
                  </a:cubicBezTo>
                  <a:cubicBezTo>
                    <a:pt x="12021" y="14585"/>
                    <a:pt x="8564" y="13708"/>
                    <a:pt x="5778" y="14534"/>
                  </a:cubicBezTo>
                  <a:cubicBezTo>
                    <a:pt x="2993" y="15359"/>
                    <a:pt x="929" y="17732"/>
                    <a:pt x="413" y="20621"/>
                  </a:cubicBezTo>
                  <a:cubicBezTo>
                    <a:pt x="1" y="23510"/>
                    <a:pt x="929" y="26399"/>
                    <a:pt x="2993" y="28463"/>
                  </a:cubicBezTo>
                  <a:cubicBezTo>
                    <a:pt x="4128" y="29649"/>
                    <a:pt x="5624" y="30629"/>
                    <a:pt x="6294" y="32125"/>
                  </a:cubicBezTo>
                  <a:cubicBezTo>
                    <a:pt x="7171" y="34034"/>
                    <a:pt x="6449" y="36304"/>
                    <a:pt x="6088" y="38419"/>
                  </a:cubicBezTo>
                  <a:cubicBezTo>
                    <a:pt x="5675" y="40534"/>
                    <a:pt x="5933" y="43165"/>
                    <a:pt x="7842" y="44145"/>
                  </a:cubicBezTo>
                  <a:cubicBezTo>
                    <a:pt x="8275" y="44362"/>
                    <a:pt x="8719" y="44460"/>
                    <a:pt x="9149" y="44460"/>
                  </a:cubicBezTo>
                  <a:cubicBezTo>
                    <a:pt x="10974" y="44460"/>
                    <a:pt x="12544" y="42693"/>
                    <a:pt x="11917" y="40689"/>
                  </a:cubicBezTo>
                  <a:lnTo>
                    <a:pt x="57212" y="25367"/>
                  </a:lnTo>
                  <a:cubicBezTo>
                    <a:pt x="59172" y="24439"/>
                    <a:pt x="60719" y="22891"/>
                    <a:pt x="61648" y="20931"/>
                  </a:cubicBezTo>
                  <a:cubicBezTo>
                    <a:pt x="64382" y="15462"/>
                    <a:pt x="63454" y="8911"/>
                    <a:pt x="59327" y="4423"/>
                  </a:cubicBezTo>
                  <a:cubicBezTo>
                    <a:pt x="56497" y="1524"/>
                    <a:pt x="52698" y="1"/>
                    <a:pt x="4882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9" name="Google Shape;1859;p42"/>
            <p:cNvSpPr/>
            <p:nvPr/>
          </p:nvSpPr>
          <p:spPr>
            <a:xfrm>
              <a:off x="2357125" y="661875"/>
              <a:ext cx="1194300" cy="2327175"/>
            </a:xfrm>
            <a:custGeom>
              <a:rect b="b" l="l" r="r" t="t"/>
              <a:pathLst>
                <a:path extrusionOk="0" h="93087" w="47772">
                  <a:moveTo>
                    <a:pt x="27279" y="0"/>
                  </a:moveTo>
                  <a:cubicBezTo>
                    <a:pt x="18388" y="0"/>
                    <a:pt x="9543" y="2653"/>
                    <a:pt x="1961" y="7864"/>
                  </a:cubicBezTo>
                  <a:lnTo>
                    <a:pt x="1" y="9205"/>
                  </a:lnTo>
                  <a:lnTo>
                    <a:pt x="929" y="77146"/>
                  </a:lnTo>
                  <a:cubicBezTo>
                    <a:pt x="1084" y="85968"/>
                    <a:pt x="8306" y="93087"/>
                    <a:pt x="17128" y="93087"/>
                  </a:cubicBezTo>
                  <a:cubicBezTo>
                    <a:pt x="26156" y="93087"/>
                    <a:pt x="33430" y="85710"/>
                    <a:pt x="33275" y="76682"/>
                  </a:cubicBezTo>
                  <a:lnTo>
                    <a:pt x="33069" y="61257"/>
                  </a:lnTo>
                  <a:cubicBezTo>
                    <a:pt x="33069" y="61257"/>
                    <a:pt x="46069" y="59968"/>
                    <a:pt x="46894" y="47122"/>
                  </a:cubicBezTo>
                  <a:cubicBezTo>
                    <a:pt x="47771" y="34277"/>
                    <a:pt x="47152" y="4665"/>
                    <a:pt x="47152" y="4665"/>
                  </a:cubicBezTo>
                  <a:cubicBezTo>
                    <a:pt x="40860" y="1541"/>
                    <a:pt x="34056" y="0"/>
                    <a:pt x="2727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0" name="Google Shape;1860;p42"/>
            <p:cNvSpPr/>
            <p:nvPr/>
          </p:nvSpPr>
          <p:spPr>
            <a:xfrm>
              <a:off x="3394050" y="1263750"/>
              <a:ext cx="121250" cy="96425"/>
            </a:xfrm>
            <a:custGeom>
              <a:rect b="b" l="l" r="r" t="t"/>
              <a:pathLst>
                <a:path extrusionOk="0" h="3857" w="4850">
                  <a:moveTo>
                    <a:pt x="2425" y="0"/>
                  </a:moveTo>
                  <a:cubicBezTo>
                    <a:pt x="2373" y="0"/>
                    <a:pt x="2322" y="13"/>
                    <a:pt x="2270" y="39"/>
                  </a:cubicBezTo>
                  <a:cubicBezTo>
                    <a:pt x="0" y="245"/>
                    <a:pt x="0" y="3547"/>
                    <a:pt x="2270" y="3856"/>
                  </a:cubicBezTo>
                  <a:lnTo>
                    <a:pt x="2580" y="3856"/>
                  </a:lnTo>
                  <a:cubicBezTo>
                    <a:pt x="4850" y="3599"/>
                    <a:pt x="4850" y="297"/>
                    <a:pt x="2580" y="39"/>
                  </a:cubicBezTo>
                  <a:cubicBezTo>
                    <a:pt x="2528" y="13"/>
                    <a:pt x="2477" y="0"/>
                    <a:pt x="24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1" name="Google Shape;1861;p42"/>
            <p:cNvSpPr/>
            <p:nvPr/>
          </p:nvSpPr>
          <p:spPr>
            <a:xfrm>
              <a:off x="3348900" y="1207150"/>
              <a:ext cx="167700" cy="50525"/>
            </a:xfrm>
            <a:custGeom>
              <a:rect b="b" l="l" r="r" t="t"/>
              <a:pathLst>
                <a:path extrusionOk="0" h="2021" w="6708">
                  <a:moveTo>
                    <a:pt x="3215" y="0"/>
                  </a:moveTo>
                  <a:cubicBezTo>
                    <a:pt x="2387" y="0"/>
                    <a:pt x="1553" y="235"/>
                    <a:pt x="826" y="704"/>
                  </a:cubicBezTo>
                  <a:cubicBezTo>
                    <a:pt x="207" y="1065"/>
                    <a:pt x="1" y="1478"/>
                    <a:pt x="104" y="1581"/>
                  </a:cubicBezTo>
                  <a:cubicBezTo>
                    <a:pt x="127" y="1604"/>
                    <a:pt x="164" y="1614"/>
                    <a:pt x="213" y="1614"/>
                  </a:cubicBezTo>
                  <a:cubicBezTo>
                    <a:pt x="579" y="1614"/>
                    <a:pt x="1646" y="1056"/>
                    <a:pt x="3090" y="1056"/>
                  </a:cubicBezTo>
                  <a:cubicBezTo>
                    <a:pt x="3193" y="1056"/>
                    <a:pt x="3299" y="1059"/>
                    <a:pt x="3406" y="1065"/>
                  </a:cubicBezTo>
                  <a:cubicBezTo>
                    <a:pt x="5001" y="1159"/>
                    <a:pt x="6127" y="2021"/>
                    <a:pt x="6512" y="2021"/>
                  </a:cubicBezTo>
                  <a:cubicBezTo>
                    <a:pt x="6550" y="2021"/>
                    <a:pt x="6581" y="2012"/>
                    <a:pt x="6604" y="1993"/>
                  </a:cubicBezTo>
                  <a:cubicBezTo>
                    <a:pt x="6707" y="1890"/>
                    <a:pt x="6501" y="1478"/>
                    <a:pt x="5985" y="1013"/>
                  </a:cubicBezTo>
                  <a:cubicBezTo>
                    <a:pt x="5197" y="338"/>
                    <a:pt x="4210" y="0"/>
                    <a:pt x="32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2" name="Google Shape;1862;p42"/>
            <p:cNvSpPr/>
            <p:nvPr/>
          </p:nvSpPr>
          <p:spPr>
            <a:xfrm>
              <a:off x="2914725" y="1259650"/>
              <a:ext cx="120825" cy="93650"/>
            </a:xfrm>
            <a:custGeom>
              <a:rect b="b" l="l" r="r" t="t"/>
              <a:pathLst>
                <a:path extrusionOk="0" h="3746" w="4833">
                  <a:moveTo>
                    <a:pt x="2395" y="1"/>
                  </a:moveTo>
                  <a:cubicBezTo>
                    <a:pt x="1808" y="1"/>
                    <a:pt x="1238" y="286"/>
                    <a:pt x="860" y="822"/>
                  </a:cubicBezTo>
                  <a:cubicBezTo>
                    <a:pt x="1" y="2063"/>
                    <a:pt x="952" y="3745"/>
                    <a:pt x="2406" y="3745"/>
                  </a:cubicBezTo>
                  <a:cubicBezTo>
                    <a:pt x="2524" y="3745"/>
                    <a:pt x="2645" y="3734"/>
                    <a:pt x="2768" y="3711"/>
                  </a:cubicBezTo>
                  <a:cubicBezTo>
                    <a:pt x="4368" y="3401"/>
                    <a:pt x="4832" y="1286"/>
                    <a:pt x="3491" y="358"/>
                  </a:cubicBezTo>
                  <a:cubicBezTo>
                    <a:pt x="3149" y="117"/>
                    <a:pt x="2769" y="1"/>
                    <a:pt x="23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3" name="Google Shape;1863;p42"/>
            <p:cNvSpPr/>
            <p:nvPr/>
          </p:nvSpPr>
          <p:spPr>
            <a:xfrm>
              <a:off x="2866575" y="1219300"/>
              <a:ext cx="166375" cy="51275"/>
            </a:xfrm>
            <a:custGeom>
              <a:rect b="b" l="l" r="r" t="t"/>
              <a:pathLst>
                <a:path extrusionOk="0" h="2051" w="6655">
                  <a:moveTo>
                    <a:pt x="3153" y="0"/>
                  </a:moveTo>
                  <a:cubicBezTo>
                    <a:pt x="2345" y="0"/>
                    <a:pt x="1534" y="225"/>
                    <a:pt x="825" y="682"/>
                  </a:cubicBezTo>
                  <a:cubicBezTo>
                    <a:pt x="206" y="1095"/>
                    <a:pt x="0" y="1507"/>
                    <a:pt x="103" y="1611"/>
                  </a:cubicBezTo>
                  <a:cubicBezTo>
                    <a:pt x="120" y="1634"/>
                    <a:pt x="153" y="1644"/>
                    <a:pt x="199" y="1644"/>
                  </a:cubicBezTo>
                  <a:cubicBezTo>
                    <a:pt x="540" y="1644"/>
                    <a:pt x="1640" y="1086"/>
                    <a:pt x="3089" y="1086"/>
                  </a:cubicBezTo>
                  <a:cubicBezTo>
                    <a:pt x="3192" y="1086"/>
                    <a:pt x="3298" y="1089"/>
                    <a:pt x="3405" y="1095"/>
                  </a:cubicBezTo>
                  <a:cubicBezTo>
                    <a:pt x="5000" y="1189"/>
                    <a:pt x="6126" y="2051"/>
                    <a:pt x="6472" y="2051"/>
                  </a:cubicBezTo>
                  <a:cubicBezTo>
                    <a:pt x="6506" y="2051"/>
                    <a:pt x="6533" y="2042"/>
                    <a:pt x="6552" y="2023"/>
                  </a:cubicBezTo>
                  <a:cubicBezTo>
                    <a:pt x="6655" y="1920"/>
                    <a:pt x="6500" y="1507"/>
                    <a:pt x="5984" y="1043"/>
                  </a:cubicBezTo>
                  <a:cubicBezTo>
                    <a:pt x="5180" y="354"/>
                    <a:pt x="4168" y="0"/>
                    <a:pt x="31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4" name="Google Shape;1864;p42"/>
            <p:cNvSpPr/>
            <p:nvPr/>
          </p:nvSpPr>
          <p:spPr>
            <a:xfrm>
              <a:off x="3176100" y="1258250"/>
              <a:ext cx="130275" cy="393400"/>
            </a:xfrm>
            <a:custGeom>
              <a:rect b="b" l="l" r="r" t="t"/>
              <a:pathLst>
                <a:path extrusionOk="0" h="15736" w="5211">
                  <a:moveTo>
                    <a:pt x="464" y="15426"/>
                  </a:moveTo>
                  <a:lnTo>
                    <a:pt x="464" y="15477"/>
                  </a:lnTo>
                  <a:cubicBezTo>
                    <a:pt x="464" y="15467"/>
                    <a:pt x="469" y="15457"/>
                    <a:pt x="479" y="15447"/>
                  </a:cubicBezTo>
                  <a:lnTo>
                    <a:pt x="479" y="15447"/>
                  </a:lnTo>
                  <a:cubicBezTo>
                    <a:pt x="472" y="15440"/>
                    <a:pt x="467" y="15433"/>
                    <a:pt x="464" y="15426"/>
                  </a:cubicBezTo>
                  <a:close/>
                  <a:moveTo>
                    <a:pt x="315" y="1"/>
                  </a:moveTo>
                  <a:cubicBezTo>
                    <a:pt x="313" y="1"/>
                    <a:pt x="311" y="1"/>
                    <a:pt x="310" y="1"/>
                  </a:cubicBezTo>
                  <a:cubicBezTo>
                    <a:pt x="0" y="104"/>
                    <a:pt x="1135" y="4386"/>
                    <a:pt x="2786" y="9648"/>
                  </a:cubicBezTo>
                  <a:cubicBezTo>
                    <a:pt x="3199" y="10886"/>
                    <a:pt x="3611" y="12124"/>
                    <a:pt x="4024" y="13311"/>
                  </a:cubicBezTo>
                  <a:cubicBezTo>
                    <a:pt x="4230" y="13723"/>
                    <a:pt x="4282" y="14188"/>
                    <a:pt x="4282" y="14652"/>
                  </a:cubicBezTo>
                  <a:cubicBezTo>
                    <a:pt x="4230" y="14910"/>
                    <a:pt x="3869" y="14962"/>
                    <a:pt x="3405" y="15013"/>
                  </a:cubicBezTo>
                  <a:cubicBezTo>
                    <a:pt x="1716" y="15158"/>
                    <a:pt x="614" y="15303"/>
                    <a:pt x="479" y="15447"/>
                  </a:cubicBezTo>
                  <a:lnTo>
                    <a:pt x="479" y="15447"/>
                  </a:lnTo>
                  <a:cubicBezTo>
                    <a:pt x="620" y="15590"/>
                    <a:pt x="1684" y="15686"/>
                    <a:pt x="3405" y="15735"/>
                  </a:cubicBezTo>
                  <a:cubicBezTo>
                    <a:pt x="3663" y="15735"/>
                    <a:pt x="3921" y="15684"/>
                    <a:pt x="4179" y="15632"/>
                  </a:cubicBezTo>
                  <a:cubicBezTo>
                    <a:pt x="4591" y="15581"/>
                    <a:pt x="4901" y="15323"/>
                    <a:pt x="5056" y="14962"/>
                  </a:cubicBezTo>
                  <a:cubicBezTo>
                    <a:pt x="5210" y="14291"/>
                    <a:pt x="5159" y="13620"/>
                    <a:pt x="4901" y="13001"/>
                  </a:cubicBezTo>
                  <a:cubicBezTo>
                    <a:pt x="4540" y="11815"/>
                    <a:pt x="4127" y="10577"/>
                    <a:pt x="3766" y="9338"/>
                  </a:cubicBezTo>
                  <a:cubicBezTo>
                    <a:pt x="2125" y="4109"/>
                    <a:pt x="587" y="1"/>
                    <a:pt x="3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5" name="Google Shape;1865;p42"/>
            <p:cNvSpPr/>
            <p:nvPr/>
          </p:nvSpPr>
          <p:spPr>
            <a:xfrm>
              <a:off x="3014875" y="1685150"/>
              <a:ext cx="241200" cy="126675"/>
            </a:xfrm>
            <a:custGeom>
              <a:rect b="b" l="l" r="r" t="t"/>
              <a:pathLst>
                <a:path extrusionOk="0" h="5067" w="9648">
                  <a:moveTo>
                    <a:pt x="1084" y="1"/>
                  </a:moveTo>
                  <a:cubicBezTo>
                    <a:pt x="1084" y="1"/>
                    <a:pt x="1" y="3044"/>
                    <a:pt x="3767" y="4644"/>
                  </a:cubicBezTo>
                  <a:cubicBezTo>
                    <a:pt x="4470" y="4945"/>
                    <a:pt x="5123" y="5066"/>
                    <a:pt x="5717" y="5066"/>
                  </a:cubicBezTo>
                  <a:cubicBezTo>
                    <a:pt x="8176" y="5066"/>
                    <a:pt x="9648" y="2993"/>
                    <a:pt x="9648" y="2993"/>
                  </a:cubicBezTo>
                  <a:cubicBezTo>
                    <a:pt x="6655" y="2425"/>
                    <a:pt x="3767" y="1393"/>
                    <a:pt x="10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6" name="Google Shape;1866;p42"/>
            <p:cNvSpPr/>
            <p:nvPr/>
          </p:nvSpPr>
          <p:spPr>
            <a:xfrm>
              <a:off x="2772425" y="2046275"/>
              <a:ext cx="412725" cy="226125"/>
            </a:xfrm>
            <a:custGeom>
              <a:rect b="b" l="l" r="r" t="t"/>
              <a:pathLst>
                <a:path extrusionOk="0" h="9045" w="16509">
                  <a:moveTo>
                    <a:pt x="0" y="0"/>
                  </a:moveTo>
                  <a:lnTo>
                    <a:pt x="0" y="0"/>
                  </a:lnTo>
                  <a:cubicBezTo>
                    <a:pt x="0" y="1"/>
                    <a:pt x="3294" y="9045"/>
                    <a:pt x="15446" y="9045"/>
                  </a:cubicBezTo>
                  <a:cubicBezTo>
                    <a:pt x="15743" y="9045"/>
                    <a:pt x="16046" y="9039"/>
                    <a:pt x="16353" y="9028"/>
                  </a:cubicBezTo>
                  <a:lnTo>
                    <a:pt x="16508" y="5675"/>
                  </a:lnTo>
                  <a:lnTo>
                    <a:pt x="16508" y="5675"/>
                  </a:lnTo>
                  <a:cubicBezTo>
                    <a:pt x="16508" y="5675"/>
                    <a:pt x="16456" y="5677"/>
                    <a:pt x="16356" y="5677"/>
                  </a:cubicBezTo>
                  <a:cubicBezTo>
                    <a:pt x="15203" y="5677"/>
                    <a:pt x="7689" y="5458"/>
                    <a:pt x="0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7" name="Google Shape;1867;p42"/>
            <p:cNvSpPr/>
            <p:nvPr/>
          </p:nvSpPr>
          <p:spPr>
            <a:xfrm>
              <a:off x="2223000" y="577300"/>
              <a:ext cx="1324550" cy="755975"/>
            </a:xfrm>
            <a:custGeom>
              <a:rect b="b" l="l" r="r" t="t"/>
              <a:pathLst>
                <a:path extrusionOk="0" h="30239" w="52982">
                  <a:moveTo>
                    <a:pt x="29509" y="1"/>
                  </a:moveTo>
                  <a:lnTo>
                    <a:pt x="15580" y="2941"/>
                  </a:lnTo>
                  <a:lnTo>
                    <a:pt x="2890" y="9441"/>
                  </a:lnTo>
                  <a:cubicBezTo>
                    <a:pt x="2890" y="9441"/>
                    <a:pt x="1" y="29870"/>
                    <a:pt x="5263" y="30231"/>
                  </a:cubicBezTo>
                  <a:cubicBezTo>
                    <a:pt x="5333" y="30236"/>
                    <a:pt x="5403" y="30238"/>
                    <a:pt x="5471" y="30238"/>
                  </a:cubicBezTo>
                  <a:cubicBezTo>
                    <a:pt x="10455" y="30238"/>
                    <a:pt x="9802" y="17437"/>
                    <a:pt x="9802" y="17437"/>
                  </a:cubicBezTo>
                  <a:cubicBezTo>
                    <a:pt x="16354" y="15322"/>
                    <a:pt x="16612" y="8409"/>
                    <a:pt x="18314" y="7017"/>
                  </a:cubicBezTo>
                  <a:cubicBezTo>
                    <a:pt x="18730" y="6679"/>
                    <a:pt x="19539" y="6518"/>
                    <a:pt x="20624" y="6518"/>
                  </a:cubicBezTo>
                  <a:cubicBezTo>
                    <a:pt x="23847" y="6518"/>
                    <a:pt x="29509" y="7938"/>
                    <a:pt x="34565" y="10370"/>
                  </a:cubicBezTo>
                  <a:cubicBezTo>
                    <a:pt x="38487" y="12223"/>
                    <a:pt x="42041" y="12795"/>
                    <a:pt x="44935" y="12795"/>
                  </a:cubicBezTo>
                  <a:cubicBezTo>
                    <a:pt x="49614" y="12795"/>
                    <a:pt x="52569" y="11298"/>
                    <a:pt x="52569" y="11298"/>
                  </a:cubicBezTo>
                  <a:lnTo>
                    <a:pt x="52981" y="4231"/>
                  </a:lnTo>
                  <a:lnTo>
                    <a:pt x="42715" y="1600"/>
                  </a:lnTo>
                  <a:lnTo>
                    <a:pt x="2950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8" name="Google Shape;1868;p42"/>
            <p:cNvSpPr/>
            <p:nvPr/>
          </p:nvSpPr>
          <p:spPr>
            <a:xfrm>
              <a:off x="2152325" y="1212950"/>
              <a:ext cx="225475" cy="337275"/>
            </a:xfrm>
            <a:custGeom>
              <a:rect b="b" l="l" r="r" t="t"/>
              <a:pathLst>
                <a:path extrusionOk="0" h="13491" w="9019">
                  <a:moveTo>
                    <a:pt x="5721" y="1"/>
                  </a:moveTo>
                  <a:cubicBezTo>
                    <a:pt x="3247" y="1"/>
                    <a:pt x="267" y="1088"/>
                    <a:pt x="145" y="6250"/>
                  </a:cubicBezTo>
                  <a:cubicBezTo>
                    <a:pt x="1" y="12416"/>
                    <a:pt x="4294" y="13491"/>
                    <a:pt x="6908" y="13491"/>
                  </a:cubicBezTo>
                  <a:cubicBezTo>
                    <a:pt x="8033" y="13491"/>
                    <a:pt x="8848" y="13292"/>
                    <a:pt x="8863" y="13214"/>
                  </a:cubicBezTo>
                  <a:cubicBezTo>
                    <a:pt x="8863" y="12956"/>
                    <a:pt x="9018" y="575"/>
                    <a:pt x="9018" y="575"/>
                  </a:cubicBezTo>
                  <a:cubicBezTo>
                    <a:pt x="8933" y="532"/>
                    <a:pt x="7451" y="1"/>
                    <a:pt x="572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9" name="Google Shape;1869;p42"/>
            <p:cNvSpPr/>
            <p:nvPr/>
          </p:nvSpPr>
          <p:spPr>
            <a:xfrm>
              <a:off x="2211400" y="1282775"/>
              <a:ext cx="98050" cy="193000"/>
            </a:xfrm>
            <a:custGeom>
              <a:rect b="b" l="l" r="r" t="t"/>
              <a:pathLst>
                <a:path extrusionOk="0" h="7720" w="3922">
                  <a:moveTo>
                    <a:pt x="2219" y="0"/>
                  </a:moveTo>
                  <a:cubicBezTo>
                    <a:pt x="1496" y="155"/>
                    <a:pt x="877" y="671"/>
                    <a:pt x="619" y="1341"/>
                  </a:cubicBezTo>
                  <a:cubicBezTo>
                    <a:pt x="207" y="2115"/>
                    <a:pt x="0" y="2941"/>
                    <a:pt x="0" y="3818"/>
                  </a:cubicBezTo>
                  <a:cubicBezTo>
                    <a:pt x="52" y="5572"/>
                    <a:pt x="929" y="7222"/>
                    <a:pt x="2167" y="7635"/>
                  </a:cubicBezTo>
                  <a:cubicBezTo>
                    <a:pt x="2334" y="7691"/>
                    <a:pt x="2507" y="7720"/>
                    <a:pt x="2680" y="7720"/>
                  </a:cubicBezTo>
                  <a:cubicBezTo>
                    <a:pt x="2988" y="7720"/>
                    <a:pt x="3295" y="7627"/>
                    <a:pt x="3560" y="7429"/>
                  </a:cubicBezTo>
                  <a:cubicBezTo>
                    <a:pt x="3869" y="7222"/>
                    <a:pt x="3921" y="7016"/>
                    <a:pt x="3869" y="7016"/>
                  </a:cubicBezTo>
                  <a:cubicBezTo>
                    <a:pt x="3862" y="7009"/>
                    <a:pt x="3854" y="7006"/>
                    <a:pt x="3845" y="7006"/>
                  </a:cubicBezTo>
                  <a:cubicBezTo>
                    <a:pt x="3787" y="7006"/>
                    <a:pt x="3679" y="7133"/>
                    <a:pt x="3457" y="7222"/>
                  </a:cubicBezTo>
                  <a:cubicBezTo>
                    <a:pt x="3276" y="7300"/>
                    <a:pt x="3083" y="7339"/>
                    <a:pt x="2889" y="7339"/>
                  </a:cubicBezTo>
                  <a:cubicBezTo>
                    <a:pt x="2696" y="7339"/>
                    <a:pt x="2502" y="7300"/>
                    <a:pt x="2322" y="7222"/>
                  </a:cubicBezTo>
                  <a:cubicBezTo>
                    <a:pt x="1393" y="6861"/>
                    <a:pt x="619" y="5365"/>
                    <a:pt x="619" y="3818"/>
                  </a:cubicBezTo>
                  <a:cubicBezTo>
                    <a:pt x="619" y="3044"/>
                    <a:pt x="774" y="2270"/>
                    <a:pt x="1135" y="1599"/>
                  </a:cubicBezTo>
                  <a:cubicBezTo>
                    <a:pt x="1290" y="1032"/>
                    <a:pt x="1754" y="619"/>
                    <a:pt x="2270" y="464"/>
                  </a:cubicBezTo>
                  <a:cubicBezTo>
                    <a:pt x="2334" y="446"/>
                    <a:pt x="2400" y="438"/>
                    <a:pt x="2465" y="438"/>
                  </a:cubicBezTo>
                  <a:cubicBezTo>
                    <a:pt x="2769" y="438"/>
                    <a:pt x="3071" y="622"/>
                    <a:pt x="3199" y="877"/>
                  </a:cubicBezTo>
                  <a:cubicBezTo>
                    <a:pt x="3302" y="1135"/>
                    <a:pt x="3250" y="1341"/>
                    <a:pt x="3302" y="1341"/>
                  </a:cubicBezTo>
                  <a:cubicBezTo>
                    <a:pt x="3302" y="1341"/>
                    <a:pt x="3457" y="1187"/>
                    <a:pt x="3405" y="826"/>
                  </a:cubicBezTo>
                  <a:cubicBezTo>
                    <a:pt x="3354" y="619"/>
                    <a:pt x="3250" y="413"/>
                    <a:pt x="3096" y="258"/>
                  </a:cubicBezTo>
                  <a:cubicBezTo>
                    <a:pt x="2838" y="103"/>
                    <a:pt x="2528" y="0"/>
                    <a:pt x="2219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0" name="Google Shape;1870;p42"/>
            <p:cNvSpPr/>
            <p:nvPr/>
          </p:nvSpPr>
          <p:spPr>
            <a:xfrm>
              <a:off x="2265575" y="532850"/>
              <a:ext cx="139300" cy="56275"/>
            </a:xfrm>
            <a:custGeom>
              <a:rect b="b" l="l" r="r" t="t"/>
              <a:pathLst>
                <a:path extrusionOk="0" h="2251" w="5572">
                  <a:moveTo>
                    <a:pt x="1260" y="1"/>
                  </a:moveTo>
                  <a:cubicBezTo>
                    <a:pt x="506" y="1"/>
                    <a:pt x="0" y="170"/>
                    <a:pt x="0" y="231"/>
                  </a:cubicBezTo>
                  <a:cubicBezTo>
                    <a:pt x="52" y="334"/>
                    <a:pt x="1393" y="179"/>
                    <a:pt x="2941" y="747"/>
                  </a:cubicBezTo>
                  <a:cubicBezTo>
                    <a:pt x="4366" y="1288"/>
                    <a:pt x="5277" y="2250"/>
                    <a:pt x="5448" y="2250"/>
                  </a:cubicBezTo>
                  <a:cubicBezTo>
                    <a:pt x="5457" y="2250"/>
                    <a:pt x="5464" y="2248"/>
                    <a:pt x="5468" y="2243"/>
                  </a:cubicBezTo>
                  <a:cubicBezTo>
                    <a:pt x="5572" y="2191"/>
                    <a:pt x="4746" y="953"/>
                    <a:pt x="3095" y="334"/>
                  </a:cubicBezTo>
                  <a:cubicBezTo>
                    <a:pt x="2421" y="81"/>
                    <a:pt x="1781" y="1"/>
                    <a:pt x="126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1" name="Google Shape;1871;p42"/>
            <p:cNvSpPr/>
            <p:nvPr/>
          </p:nvSpPr>
          <p:spPr>
            <a:xfrm>
              <a:off x="2386800" y="407075"/>
              <a:ext cx="50325" cy="197325"/>
            </a:xfrm>
            <a:custGeom>
              <a:rect b="b" l="l" r="r" t="t"/>
              <a:pathLst>
                <a:path extrusionOk="0" h="7893" w="2013">
                  <a:moveTo>
                    <a:pt x="465" y="0"/>
                  </a:moveTo>
                  <a:cubicBezTo>
                    <a:pt x="104" y="1341"/>
                    <a:pt x="0" y="2734"/>
                    <a:pt x="258" y="4127"/>
                  </a:cubicBezTo>
                  <a:cubicBezTo>
                    <a:pt x="413" y="5107"/>
                    <a:pt x="723" y="6036"/>
                    <a:pt x="1187" y="6913"/>
                  </a:cubicBezTo>
                  <a:cubicBezTo>
                    <a:pt x="1548" y="7583"/>
                    <a:pt x="1857" y="7893"/>
                    <a:pt x="1909" y="7893"/>
                  </a:cubicBezTo>
                  <a:cubicBezTo>
                    <a:pt x="2012" y="7790"/>
                    <a:pt x="981" y="6242"/>
                    <a:pt x="671" y="4024"/>
                  </a:cubicBezTo>
                  <a:cubicBezTo>
                    <a:pt x="361" y="1857"/>
                    <a:pt x="619" y="0"/>
                    <a:pt x="4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2" name="Google Shape;1872;p42"/>
            <p:cNvSpPr/>
            <p:nvPr/>
          </p:nvSpPr>
          <p:spPr>
            <a:xfrm>
              <a:off x="3301200" y="1121075"/>
              <a:ext cx="201200" cy="33800"/>
            </a:xfrm>
            <a:custGeom>
              <a:rect b="b" l="l" r="r" t="t"/>
              <a:pathLst>
                <a:path extrusionOk="0" h="1352" w="8048">
                  <a:moveTo>
                    <a:pt x="3992" y="0"/>
                  </a:moveTo>
                  <a:cubicBezTo>
                    <a:pt x="3009" y="0"/>
                    <a:pt x="2021" y="181"/>
                    <a:pt x="1083" y="536"/>
                  </a:cubicBezTo>
                  <a:cubicBezTo>
                    <a:pt x="361" y="794"/>
                    <a:pt x="0" y="1103"/>
                    <a:pt x="52" y="1206"/>
                  </a:cubicBezTo>
                  <a:cubicBezTo>
                    <a:pt x="69" y="1251"/>
                    <a:pt x="135" y="1269"/>
                    <a:pt x="242" y="1269"/>
                  </a:cubicBezTo>
                  <a:cubicBezTo>
                    <a:pt x="756" y="1269"/>
                    <a:pt x="2231" y="845"/>
                    <a:pt x="4024" y="845"/>
                  </a:cubicBezTo>
                  <a:cubicBezTo>
                    <a:pt x="5883" y="889"/>
                    <a:pt x="7400" y="1351"/>
                    <a:pt x="7859" y="1351"/>
                  </a:cubicBezTo>
                  <a:cubicBezTo>
                    <a:pt x="7935" y="1351"/>
                    <a:pt x="7982" y="1339"/>
                    <a:pt x="7996" y="1309"/>
                  </a:cubicBezTo>
                  <a:cubicBezTo>
                    <a:pt x="8048" y="1206"/>
                    <a:pt x="7687" y="897"/>
                    <a:pt x="6964" y="587"/>
                  </a:cubicBezTo>
                  <a:cubicBezTo>
                    <a:pt x="6020" y="194"/>
                    <a:pt x="5009" y="0"/>
                    <a:pt x="39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3" name="Google Shape;1873;p42"/>
            <p:cNvSpPr/>
            <p:nvPr/>
          </p:nvSpPr>
          <p:spPr>
            <a:xfrm>
              <a:off x="2811100" y="1074650"/>
              <a:ext cx="201225" cy="33800"/>
            </a:xfrm>
            <a:custGeom>
              <a:rect b="b" l="l" r="r" t="t"/>
              <a:pathLst>
                <a:path extrusionOk="0" h="1352" w="8049">
                  <a:moveTo>
                    <a:pt x="3973" y="0"/>
                  </a:moveTo>
                  <a:cubicBezTo>
                    <a:pt x="2997" y="0"/>
                    <a:pt x="2022" y="181"/>
                    <a:pt x="1084" y="535"/>
                  </a:cubicBezTo>
                  <a:cubicBezTo>
                    <a:pt x="362" y="845"/>
                    <a:pt x="1" y="1103"/>
                    <a:pt x="52" y="1206"/>
                  </a:cubicBezTo>
                  <a:cubicBezTo>
                    <a:pt x="70" y="1251"/>
                    <a:pt x="136" y="1269"/>
                    <a:pt x="245" y="1269"/>
                  </a:cubicBezTo>
                  <a:cubicBezTo>
                    <a:pt x="736" y="1269"/>
                    <a:pt x="2093" y="893"/>
                    <a:pt x="3765" y="893"/>
                  </a:cubicBezTo>
                  <a:cubicBezTo>
                    <a:pt x="3851" y="893"/>
                    <a:pt x="3937" y="894"/>
                    <a:pt x="4025" y="897"/>
                  </a:cubicBezTo>
                  <a:cubicBezTo>
                    <a:pt x="5882" y="897"/>
                    <a:pt x="7398" y="1351"/>
                    <a:pt x="7858" y="1351"/>
                  </a:cubicBezTo>
                  <a:cubicBezTo>
                    <a:pt x="7935" y="1351"/>
                    <a:pt x="7982" y="1339"/>
                    <a:pt x="7997" y="1309"/>
                  </a:cubicBezTo>
                  <a:cubicBezTo>
                    <a:pt x="8048" y="1206"/>
                    <a:pt x="7687" y="897"/>
                    <a:pt x="6965" y="587"/>
                  </a:cubicBezTo>
                  <a:cubicBezTo>
                    <a:pt x="5994" y="193"/>
                    <a:pt x="4983" y="0"/>
                    <a:pt x="39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4" name="Google Shape;1874;p42"/>
            <p:cNvSpPr/>
            <p:nvPr/>
          </p:nvSpPr>
          <p:spPr>
            <a:xfrm>
              <a:off x="3259925" y="1180875"/>
              <a:ext cx="392075" cy="316475"/>
            </a:xfrm>
            <a:custGeom>
              <a:rect b="b" l="l" r="r" t="t"/>
              <a:pathLst>
                <a:path extrusionOk="0" h="12659" w="15683">
                  <a:moveTo>
                    <a:pt x="15373" y="1"/>
                  </a:moveTo>
                  <a:lnTo>
                    <a:pt x="4385" y="104"/>
                  </a:lnTo>
                  <a:lnTo>
                    <a:pt x="1238" y="156"/>
                  </a:lnTo>
                  <a:cubicBezTo>
                    <a:pt x="877" y="156"/>
                    <a:pt x="516" y="156"/>
                    <a:pt x="207" y="207"/>
                  </a:cubicBezTo>
                  <a:cubicBezTo>
                    <a:pt x="310" y="207"/>
                    <a:pt x="413" y="259"/>
                    <a:pt x="516" y="259"/>
                  </a:cubicBezTo>
                  <a:lnTo>
                    <a:pt x="1342" y="259"/>
                  </a:lnTo>
                  <a:lnTo>
                    <a:pt x="4488" y="310"/>
                  </a:lnTo>
                  <a:lnTo>
                    <a:pt x="15212" y="412"/>
                  </a:lnTo>
                  <a:lnTo>
                    <a:pt x="15212" y="412"/>
                  </a:lnTo>
                  <a:cubicBezTo>
                    <a:pt x="15167" y="1741"/>
                    <a:pt x="15167" y="3118"/>
                    <a:pt x="15167" y="4540"/>
                  </a:cubicBezTo>
                  <a:cubicBezTo>
                    <a:pt x="15219" y="6088"/>
                    <a:pt x="14806" y="7584"/>
                    <a:pt x="13981" y="8822"/>
                  </a:cubicBezTo>
                  <a:cubicBezTo>
                    <a:pt x="13155" y="10164"/>
                    <a:pt x="11865" y="11195"/>
                    <a:pt x="10369" y="11763"/>
                  </a:cubicBezTo>
                  <a:cubicBezTo>
                    <a:pt x="9699" y="12021"/>
                    <a:pt x="8925" y="12175"/>
                    <a:pt x="8203" y="12227"/>
                  </a:cubicBezTo>
                  <a:cubicBezTo>
                    <a:pt x="8032" y="12239"/>
                    <a:pt x="7862" y="12246"/>
                    <a:pt x="7691" y="12246"/>
                  </a:cubicBezTo>
                  <a:cubicBezTo>
                    <a:pt x="7140" y="12246"/>
                    <a:pt x="6588" y="12178"/>
                    <a:pt x="6036" y="12021"/>
                  </a:cubicBezTo>
                  <a:cubicBezTo>
                    <a:pt x="4746" y="11711"/>
                    <a:pt x="3560" y="11092"/>
                    <a:pt x="2580" y="10164"/>
                  </a:cubicBezTo>
                  <a:cubicBezTo>
                    <a:pt x="1754" y="9338"/>
                    <a:pt x="1084" y="8306"/>
                    <a:pt x="723" y="7223"/>
                  </a:cubicBezTo>
                  <a:cubicBezTo>
                    <a:pt x="413" y="6294"/>
                    <a:pt x="258" y="5314"/>
                    <a:pt x="310" y="4334"/>
                  </a:cubicBezTo>
                  <a:cubicBezTo>
                    <a:pt x="258" y="3509"/>
                    <a:pt x="258" y="2786"/>
                    <a:pt x="258" y="2167"/>
                  </a:cubicBezTo>
                  <a:cubicBezTo>
                    <a:pt x="258" y="1600"/>
                    <a:pt x="207" y="1084"/>
                    <a:pt x="207" y="723"/>
                  </a:cubicBezTo>
                  <a:cubicBezTo>
                    <a:pt x="207" y="568"/>
                    <a:pt x="207" y="362"/>
                    <a:pt x="155" y="207"/>
                  </a:cubicBezTo>
                  <a:cubicBezTo>
                    <a:pt x="155" y="362"/>
                    <a:pt x="155" y="517"/>
                    <a:pt x="155" y="671"/>
                  </a:cubicBezTo>
                  <a:cubicBezTo>
                    <a:pt x="155" y="1033"/>
                    <a:pt x="103" y="1497"/>
                    <a:pt x="103" y="2064"/>
                  </a:cubicBezTo>
                  <a:cubicBezTo>
                    <a:pt x="103" y="2735"/>
                    <a:pt x="52" y="3457"/>
                    <a:pt x="52" y="4334"/>
                  </a:cubicBezTo>
                  <a:cubicBezTo>
                    <a:pt x="0" y="5314"/>
                    <a:pt x="103" y="6346"/>
                    <a:pt x="413" y="7326"/>
                  </a:cubicBezTo>
                  <a:cubicBezTo>
                    <a:pt x="826" y="8461"/>
                    <a:pt x="1445" y="9545"/>
                    <a:pt x="2322" y="10370"/>
                  </a:cubicBezTo>
                  <a:cubicBezTo>
                    <a:pt x="3302" y="11402"/>
                    <a:pt x="4592" y="12072"/>
                    <a:pt x="5933" y="12433"/>
                  </a:cubicBezTo>
                  <a:cubicBezTo>
                    <a:pt x="6524" y="12591"/>
                    <a:pt x="7085" y="12658"/>
                    <a:pt x="7662" y="12658"/>
                  </a:cubicBezTo>
                  <a:cubicBezTo>
                    <a:pt x="7840" y="12658"/>
                    <a:pt x="8020" y="12652"/>
                    <a:pt x="8203" y="12640"/>
                  </a:cubicBezTo>
                  <a:cubicBezTo>
                    <a:pt x="9028" y="12640"/>
                    <a:pt x="9802" y="12433"/>
                    <a:pt x="10524" y="12175"/>
                  </a:cubicBezTo>
                  <a:cubicBezTo>
                    <a:pt x="12123" y="11556"/>
                    <a:pt x="13465" y="10473"/>
                    <a:pt x="14393" y="9080"/>
                  </a:cubicBezTo>
                  <a:cubicBezTo>
                    <a:pt x="15219" y="7739"/>
                    <a:pt x="15683" y="6140"/>
                    <a:pt x="15631" y="4540"/>
                  </a:cubicBezTo>
                  <a:cubicBezTo>
                    <a:pt x="15631" y="3044"/>
                    <a:pt x="15580" y="1600"/>
                    <a:pt x="15580" y="207"/>
                  </a:cubicBezTo>
                  <a:lnTo>
                    <a:pt x="1558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5" name="Google Shape;1875;p42"/>
            <p:cNvSpPr/>
            <p:nvPr/>
          </p:nvSpPr>
          <p:spPr>
            <a:xfrm>
              <a:off x="2745325" y="1170575"/>
              <a:ext cx="392100" cy="316325"/>
            </a:xfrm>
            <a:custGeom>
              <a:rect b="b" l="l" r="r" t="t"/>
              <a:pathLst>
                <a:path extrusionOk="0" h="12653" w="15684">
                  <a:moveTo>
                    <a:pt x="15426" y="0"/>
                  </a:moveTo>
                  <a:lnTo>
                    <a:pt x="4386" y="103"/>
                  </a:lnTo>
                  <a:lnTo>
                    <a:pt x="1290" y="155"/>
                  </a:lnTo>
                  <a:cubicBezTo>
                    <a:pt x="929" y="155"/>
                    <a:pt x="568" y="155"/>
                    <a:pt x="207" y="206"/>
                  </a:cubicBezTo>
                  <a:lnTo>
                    <a:pt x="517" y="206"/>
                  </a:lnTo>
                  <a:lnTo>
                    <a:pt x="1342" y="258"/>
                  </a:lnTo>
                  <a:lnTo>
                    <a:pt x="4540" y="310"/>
                  </a:lnTo>
                  <a:lnTo>
                    <a:pt x="15219" y="411"/>
                  </a:lnTo>
                  <a:lnTo>
                    <a:pt x="15219" y="411"/>
                  </a:lnTo>
                  <a:cubicBezTo>
                    <a:pt x="15219" y="1699"/>
                    <a:pt x="15219" y="3119"/>
                    <a:pt x="15219" y="4540"/>
                  </a:cubicBezTo>
                  <a:cubicBezTo>
                    <a:pt x="15219" y="6036"/>
                    <a:pt x="14858" y="7532"/>
                    <a:pt x="14033" y="8822"/>
                  </a:cubicBezTo>
                  <a:cubicBezTo>
                    <a:pt x="13156" y="10163"/>
                    <a:pt x="11866" y="11195"/>
                    <a:pt x="10421" y="11762"/>
                  </a:cubicBezTo>
                  <a:cubicBezTo>
                    <a:pt x="9699" y="12020"/>
                    <a:pt x="8977" y="12175"/>
                    <a:pt x="8203" y="12226"/>
                  </a:cubicBezTo>
                  <a:cubicBezTo>
                    <a:pt x="8075" y="12236"/>
                    <a:pt x="7947" y="12240"/>
                    <a:pt x="7819" y="12240"/>
                  </a:cubicBezTo>
                  <a:cubicBezTo>
                    <a:pt x="7225" y="12240"/>
                    <a:pt x="6631" y="12147"/>
                    <a:pt x="6037" y="12020"/>
                  </a:cubicBezTo>
                  <a:cubicBezTo>
                    <a:pt x="4747" y="11710"/>
                    <a:pt x="3560" y="11040"/>
                    <a:pt x="2580" y="10111"/>
                  </a:cubicBezTo>
                  <a:cubicBezTo>
                    <a:pt x="1755" y="9286"/>
                    <a:pt x="1136" y="8306"/>
                    <a:pt x="723" y="7171"/>
                  </a:cubicBezTo>
                  <a:cubicBezTo>
                    <a:pt x="413" y="6242"/>
                    <a:pt x="310" y="5314"/>
                    <a:pt x="310" y="4333"/>
                  </a:cubicBezTo>
                  <a:cubicBezTo>
                    <a:pt x="310" y="3508"/>
                    <a:pt x="259" y="2734"/>
                    <a:pt x="259" y="2115"/>
                  </a:cubicBezTo>
                  <a:cubicBezTo>
                    <a:pt x="259" y="1548"/>
                    <a:pt x="259" y="1083"/>
                    <a:pt x="207" y="722"/>
                  </a:cubicBezTo>
                  <a:cubicBezTo>
                    <a:pt x="207" y="516"/>
                    <a:pt x="207" y="361"/>
                    <a:pt x="207" y="206"/>
                  </a:cubicBezTo>
                  <a:cubicBezTo>
                    <a:pt x="156" y="361"/>
                    <a:pt x="156" y="516"/>
                    <a:pt x="156" y="671"/>
                  </a:cubicBezTo>
                  <a:cubicBezTo>
                    <a:pt x="156" y="1032"/>
                    <a:pt x="156" y="1496"/>
                    <a:pt x="104" y="2064"/>
                  </a:cubicBezTo>
                  <a:cubicBezTo>
                    <a:pt x="104" y="2683"/>
                    <a:pt x="104" y="3456"/>
                    <a:pt x="52" y="4333"/>
                  </a:cubicBezTo>
                  <a:cubicBezTo>
                    <a:pt x="1" y="5314"/>
                    <a:pt x="156" y="6345"/>
                    <a:pt x="465" y="7274"/>
                  </a:cubicBezTo>
                  <a:cubicBezTo>
                    <a:pt x="826" y="8460"/>
                    <a:pt x="1497" y="9492"/>
                    <a:pt x="2322" y="10369"/>
                  </a:cubicBezTo>
                  <a:cubicBezTo>
                    <a:pt x="3354" y="11349"/>
                    <a:pt x="4592" y="12072"/>
                    <a:pt x="5985" y="12433"/>
                  </a:cubicBezTo>
                  <a:cubicBezTo>
                    <a:pt x="6579" y="12560"/>
                    <a:pt x="7208" y="12652"/>
                    <a:pt x="7815" y="12652"/>
                  </a:cubicBezTo>
                  <a:cubicBezTo>
                    <a:pt x="7946" y="12652"/>
                    <a:pt x="8075" y="12648"/>
                    <a:pt x="8203" y="12639"/>
                  </a:cubicBezTo>
                  <a:cubicBezTo>
                    <a:pt x="9029" y="12587"/>
                    <a:pt x="9802" y="12433"/>
                    <a:pt x="10525" y="12175"/>
                  </a:cubicBezTo>
                  <a:cubicBezTo>
                    <a:pt x="12124" y="11556"/>
                    <a:pt x="13465" y="10472"/>
                    <a:pt x="14394" y="9080"/>
                  </a:cubicBezTo>
                  <a:cubicBezTo>
                    <a:pt x="15271" y="7687"/>
                    <a:pt x="15683" y="6139"/>
                    <a:pt x="15632" y="4540"/>
                  </a:cubicBezTo>
                  <a:cubicBezTo>
                    <a:pt x="15632" y="3044"/>
                    <a:pt x="15632" y="1599"/>
                    <a:pt x="15632" y="206"/>
                  </a:cubicBezTo>
                  <a:lnTo>
                    <a:pt x="1563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6" name="Google Shape;1876;p42"/>
            <p:cNvSpPr/>
            <p:nvPr/>
          </p:nvSpPr>
          <p:spPr>
            <a:xfrm>
              <a:off x="3124500" y="1196350"/>
              <a:ext cx="144475" cy="10350"/>
            </a:xfrm>
            <a:custGeom>
              <a:rect b="b" l="l" r="r" t="t"/>
              <a:pathLst>
                <a:path extrusionOk="0" h="414" w="5779">
                  <a:moveTo>
                    <a:pt x="2889" y="1"/>
                  </a:moveTo>
                  <a:cubicBezTo>
                    <a:pt x="1290" y="1"/>
                    <a:pt x="1" y="104"/>
                    <a:pt x="1" y="207"/>
                  </a:cubicBezTo>
                  <a:cubicBezTo>
                    <a:pt x="1" y="310"/>
                    <a:pt x="1290" y="414"/>
                    <a:pt x="2889" y="414"/>
                  </a:cubicBezTo>
                  <a:cubicBezTo>
                    <a:pt x="4489" y="414"/>
                    <a:pt x="5778" y="310"/>
                    <a:pt x="5778" y="207"/>
                  </a:cubicBezTo>
                  <a:cubicBezTo>
                    <a:pt x="5778" y="104"/>
                    <a:pt x="4489" y="1"/>
                    <a:pt x="288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7" name="Google Shape;1877;p42"/>
            <p:cNvSpPr/>
            <p:nvPr/>
          </p:nvSpPr>
          <p:spPr>
            <a:xfrm>
              <a:off x="2349400" y="1197650"/>
              <a:ext cx="401125" cy="11625"/>
            </a:xfrm>
            <a:custGeom>
              <a:rect b="b" l="l" r="r" t="t"/>
              <a:pathLst>
                <a:path extrusionOk="0" h="465" w="16045">
                  <a:moveTo>
                    <a:pt x="7996" y="0"/>
                  </a:moveTo>
                  <a:cubicBezTo>
                    <a:pt x="3560" y="52"/>
                    <a:pt x="0" y="155"/>
                    <a:pt x="0" y="258"/>
                  </a:cubicBezTo>
                  <a:cubicBezTo>
                    <a:pt x="0" y="362"/>
                    <a:pt x="3560" y="465"/>
                    <a:pt x="7996" y="465"/>
                  </a:cubicBezTo>
                  <a:cubicBezTo>
                    <a:pt x="12433" y="465"/>
                    <a:pt x="16044" y="362"/>
                    <a:pt x="16044" y="207"/>
                  </a:cubicBezTo>
                  <a:cubicBezTo>
                    <a:pt x="16044" y="104"/>
                    <a:pt x="12433" y="0"/>
                    <a:pt x="79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8" name="Google Shape;1878;p42"/>
            <p:cNvSpPr/>
            <p:nvPr/>
          </p:nvSpPr>
          <p:spPr>
            <a:xfrm>
              <a:off x="2649900" y="3651950"/>
              <a:ext cx="4503625" cy="1799150"/>
            </a:xfrm>
            <a:custGeom>
              <a:rect b="b" l="l" r="r" t="t"/>
              <a:pathLst>
                <a:path extrusionOk="0" h="71966" w="180145">
                  <a:moveTo>
                    <a:pt x="78053" y="0"/>
                  </a:moveTo>
                  <a:lnTo>
                    <a:pt x="50195" y="68870"/>
                  </a:lnTo>
                  <a:lnTo>
                    <a:pt x="0" y="68870"/>
                  </a:lnTo>
                  <a:lnTo>
                    <a:pt x="0" y="71965"/>
                  </a:lnTo>
                  <a:lnTo>
                    <a:pt x="149553" y="71965"/>
                  </a:lnTo>
                  <a:lnTo>
                    <a:pt x="18014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9" name="Google Shape;1879;p42"/>
            <p:cNvSpPr/>
            <p:nvPr/>
          </p:nvSpPr>
          <p:spPr>
            <a:xfrm>
              <a:off x="5403400" y="4473500"/>
              <a:ext cx="287625" cy="321125"/>
            </a:xfrm>
            <a:custGeom>
              <a:rect b="b" l="l" r="r" t="t"/>
              <a:pathLst>
                <a:path extrusionOk="0" h="12845" w="11505">
                  <a:moveTo>
                    <a:pt x="6510" y="0"/>
                  </a:moveTo>
                  <a:cubicBezTo>
                    <a:pt x="4197" y="0"/>
                    <a:pt x="1880" y="2064"/>
                    <a:pt x="1032" y="5055"/>
                  </a:cubicBezTo>
                  <a:cubicBezTo>
                    <a:pt x="0" y="8512"/>
                    <a:pt x="1290" y="11916"/>
                    <a:pt x="3921" y="12690"/>
                  </a:cubicBezTo>
                  <a:cubicBezTo>
                    <a:pt x="4275" y="12794"/>
                    <a:pt x="4635" y="12844"/>
                    <a:pt x="4995" y="12844"/>
                  </a:cubicBezTo>
                  <a:cubicBezTo>
                    <a:pt x="7308" y="12844"/>
                    <a:pt x="9624" y="10780"/>
                    <a:pt x="10473" y="7789"/>
                  </a:cubicBezTo>
                  <a:cubicBezTo>
                    <a:pt x="11504" y="4333"/>
                    <a:pt x="10215" y="928"/>
                    <a:pt x="7584" y="154"/>
                  </a:cubicBezTo>
                  <a:cubicBezTo>
                    <a:pt x="7229" y="50"/>
                    <a:pt x="6870" y="0"/>
                    <a:pt x="65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80" name="Google Shape;1880;p42"/>
          <p:cNvGrpSpPr/>
          <p:nvPr/>
        </p:nvGrpSpPr>
        <p:grpSpPr>
          <a:xfrm>
            <a:off x="3912038" y="1175675"/>
            <a:ext cx="1944600" cy="1569600"/>
            <a:chOff x="3071457" y="2013875"/>
            <a:chExt cx="1944600" cy="1569600"/>
          </a:xfrm>
        </p:grpSpPr>
        <p:sp>
          <p:nvSpPr>
            <p:cNvPr id="1881" name="Google Shape;1881;p42"/>
            <p:cNvSpPr/>
            <p:nvPr/>
          </p:nvSpPr>
          <p:spPr>
            <a:xfrm flipH="1" rot="10800000">
              <a:off x="3071457" y="2013875"/>
              <a:ext cx="1944600" cy="1569600"/>
            </a:xfrm>
            <a:prstGeom prst="round2DiagRect">
              <a:avLst>
                <a:gd fmla="val 0" name="adj1"/>
                <a:gd fmla="val 17764" name="adj2"/>
              </a:avLst>
            </a:prstGeom>
            <a:solidFill>
              <a:srgbClr val="761E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2" name="Google Shape;1882;p42"/>
            <p:cNvSpPr txBox="1"/>
            <p:nvPr/>
          </p:nvSpPr>
          <p:spPr>
            <a:xfrm>
              <a:off x="3316102" y="2256385"/>
              <a:ext cx="1451700" cy="459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1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Model 2:  Impact classification</a:t>
              </a:r>
              <a:endParaRPr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883" name="Google Shape;1883;p42"/>
            <p:cNvSpPr txBox="1"/>
            <p:nvPr/>
          </p:nvSpPr>
          <p:spPr>
            <a:xfrm>
              <a:off x="3316100" y="2716352"/>
              <a:ext cx="1451700" cy="51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Crop out image of helmet and design classification problem.</a:t>
              </a:r>
              <a:endParaRPr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884" name="Google Shape;1884;p42"/>
          <p:cNvGrpSpPr/>
          <p:nvPr/>
        </p:nvGrpSpPr>
        <p:grpSpPr>
          <a:xfrm>
            <a:off x="1969825" y="1175675"/>
            <a:ext cx="1944600" cy="1569600"/>
            <a:chOff x="1126863" y="2013875"/>
            <a:chExt cx="1944600" cy="1569600"/>
          </a:xfrm>
        </p:grpSpPr>
        <p:sp>
          <p:nvSpPr>
            <p:cNvPr id="1885" name="Google Shape;1885;p42"/>
            <p:cNvSpPr/>
            <p:nvPr/>
          </p:nvSpPr>
          <p:spPr>
            <a:xfrm>
              <a:off x="1126863" y="2013875"/>
              <a:ext cx="1944600" cy="1569600"/>
            </a:xfrm>
            <a:prstGeom prst="round2DiagRect">
              <a:avLst>
                <a:gd fmla="val 0" name="adj1"/>
                <a:gd fmla="val 17764" name="adj2"/>
              </a:avLst>
            </a:prstGeom>
            <a:solidFill>
              <a:srgbClr val="9225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6" name="Google Shape;1886;p42"/>
            <p:cNvSpPr txBox="1"/>
            <p:nvPr/>
          </p:nvSpPr>
          <p:spPr>
            <a:xfrm>
              <a:off x="1351627" y="2256385"/>
              <a:ext cx="1451700" cy="459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1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Model 1:  Helmet detection</a:t>
              </a:r>
              <a:endPara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887" name="Google Shape;1887;p42"/>
            <p:cNvSpPr txBox="1"/>
            <p:nvPr/>
          </p:nvSpPr>
          <p:spPr>
            <a:xfrm>
              <a:off x="1351625" y="2716352"/>
              <a:ext cx="1451700" cy="51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Two stage object detector is chosen to be the object localization technique.</a:t>
              </a:r>
              <a:endPara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1600"/>
                </a:spcBef>
                <a:spcAft>
                  <a:spcPts val="1600"/>
                </a:spcAft>
                <a:buNone/>
              </a:pPr>
              <a:r>
                <a:t/>
              </a:r>
              <a:endParaRPr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888" name="Google Shape;1888;p42"/>
          <p:cNvGrpSpPr/>
          <p:nvPr/>
        </p:nvGrpSpPr>
        <p:grpSpPr>
          <a:xfrm>
            <a:off x="5854138" y="1175675"/>
            <a:ext cx="3001200" cy="1569600"/>
            <a:chOff x="5015938" y="2013875"/>
            <a:chExt cx="3001200" cy="1569600"/>
          </a:xfrm>
        </p:grpSpPr>
        <p:sp>
          <p:nvSpPr>
            <p:cNvPr id="1889" name="Google Shape;1889;p42"/>
            <p:cNvSpPr/>
            <p:nvPr/>
          </p:nvSpPr>
          <p:spPr>
            <a:xfrm>
              <a:off x="5015938" y="2013875"/>
              <a:ext cx="3001200" cy="1569600"/>
            </a:xfrm>
            <a:prstGeom prst="round2DiagRect">
              <a:avLst>
                <a:gd fmla="val 0" name="adj1"/>
                <a:gd fmla="val 17764" name="adj2"/>
              </a:avLst>
            </a:prstGeom>
            <a:solidFill>
              <a:srgbClr val="5515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0" name="Google Shape;1890;p42"/>
            <p:cNvSpPr txBox="1"/>
            <p:nvPr/>
          </p:nvSpPr>
          <p:spPr>
            <a:xfrm>
              <a:off x="5360226" y="2256387"/>
              <a:ext cx="2417100" cy="459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1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Combined model: Impact detection using two stage detector and stand alone CNN classifier</a:t>
              </a:r>
              <a:endParaRPr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891" name="Google Shape;1891;p42"/>
            <p:cNvSpPr txBox="1"/>
            <p:nvPr/>
          </p:nvSpPr>
          <p:spPr>
            <a:xfrm>
              <a:off x="5360225" y="2716353"/>
              <a:ext cx="2417100" cy="51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br>
                <a:rPr lang="en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lang="en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Result of helmet bounding box is also feed into the best CNN</a:t>
              </a:r>
              <a:endParaRPr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892" name="Google Shape;1892;p42"/>
          <p:cNvGrpSpPr/>
          <p:nvPr/>
        </p:nvGrpSpPr>
        <p:grpSpPr>
          <a:xfrm>
            <a:off x="5723684" y="1863070"/>
            <a:ext cx="261571" cy="260379"/>
            <a:chOff x="4858109" y="2631368"/>
            <a:chExt cx="316442" cy="315000"/>
          </a:xfrm>
        </p:grpSpPr>
        <p:sp>
          <p:nvSpPr>
            <p:cNvPr id="1893" name="Google Shape;1893;p42"/>
            <p:cNvSpPr/>
            <p:nvPr/>
          </p:nvSpPr>
          <p:spPr>
            <a:xfrm>
              <a:off x="4859551" y="2631368"/>
              <a:ext cx="315000" cy="3150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4" name="Google Shape;1894;p42"/>
            <p:cNvSpPr/>
            <p:nvPr/>
          </p:nvSpPr>
          <p:spPr>
            <a:xfrm>
              <a:off x="4858109" y="2739300"/>
              <a:ext cx="239100" cy="99000"/>
            </a:xfrm>
            <a:prstGeom prst="rightArrow">
              <a:avLst>
                <a:gd fmla="val 32020" name="adj1"/>
                <a:gd fmla="val 66970" name="adj2"/>
              </a:avLst>
            </a:prstGeom>
            <a:solidFill>
              <a:srgbClr val="761E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br>
                <a:rPr lang="en"/>
              </a:br>
              <a:endParaRPr/>
            </a:p>
          </p:txBody>
        </p:sp>
      </p:grpSp>
      <p:grpSp>
        <p:nvGrpSpPr>
          <p:cNvPr id="1895" name="Google Shape;1895;p42"/>
          <p:cNvGrpSpPr/>
          <p:nvPr/>
        </p:nvGrpSpPr>
        <p:grpSpPr>
          <a:xfrm>
            <a:off x="3786478" y="1863071"/>
            <a:ext cx="260366" cy="260366"/>
            <a:chOff x="3157188" y="909150"/>
            <a:chExt cx="470400" cy="470400"/>
          </a:xfrm>
        </p:grpSpPr>
        <p:sp>
          <p:nvSpPr>
            <p:cNvPr id="1896" name="Google Shape;1896;p42"/>
            <p:cNvSpPr/>
            <p:nvPr/>
          </p:nvSpPr>
          <p:spPr>
            <a:xfrm>
              <a:off x="3157188" y="909150"/>
              <a:ext cx="470400" cy="47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7" name="Google Shape;1897;p42"/>
            <p:cNvSpPr/>
            <p:nvPr/>
          </p:nvSpPr>
          <p:spPr>
            <a:xfrm>
              <a:off x="3243138" y="995100"/>
              <a:ext cx="298500" cy="298500"/>
            </a:xfrm>
            <a:prstGeom prst="mathPlus">
              <a:avLst>
                <a:gd fmla="val 9900" name="adj1"/>
              </a:avLst>
            </a:prstGeom>
            <a:solidFill>
              <a:srgbClr val="9225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1" name="Shape 1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02" name="Google Shape;1902;p43"/>
          <p:cNvGrpSpPr/>
          <p:nvPr/>
        </p:nvGrpSpPr>
        <p:grpSpPr>
          <a:xfrm>
            <a:off x="809899" y="2037947"/>
            <a:ext cx="1239282" cy="2634281"/>
            <a:chOff x="809899" y="2037947"/>
            <a:chExt cx="1239282" cy="2634281"/>
          </a:xfrm>
        </p:grpSpPr>
        <p:sp>
          <p:nvSpPr>
            <p:cNvPr id="1903" name="Google Shape;1903;p43"/>
            <p:cNvSpPr/>
            <p:nvPr/>
          </p:nvSpPr>
          <p:spPr>
            <a:xfrm>
              <a:off x="957852" y="3292724"/>
              <a:ext cx="584273" cy="1345435"/>
            </a:xfrm>
            <a:custGeom>
              <a:rect b="b" l="l" r="r" t="t"/>
              <a:pathLst>
                <a:path extrusionOk="0" h="41940" w="18213">
                  <a:moveTo>
                    <a:pt x="10978" y="1"/>
                  </a:moveTo>
                  <a:cubicBezTo>
                    <a:pt x="10710" y="419"/>
                    <a:pt x="0" y="40753"/>
                    <a:pt x="0" y="40753"/>
                  </a:cubicBezTo>
                  <a:lnTo>
                    <a:pt x="3776" y="41939"/>
                  </a:lnTo>
                  <a:lnTo>
                    <a:pt x="18213" y="3576"/>
                  </a:lnTo>
                  <a:lnTo>
                    <a:pt x="1097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4" name="Google Shape;1904;p43"/>
            <p:cNvSpPr/>
            <p:nvPr/>
          </p:nvSpPr>
          <p:spPr>
            <a:xfrm>
              <a:off x="936936" y="4573261"/>
              <a:ext cx="154946" cy="96497"/>
            </a:xfrm>
            <a:custGeom>
              <a:rect b="b" l="l" r="r" t="t"/>
              <a:pathLst>
                <a:path extrusionOk="0" h="3008" w="4830">
                  <a:moveTo>
                    <a:pt x="686" y="0"/>
                  </a:moveTo>
                  <a:lnTo>
                    <a:pt x="1" y="3008"/>
                  </a:lnTo>
                  <a:lnTo>
                    <a:pt x="4629" y="3008"/>
                  </a:lnTo>
                  <a:lnTo>
                    <a:pt x="4829" y="1053"/>
                  </a:lnTo>
                  <a:lnTo>
                    <a:pt x="68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5" name="Google Shape;1905;p43"/>
            <p:cNvSpPr/>
            <p:nvPr/>
          </p:nvSpPr>
          <p:spPr>
            <a:xfrm>
              <a:off x="936936" y="4652050"/>
              <a:ext cx="149589" cy="17708"/>
            </a:xfrm>
            <a:custGeom>
              <a:rect b="b" l="l" r="r" t="t"/>
              <a:pathLst>
                <a:path extrusionOk="0" h="552" w="4663">
                  <a:moveTo>
                    <a:pt x="84" y="0"/>
                  </a:moveTo>
                  <a:lnTo>
                    <a:pt x="1" y="502"/>
                  </a:lnTo>
                  <a:lnTo>
                    <a:pt x="1" y="552"/>
                  </a:lnTo>
                  <a:lnTo>
                    <a:pt x="4629" y="552"/>
                  </a:lnTo>
                  <a:lnTo>
                    <a:pt x="4662" y="117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chemeClr val="lt1">
                <a:alpha val="272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6" name="Google Shape;1906;p43"/>
            <p:cNvSpPr/>
            <p:nvPr/>
          </p:nvSpPr>
          <p:spPr>
            <a:xfrm>
              <a:off x="1095058" y="2900385"/>
              <a:ext cx="272872" cy="352752"/>
            </a:xfrm>
            <a:custGeom>
              <a:rect b="b" l="l" r="r" t="t"/>
              <a:pathLst>
                <a:path extrusionOk="0" h="10996" w="8506">
                  <a:moveTo>
                    <a:pt x="3008" y="0"/>
                  </a:moveTo>
                  <a:cubicBezTo>
                    <a:pt x="3008" y="151"/>
                    <a:pt x="1" y="4612"/>
                    <a:pt x="418" y="5497"/>
                  </a:cubicBezTo>
                  <a:cubicBezTo>
                    <a:pt x="986" y="6734"/>
                    <a:pt x="4896" y="9207"/>
                    <a:pt x="6500" y="10176"/>
                  </a:cubicBezTo>
                  <a:cubicBezTo>
                    <a:pt x="6066" y="10242"/>
                    <a:pt x="5631" y="10326"/>
                    <a:pt x="5214" y="10443"/>
                  </a:cubicBezTo>
                  <a:cubicBezTo>
                    <a:pt x="4796" y="10577"/>
                    <a:pt x="6133" y="10928"/>
                    <a:pt x="6450" y="10994"/>
                  </a:cubicBezTo>
                  <a:cubicBezTo>
                    <a:pt x="6455" y="10995"/>
                    <a:pt x="6459" y="10995"/>
                    <a:pt x="6464" y="10995"/>
                  </a:cubicBezTo>
                  <a:cubicBezTo>
                    <a:pt x="6588" y="10995"/>
                    <a:pt x="6845" y="10800"/>
                    <a:pt x="7102" y="10543"/>
                  </a:cubicBezTo>
                  <a:lnTo>
                    <a:pt x="7185" y="10593"/>
                  </a:lnTo>
                  <a:lnTo>
                    <a:pt x="7269" y="10393"/>
                  </a:lnTo>
                  <a:cubicBezTo>
                    <a:pt x="7570" y="10092"/>
                    <a:pt x="7837" y="9775"/>
                    <a:pt x="8088" y="9424"/>
                  </a:cubicBezTo>
                  <a:cubicBezTo>
                    <a:pt x="8154" y="9324"/>
                    <a:pt x="8154" y="8856"/>
                    <a:pt x="8121" y="8354"/>
                  </a:cubicBezTo>
                  <a:lnTo>
                    <a:pt x="8505" y="7469"/>
                  </a:lnTo>
                  <a:lnTo>
                    <a:pt x="8037" y="7085"/>
                  </a:lnTo>
                  <a:cubicBezTo>
                    <a:pt x="8037" y="7051"/>
                    <a:pt x="8037" y="7034"/>
                    <a:pt x="8037" y="7034"/>
                  </a:cubicBezTo>
                  <a:lnTo>
                    <a:pt x="8004" y="7068"/>
                  </a:lnTo>
                  <a:lnTo>
                    <a:pt x="4896" y="4562"/>
                  </a:lnTo>
                  <a:lnTo>
                    <a:pt x="6233" y="2356"/>
                  </a:lnTo>
                  <a:lnTo>
                    <a:pt x="300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7" name="Google Shape;1907;p43"/>
            <p:cNvSpPr/>
            <p:nvPr/>
          </p:nvSpPr>
          <p:spPr>
            <a:xfrm>
              <a:off x="1677182" y="2846234"/>
              <a:ext cx="288399" cy="371615"/>
            </a:xfrm>
            <a:custGeom>
              <a:rect b="b" l="l" r="r" t="t"/>
              <a:pathLst>
                <a:path extrusionOk="0" h="11584" w="8990">
                  <a:moveTo>
                    <a:pt x="3609" y="1"/>
                  </a:moveTo>
                  <a:lnTo>
                    <a:pt x="618" y="2574"/>
                  </a:lnTo>
                  <a:lnTo>
                    <a:pt x="4060" y="5381"/>
                  </a:lnTo>
                  <a:lnTo>
                    <a:pt x="501" y="7653"/>
                  </a:lnTo>
                  <a:lnTo>
                    <a:pt x="485" y="7636"/>
                  </a:lnTo>
                  <a:cubicBezTo>
                    <a:pt x="485" y="7636"/>
                    <a:pt x="468" y="7653"/>
                    <a:pt x="468" y="7687"/>
                  </a:cubicBezTo>
                  <a:lnTo>
                    <a:pt x="0" y="8054"/>
                  </a:lnTo>
                  <a:lnTo>
                    <a:pt x="384" y="8956"/>
                  </a:lnTo>
                  <a:cubicBezTo>
                    <a:pt x="351" y="9458"/>
                    <a:pt x="351" y="9925"/>
                    <a:pt x="418" y="10026"/>
                  </a:cubicBezTo>
                  <a:cubicBezTo>
                    <a:pt x="668" y="10360"/>
                    <a:pt x="953" y="10677"/>
                    <a:pt x="1237" y="10978"/>
                  </a:cubicBezTo>
                  <a:lnTo>
                    <a:pt x="1320" y="11195"/>
                  </a:lnTo>
                  <a:lnTo>
                    <a:pt x="1404" y="11145"/>
                  </a:lnTo>
                  <a:cubicBezTo>
                    <a:pt x="1651" y="11393"/>
                    <a:pt x="1899" y="11583"/>
                    <a:pt x="2027" y="11583"/>
                  </a:cubicBezTo>
                  <a:cubicBezTo>
                    <a:pt x="2037" y="11583"/>
                    <a:pt x="2047" y="11582"/>
                    <a:pt x="2055" y="11580"/>
                  </a:cubicBezTo>
                  <a:cubicBezTo>
                    <a:pt x="2373" y="11513"/>
                    <a:pt x="3709" y="11162"/>
                    <a:pt x="3308" y="11028"/>
                  </a:cubicBezTo>
                  <a:cubicBezTo>
                    <a:pt x="2874" y="10911"/>
                    <a:pt x="2440" y="10828"/>
                    <a:pt x="2005" y="10778"/>
                  </a:cubicBezTo>
                  <a:cubicBezTo>
                    <a:pt x="3609" y="9792"/>
                    <a:pt x="7603" y="7352"/>
                    <a:pt x="8104" y="6083"/>
                  </a:cubicBezTo>
                  <a:cubicBezTo>
                    <a:pt x="8989" y="3760"/>
                    <a:pt x="5898" y="1638"/>
                    <a:pt x="360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8" name="Google Shape;1908;p43"/>
            <p:cNvSpPr/>
            <p:nvPr/>
          </p:nvSpPr>
          <p:spPr>
            <a:xfrm>
              <a:off x="1429011" y="2342899"/>
              <a:ext cx="214968" cy="423135"/>
            </a:xfrm>
            <a:custGeom>
              <a:rect b="b" l="l" r="r" t="t"/>
              <a:pathLst>
                <a:path extrusionOk="0" h="13190" w="6701">
                  <a:moveTo>
                    <a:pt x="3818" y="1"/>
                  </a:moveTo>
                  <a:cubicBezTo>
                    <a:pt x="2578" y="1"/>
                    <a:pt x="1344" y="365"/>
                    <a:pt x="284" y="1087"/>
                  </a:cubicBezTo>
                  <a:lnTo>
                    <a:pt x="0" y="1271"/>
                  </a:lnTo>
                  <a:lnTo>
                    <a:pt x="100" y="10996"/>
                  </a:lnTo>
                  <a:cubicBezTo>
                    <a:pt x="117" y="12148"/>
                    <a:pt x="1003" y="13084"/>
                    <a:pt x="2155" y="13184"/>
                  </a:cubicBezTo>
                  <a:cubicBezTo>
                    <a:pt x="2207" y="13188"/>
                    <a:pt x="2258" y="13189"/>
                    <a:pt x="2308" y="13189"/>
                  </a:cubicBezTo>
                  <a:cubicBezTo>
                    <a:pt x="3494" y="13189"/>
                    <a:pt x="4480" y="12264"/>
                    <a:pt x="4528" y="11062"/>
                  </a:cubicBezTo>
                  <a:cubicBezTo>
                    <a:pt x="4578" y="9843"/>
                    <a:pt x="4612" y="8640"/>
                    <a:pt x="4612" y="8640"/>
                  </a:cubicBezTo>
                  <a:cubicBezTo>
                    <a:pt x="4612" y="8640"/>
                    <a:pt x="6450" y="8456"/>
                    <a:pt x="6567" y="6651"/>
                  </a:cubicBezTo>
                  <a:cubicBezTo>
                    <a:pt x="6700" y="4847"/>
                    <a:pt x="6650" y="670"/>
                    <a:pt x="6650" y="670"/>
                  </a:cubicBezTo>
                  <a:cubicBezTo>
                    <a:pt x="5756" y="223"/>
                    <a:pt x="4785" y="1"/>
                    <a:pt x="381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9" name="Google Shape;1909;p43"/>
            <p:cNvSpPr/>
            <p:nvPr/>
          </p:nvSpPr>
          <p:spPr>
            <a:xfrm>
              <a:off x="1388269" y="2287625"/>
              <a:ext cx="355382" cy="363948"/>
            </a:xfrm>
            <a:custGeom>
              <a:rect b="b" l="l" r="r" t="t"/>
              <a:pathLst>
                <a:path extrusionOk="0" h="11345" w="11078">
                  <a:moveTo>
                    <a:pt x="4144" y="0"/>
                  </a:moveTo>
                  <a:cubicBezTo>
                    <a:pt x="3876" y="0"/>
                    <a:pt x="3609" y="17"/>
                    <a:pt x="3342" y="54"/>
                  </a:cubicBezTo>
                  <a:cubicBezTo>
                    <a:pt x="3317" y="53"/>
                    <a:pt x="3293" y="52"/>
                    <a:pt x="3268" y="52"/>
                  </a:cubicBezTo>
                  <a:cubicBezTo>
                    <a:pt x="2194" y="52"/>
                    <a:pt x="1225" y="758"/>
                    <a:pt x="735" y="1624"/>
                  </a:cubicBezTo>
                  <a:cubicBezTo>
                    <a:pt x="217" y="2510"/>
                    <a:pt x="100" y="3529"/>
                    <a:pt x="67" y="4531"/>
                  </a:cubicBezTo>
                  <a:cubicBezTo>
                    <a:pt x="0" y="6486"/>
                    <a:pt x="50" y="8441"/>
                    <a:pt x="201" y="10396"/>
                  </a:cubicBezTo>
                  <a:cubicBezTo>
                    <a:pt x="184" y="10546"/>
                    <a:pt x="234" y="10697"/>
                    <a:pt x="318" y="10814"/>
                  </a:cubicBezTo>
                  <a:cubicBezTo>
                    <a:pt x="451" y="10931"/>
                    <a:pt x="618" y="10981"/>
                    <a:pt x="802" y="10998"/>
                  </a:cubicBezTo>
                  <a:cubicBezTo>
                    <a:pt x="2504" y="11227"/>
                    <a:pt x="4214" y="11344"/>
                    <a:pt x="5925" y="11344"/>
                  </a:cubicBezTo>
                  <a:cubicBezTo>
                    <a:pt x="7573" y="11344"/>
                    <a:pt x="9221" y="11236"/>
                    <a:pt x="10861" y="11014"/>
                  </a:cubicBezTo>
                  <a:cubicBezTo>
                    <a:pt x="11078" y="10613"/>
                    <a:pt x="10777" y="10129"/>
                    <a:pt x="10426" y="9828"/>
                  </a:cubicBezTo>
                  <a:cubicBezTo>
                    <a:pt x="10059" y="9527"/>
                    <a:pt x="9624" y="9243"/>
                    <a:pt x="9491" y="8809"/>
                  </a:cubicBezTo>
                  <a:cubicBezTo>
                    <a:pt x="9290" y="8140"/>
                    <a:pt x="9959" y="7422"/>
                    <a:pt x="9708" y="6754"/>
                  </a:cubicBezTo>
                  <a:cubicBezTo>
                    <a:pt x="9507" y="6269"/>
                    <a:pt x="8856" y="6018"/>
                    <a:pt x="8622" y="5534"/>
                  </a:cubicBezTo>
                  <a:cubicBezTo>
                    <a:pt x="8238" y="4732"/>
                    <a:pt x="9240" y="3746"/>
                    <a:pt x="8789" y="2961"/>
                  </a:cubicBezTo>
                  <a:cubicBezTo>
                    <a:pt x="8572" y="2543"/>
                    <a:pt x="8020" y="2359"/>
                    <a:pt x="7686" y="2025"/>
                  </a:cubicBezTo>
                  <a:cubicBezTo>
                    <a:pt x="7385" y="1708"/>
                    <a:pt x="7268" y="1307"/>
                    <a:pt x="7001" y="973"/>
                  </a:cubicBezTo>
                  <a:cubicBezTo>
                    <a:pt x="6600" y="455"/>
                    <a:pt x="5898" y="171"/>
                    <a:pt x="5197" y="87"/>
                  </a:cubicBezTo>
                  <a:cubicBezTo>
                    <a:pt x="4846" y="30"/>
                    <a:pt x="4495" y="0"/>
                    <a:pt x="414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0" name="Google Shape;1910;p43"/>
            <p:cNvSpPr/>
            <p:nvPr/>
          </p:nvSpPr>
          <p:spPr>
            <a:xfrm>
              <a:off x="1299279" y="2355795"/>
              <a:ext cx="197292" cy="288399"/>
            </a:xfrm>
            <a:custGeom>
              <a:rect b="b" l="l" r="r" t="t"/>
              <a:pathLst>
                <a:path extrusionOk="0" h="8990" w="6150">
                  <a:moveTo>
                    <a:pt x="3543" y="0"/>
                  </a:moveTo>
                  <a:cubicBezTo>
                    <a:pt x="3075" y="218"/>
                    <a:pt x="2874" y="786"/>
                    <a:pt x="2791" y="1287"/>
                  </a:cubicBezTo>
                  <a:cubicBezTo>
                    <a:pt x="2724" y="1805"/>
                    <a:pt x="2741" y="2356"/>
                    <a:pt x="2540" y="2824"/>
                  </a:cubicBezTo>
                  <a:cubicBezTo>
                    <a:pt x="2306" y="3325"/>
                    <a:pt x="1822" y="3710"/>
                    <a:pt x="1705" y="4244"/>
                  </a:cubicBezTo>
                  <a:cubicBezTo>
                    <a:pt x="1538" y="4946"/>
                    <a:pt x="2006" y="5782"/>
                    <a:pt x="1588" y="6366"/>
                  </a:cubicBezTo>
                  <a:cubicBezTo>
                    <a:pt x="1321" y="6751"/>
                    <a:pt x="786" y="6834"/>
                    <a:pt x="452" y="7168"/>
                  </a:cubicBezTo>
                  <a:cubicBezTo>
                    <a:pt x="1" y="7619"/>
                    <a:pt x="34" y="8355"/>
                    <a:pt x="118" y="8990"/>
                  </a:cubicBezTo>
                  <a:lnTo>
                    <a:pt x="6149" y="8939"/>
                  </a:lnTo>
                  <a:lnTo>
                    <a:pt x="354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1" name="Google Shape;1911;p43"/>
            <p:cNvSpPr/>
            <p:nvPr/>
          </p:nvSpPr>
          <p:spPr>
            <a:xfrm>
              <a:off x="1422563" y="2247814"/>
              <a:ext cx="102399" cy="91396"/>
            </a:xfrm>
            <a:custGeom>
              <a:rect b="b" l="l" r="r" t="t"/>
              <a:pathLst>
                <a:path extrusionOk="0" h="2849" w="3192">
                  <a:moveTo>
                    <a:pt x="1727" y="1"/>
                  </a:moveTo>
                  <a:cubicBezTo>
                    <a:pt x="1072" y="1"/>
                    <a:pt x="478" y="374"/>
                    <a:pt x="184" y="977"/>
                  </a:cubicBezTo>
                  <a:cubicBezTo>
                    <a:pt x="34" y="1261"/>
                    <a:pt x="1" y="1595"/>
                    <a:pt x="84" y="1896"/>
                  </a:cubicBezTo>
                  <a:cubicBezTo>
                    <a:pt x="201" y="2214"/>
                    <a:pt x="418" y="2464"/>
                    <a:pt x="702" y="2598"/>
                  </a:cubicBezTo>
                  <a:cubicBezTo>
                    <a:pt x="995" y="2765"/>
                    <a:pt x="1321" y="2848"/>
                    <a:pt x="1646" y="2848"/>
                  </a:cubicBezTo>
                  <a:cubicBezTo>
                    <a:pt x="1972" y="2848"/>
                    <a:pt x="2298" y="2765"/>
                    <a:pt x="2590" y="2598"/>
                  </a:cubicBezTo>
                  <a:lnTo>
                    <a:pt x="2590" y="2598"/>
                  </a:lnTo>
                  <a:lnTo>
                    <a:pt x="2311" y="2650"/>
                  </a:lnTo>
                  <a:lnTo>
                    <a:pt x="2311" y="2650"/>
                  </a:lnTo>
                  <a:cubicBezTo>
                    <a:pt x="2827" y="2463"/>
                    <a:pt x="3192" y="1979"/>
                    <a:pt x="3192" y="1412"/>
                  </a:cubicBezTo>
                  <a:cubicBezTo>
                    <a:pt x="3158" y="693"/>
                    <a:pt x="2607" y="108"/>
                    <a:pt x="1889" y="8"/>
                  </a:cubicBezTo>
                  <a:cubicBezTo>
                    <a:pt x="1835" y="3"/>
                    <a:pt x="1781" y="1"/>
                    <a:pt x="17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2" name="Google Shape;1912;p43"/>
            <p:cNvSpPr/>
            <p:nvPr/>
          </p:nvSpPr>
          <p:spPr>
            <a:xfrm>
              <a:off x="1443992" y="2297891"/>
              <a:ext cx="77762" cy="45874"/>
            </a:xfrm>
            <a:custGeom>
              <a:rect b="b" l="l" r="r" t="t"/>
              <a:pathLst>
                <a:path extrusionOk="0" h="1430" w="2424">
                  <a:moveTo>
                    <a:pt x="2390" y="1"/>
                  </a:moveTo>
                  <a:cubicBezTo>
                    <a:pt x="2374" y="1"/>
                    <a:pt x="2357" y="168"/>
                    <a:pt x="2223" y="419"/>
                  </a:cubicBezTo>
                  <a:cubicBezTo>
                    <a:pt x="1964" y="978"/>
                    <a:pt x="1414" y="1304"/>
                    <a:pt x="830" y="1304"/>
                  </a:cubicBezTo>
                  <a:cubicBezTo>
                    <a:pt x="699" y="1304"/>
                    <a:pt x="567" y="1288"/>
                    <a:pt x="435" y="1254"/>
                  </a:cubicBezTo>
                  <a:cubicBezTo>
                    <a:pt x="204" y="1182"/>
                    <a:pt x="60" y="1097"/>
                    <a:pt x="15" y="1097"/>
                  </a:cubicBezTo>
                  <a:cubicBezTo>
                    <a:pt x="8" y="1097"/>
                    <a:pt x="3" y="1099"/>
                    <a:pt x="1" y="1104"/>
                  </a:cubicBezTo>
                  <a:cubicBezTo>
                    <a:pt x="101" y="1221"/>
                    <a:pt x="252" y="1304"/>
                    <a:pt x="402" y="1338"/>
                  </a:cubicBezTo>
                  <a:cubicBezTo>
                    <a:pt x="570" y="1400"/>
                    <a:pt x="743" y="1429"/>
                    <a:pt x="912" y="1429"/>
                  </a:cubicBezTo>
                  <a:cubicBezTo>
                    <a:pt x="1517" y="1429"/>
                    <a:pt x="2089" y="1056"/>
                    <a:pt x="2323" y="469"/>
                  </a:cubicBezTo>
                  <a:cubicBezTo>
                    <a:pt x="2390" y="318"/>
                    <a:pt x="2424" y="151"/>
                    <a:pt x="240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3" name="Google Shape;1913;p43"/>
            <p:cNvSpPr/>
            <p:nvPr/>
          </p:nvSpPr>
          <p:spPr>
            <a:xfrm>
              <a:off x="1180808" y="2674189"/>
              <a:ext cx="660399" cy="726837"/>
            </a:xfrm>
            <a:custGeom>
              <a:rect b="b" l="l" r="r" t="t"/>
              <a:pathLst>
                <a:path extrusionOk="0" h="22657" w="20586">
                  <a:moveTo>
                    <a:pt x="7186" y="0"/>
                  </a:moveTo>
                  <a:cubicBezTo>
                    <a:pt x="5966" y="17"/>
                    <a:pt x="4796" y="451"/>
                    <a:pt x="3861" y="1220"/>
                  </a:cubicBezTo>
                  <a:cubicBezTo>
                    <a:pt x="3593" y="1437"/>
                    <a:pt x="1455" y="4278"/>
                    <a:pt x="1" y="7101"/>
                  </a:cubicBezTo>
                  <a:lnTo>
                    <a:pt x="4496" y="10343"/>
                  </a:lnTo>
                  <a:lnTo>
                    <a:pt x="5231" y="9040"/>
                  </a:lnTo>
                  <a:lnTo>
                    <a:pt x="5231" y="9123"/>
                  </a:lnTo>
                  <a:cubicBezTo>
                    <a:pt x="5298" y="9574"/>
                    <a:pt x="5448" y="10326"/>
                    <a:pt x="5548" y="10777"/>
                  </a:cubicBezTo>
                  <a:cubicBezTo>
                    <a:pt x="5899" y="12214"/>
                    <a:pt x="6083" y="14085"/>
                    <a:pt x="5348" y="15339"/>
                  </a:cubicBezTo>
                  <a:cubicBezTo>
                    <a:pt x="3727" y="18079"/>
                    <a:pt x="3526" y="22239"/>
                    <a:pt x="3526" y="22239"/>
                  </a:cubicBezTo>
                  <a:lnTo>
                    <a:pt x="17862" y="22657"/>
                  </a:lnTo>
                  <a:cubicBezTo>
                    <a:pt x="18046" y="20669"/>
                    <a:pt x="17729" y="18664"/>
                    <a:pt x="16927" y="16826"/>
                  </a:cubicBezTo>
                  <a:cubicBezTo>
                    <a:pt x="16927" y="16826"/>
                    <a:pt x="14955" y="11980"/>
                    <a:pt x="14972" y="11897"/>
                  </a:cubicBezTo>
                  <a:lnTo>
                    <a:pt x="14872" y="10059"/>
                  </a:lnTo>
                  <a:lnTo>
                    <a:pt x="15356" y="7686"/>
                  </a:lnTo>
                  <a:lnTo>
                    <a:pt x="16860" y="9290"/>
                  </a:lnTo>
                  <a:lnTo>
                    <a:pt x="20586" y="5514"/>
                  </a:lnTo>
                  <a:cubicBezTo>
                    <a:pt x="19266" y="4545"/>
                    <a:pt x="18013" y="3225"/>
                    <a:pt x="16877" y="2139"/>
                  </a:cubicBezTo>
                  <a:cubicBezTo>
                    <a:pt x="15540" y="852"/>
                    <a:pt x="14320" y="284"/>
                    <a:pt x="13635" y="234"/>
                  </a:cubicBezTo>
                  <a:cubicBezTo>
                    <a:pt x="13368" y="134"/>
                    <a:pt x="13067" y="84"/>
                    <a:pt x="12766" y="50"/>
                  </a:cubicBezTo>
                  <a:lnTo>
                    <a:pt x="718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4" name="Google Shape;1914;p43"/>
            <p:cNvSpPr/>
            <p:nvPr/>
          </p:nvSpPr>
          <p:spPr>
            <a:xfrm>
              <a:off x="1226393" y="2679547"/>
              <a:ext cx="222475" cy="191903"/>
            </a:xfrm>
            <a:custGeom>
              <a:rect b="b" l="l" r="r" t="t"/>
              <a:pathLst>
                <a:path extrusionOk="0" h="5982" w="6935">
                  <a:moveTo>
                    <a:pt x="6132" y="0"/>
                  </a:moveTo>
                  <a:cubicBezTo>
                    <a:pt x="6132" y="17"/>
                    <a:pt x="6233" y="134"/>
                    <a:pt x="6400" y="368"/>
                  </a:cubicBezTo>
                  <a:cubicBezTo>
                    <a:pt x="6617" y="719"/>
                    <a:pt x="6750" y="1103"/>
                    <a:pt x="6801" y="1521"/>
                  </a:cubicBezTo>
                  <a:cubicBezTo>
                    <a:pt x="6834" y="1788"/>
                    <a:pt x="6801" y="2072"/>
                    <a:pt x="6717" y="2340"/>
                  </a:cubicBezTo>
                  <a:cubicBezTo>
                    <a:pt x="6634" y="2640"/>
                    <a:pt x="6466" y="2924"/>
                    <a:pt x="6249" y="3142"/>
                  </a:cubicBezTo>
                  <a:cubicBezTo>
                    <a:pt x="5999" y="3409"/>
                    <a:pt x="5698" y="3576"/>
                    <a:pt x="5347" y="3643"/>
                  </a:cubicBezTo>
                  <a:cubicBezTo>
                    <a:pt x="5204" y="3677"/>
                    <a:pt x="5052" y="3683"/>
                    <a:pt x="4895" y="3683"/>
                  </a:cubicBezTo>
                  <a:cubicBezTo>
                    <a:pt x="4805" y="3683"/>
                    <a:pt x="4713" y="3681"/>
                    <a:pt x="4620" y="3681"/>
                  </a:cubicBezTo>
                  <a:cubicBezTo>
                    <a:pt x="4480" y="3681"/>
                    <a:pt x="4337" y="3686"/>
                    <a:pt x="4194" y="3710"/>
                  </a:cubicBezTo>
                  <a:cubicBezTo>
                    <a:pt x="3977" y="3726"/>
                    <a:pt x="3776" y="3827"/>
                    <a:pt x="3626" y="3960"/>
                  </a:cubicBezTo>
                  <a:cubicBezTo>
                    <a:pt x="3476" y="4094"/>
                    <a:pt x="3342" y="4244"/>
                    <a:pt x="3258" y="4428"/>
                  </a:cubicBezTo>
                  <a:cubicBezTo>
                    <a:pt x="3075" y="4779"/>
                    <a:pt x="2974" y="5130"/>
                    <a:pt x="2791" y="5397"/>
                  </a:cubicBezTo>
                  <a:cubicBezTo>
                    <a:pt x="2707" y="5548"/>
                    <a:pt x="2590" y="5664"/>
                    <a:pt x="2473" y="5748"/>
                  </a:cubicBezTo>
                  <a:cubicBezTo>
                    <a:pt x="2339" y="5815"/>
                    <a:pt x="2189" y="5865"/>
                    <a:pt x="2039" y="5865"/>
                  </a:cubicBezTo>
                  <a:cubicBezTo>
                    <a:pt x="1771" y="5848"/>
                    <a:pt x="1487" y="5781"/>
                    <a:pt x="1253" y="5648"/>
                  </a:cubicBezTo>
                  <a:cubicBezTo>
                    <a:pt x="886" y="5464"/>
                    <a:pt x="552" y="5213"/>
                    <a:pt x="284" y="4913"/>
                  </a:cubicBezTo>
                  <a:cubicBezTo>
                    <a:pt x="94" y="4706"/>
                    <a:pt x="9" y="4560"/>
                    <a:pt x="1" y="4560"/>
                  </a:cubicBezTo>
                  <a:cubicBezTo>
                    <a:pt x="0" y="4560"/>
                    <a:pt x="0" y="4561"/>
                    <a:pt x="0" y="4562"/>
                  </a:cubicBezTo>
                  <a:cubicBezTo>
                    <a:pt x="0" y="4595"/>
                    <a:pt x="17" y="4629"/>
                    <a:pt x="50" y="4662"/>
                  </a:cubicBezTo>
                  <a:cubicBezTo>
                    <a:pt x="100" y="4762"/>
                    <a:pt x="167" y="4862"/>
                    <a:pt x="234" y="4946"/>
                  </a:cubicBezTo>
                  <a:cubicBezTo>
                    <a:pt x="501" y="5263"/>
                    <a:pt x="836" y="5531"/>
                    <a:pt x="1203" y="5731"/>
                  </a:cubicBezTo>
                  <a:cubicBezTo>
                    <a:pt x="1454" y="5882"/>
                    <a:pt x="1755" y="5965"/>
                    <a:pt x="2039" y="5982"/>
                  </a:cubicBezTo>
                  <a:cubicBezTo>
                    <a:pt x="2206" y="5982"/>
                    <a:pt x="2373" y="5932"/>
                    <a:pt x="2523" y="5848"/>
                  </a:cubicBezTo>
                  <a:cubicBezTo>
                    <a:pt x="2674" y="5765"/>
                    <a:pt x="2807" y="5631"/>
                    <a:pt x="2908" y="5481"/>
                  </a:cubicBezTo>
                  <a:cubicBezTo>
                    <a:pt x="3108" y="5180"/>
                    <a:pt x="3208" y="4829"/>
                    <a:pt x="3375" y="4495"/>
                  </a:cubicBezTo>
                  <a:cubicBezTo>
                    <a:pt x="3459" y="4328"/>
                    <a:pt x="3576" y="4177"/>
                    <a:pt x="3710" y="4060"/>
                  </a:cubicBezTo>
                  <a:cubicBezTo>
                    <a:pt x="3860" y="3944"/>
                    <a:pt x="4027" y="3877"/>
                    <a:pt x="4211" y="3843"/>
                  </a:cubicBezTo>
                  <a:cubicBezTo>
                    <a:pt x="4355" y="3824"/>
                    <a:pt x="4499" y="3822"/>
                    <a:pt x="4644" y="3822"/>
                  </a:cubicBezTo>
                  <a:cubicBezTo>
                    <a:pt x="4692" y="3822"/>
                    <a:pt x="4741" y="3822"/>
                    <a:pt x="4789" y="3822"/>
                  </a:cubicBezTo>
                  <a:cubicBezTo>
                    <a:pt x="4984" y="3822"/>
                    <a:pt x="5180" y="3818"/>
                    <a:pt x="5380" y="3776"/>
                  </a:cubicBezTo>
                  <a:cubicBezTo>
                    <a:pt x="5748" y="3710"/>
                    <a:pt x="6082" y="3509"/>
                    <a:pt x="6349" y="3242"/>
                  </a:cubicBezTo>
                  <a:cubicBezTo>
                    <a:pt x="6583" y="2991"/>
                    <a:pt x="6750" y="2690"/>
                    <a:pt x="6834" y="2373"/>
                  </a:cubicBezTo>
                  <a:cubicBezTo>
                    <a:pt x="6918" y="2089"/>
                    <a:pt x="6934" y="1788"/>
                    <a:pt x="6901" y="1504"/>
                  </a:cubicBezTo>
                  <a:cubicBezTo>
                    <a:pt x="6834" y="1086"/>
                    <a:pt x="6684" y="685"/>
                    <a:pt x="6433" y="351"/>
                  </a:cubicBezTo>
                  <a:cubicBezTo>
                    <a:pt x="6383" y="251"/>
                    <a:pt x="6299" y="167"/>
                    <a:pt x="6233" y="84"/>
                  </a:cubicBezTo>
                  <a:cubicBezTo>
                    <a:pt x="6166" y="17"/>
                    <a:pt x="6149" y="0"/>
                    <a:pt x="6132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5" name="Google Shape;1915;p43"/>
            <p:cNvSpPr/>
            <p:nvPr/>
          </p:nvSpPr>
          <p:spPr>
            <a:xfrm>
              <a:off x="1412393" y="2877865"/>
              <a:ext cx="69164" cy="68298"/>
            </a:xfrm>
            <a:custGeom>
              <a:rect b="b" l="l" r="r" t="t"/>
              <a:pathLst>
                <a:path extrusionOk="0" h="2129" w="2156">
                  <a:moveTo>
                    <a:pt x="1069" y="0"/>
                  </a:moveTo>
                  <a:cubicBezTo>
                    <a:pt x="986" y="0"/>
                    <a:pt x="902" y="17"/>
                    <a:pt x="819" y="67"/>
                  </a:cubicBezTo>
                  <a:cubicBezTo>
                    <a:pt x="819" y="67"/>
                    <a:pt x="863" y="60"/>
                    <a:pt x="938" y="60"/>
                  </a:cubicBezTo>
                  <a:cubicBezTo>
                    <a:pt x="975" y="60"/>
                    <a:pt x="1019" y="62"/>
                    <a:pt x="1069" y="67"/>
                  </a:cubicBezTo>
                  <a:cubicBezTo>
                    <a:pt x="1287" y="84"/>
                    <a:pt x="1487" y="168"/>
                    <a:pt x="1654" y="301"/>
                  </a:cubicBezTo>
                  <a:cubicBezTo>
                    <a:pt x="1905" y="502"/>
                    <a:pt x="2039" y="819"/>
                    <a:pt x="2005" y="1137"/>
                  </a:cubicBezTo>
                  <a:cubicBezTo>
                    <a:pt x="1954" y="1667"/>
                    <a:pt x="1512" y="1979"/>
                    <a:pt x="1064" y="1979"/>
                  </a:cubicBezTo>
                  <a:cubicBezTo>
                    <a:pt x="778" y="1979"/>
                    <a:pt x="490" y="1851"/>
                    <a:pt x="301" y="1571"/>
                  </a:cubicBezTo>
                  <a:cubicBezTo>
                    <a:pt x="100" y="1320"/>
                    <a:pt x="67" y="970"/>
                    <a:pt x="201" y="685"/>
                  </a:cubicBezTo>
                  <a:cubicBezTo>
                    <a:pt x="267" y="485"/>
                    <a:pt x="418" y="301"/>
                    <a:pt x="602" y="184"/>
                  </a:cubicBezTo>
                  <a:cubicBezTo>
                    <a:pt x="719" y="101"/>
                    <a:pt x="802" y="84"/>
                    <a:pt x="802" y="67"/>
                  </a:cubicBezTo>
                  <a:cubicBezTo>
                    <a:pt x="719" y="67"/>
                    <a:pt x="635" y="101"/>
                    <a:pt x="568" y="134"/>
                  </a:cubicBezTo>
                  <a:cubicBezTo>
                    <a:pt x="368" y="251"/>
                    <a:pt x="201" y="435"/>
                    <a:pt x="100" y="635"/>
                  </a:cubicBezTo>
                  <a:cubicBezTo>
                    <a:pt x="34" y="786"/>
                    <a:pt x="0" y="953"/>
                    <a:pt x="0" y="1120"/>
                  </a:cubicBezTo>
                  <a:cubicBezTo>
                    <a:pt x="17" y="1304"/>
                    <a:pt x="84" y="1487"/>
                    <a:pt x="184" y="1655"/>
                  </a:cubicBezTo>
                  <a:cubicBezTo>
                    <a:pt x="405" y="1980"/>
                    <a:pt x="738" y="2128"/>
                    <a:pt x="1066" y="2128"/>
                  </a:cubicBezTo>
                  <a:cubicBezTo>
                    <a:pt x="1580" y="2128"/>
                    <a:pt x="2081" y="1765"/>
                    <a:pt x="2122" y="1153"/>
                  </a:cubicBezTo>
                  <a:cubicBezTo>
                    <a:pt x="2155" y="953"/>
                    <a:pt x="2122" y="769"/>
                    <a:pt x="2039" y="585"/>
                  </a:cubicBezTo>
                  <a:cubicBezTo>
                    <a:pt x="1955" y="452"/>
                    <a:pt x="1855" y="318"/>
                    <a:pt x="1721" y="218"/>
                  </a:cubicBezTo>
                  <a:cubicBezTo>
                    <a:pt x="1537" y="84"/>
                    <a:pt x="1303" y="0"/>
                    <a:pt x="1069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6" name="Google Shape;1916;p43"/>
            <p:cNvSpPr/>
            <p:nvPr/>
          </p:nvSpPr>
          <p:spPr>
            <a:xfrm>
              <a:off x="1525475" y="2681696"/>
              <a:ext cx="237488" cy="133036"/>
            </a:xfrm>
            <a:custGeom>
              <a:rect b="b" l="l" r="r" t="t"/>
              <a:pathLst>
                <a:path extrusionOk="0" h="4147" w="7403">
                  <a:moveTo>
                    <a:pt x="318" y="0"/>
                  </a:moveTo>
                  <a:cubicBezTo>
                    <a:pt x="318" y="0"/>
                    <a:pt x="301" y="34"/>
                    <a:pt x="251" y="84"/>
                  </a:cubicBezTo>
                  <a:cubicBezTo>
                    <a:pt x="201" y="167"/>
                    <a:pt x="168" y="251"/>
                    <a:pt x="134" y="351"/>
                  </a:cubicBezTo>
                  <a:cubicBezTo>
                    <a:pt x="1" y="702"/>
                    <a:pt x="1" y="1069"/>
                    <a:pt x="134" y="1420"/>
                  </a:cubicBezTo>
                  <a:cubicBezTo>
                    <a:pt x="335" y="1938"/>
                    <a:pt x="803" y="2306"/>
                    <a:pt x="1354" y="2406"/>
                  </a:cubicBezTo>
                  <a:cubicBezTo>
                    <a:pt x="1433" y="2410"/>
                    <a:pt x="1513" y="2412"/>
                    <a:pt x="1592" y="2412"/>
                  </a:cubicBezTo>
                  <a:cubicBezTo>
                    <a:pt x="1829" y="2412"/>
                    <a:pt x="2064" y="2394"/>
                    <a:pt x="2290" y="2356"/>
                  </a:cubicBezTo>
                  <a:cubicBezTo>
                    <a:pt x="2343" y="2344"/>
                    <a:pt x="2398" y="2339"/>
                    <a:pt x="2454" y="2339"/>
                  </a:cubicBezTo>
                  <a:cubicBezTo>
                    <a:pt x="2556" y="2339"/>
                    <a:pt x="2660" y="2357"/>
                    <a:pt x="2758" y="2389"/>
                  </a:cubicBezTo>
                  <a:cubicBezTo>
                    <a:pt x="2891" y="2456"/>
                    <a:pt x="3025" y="2557"/>
                    <a:pt x="3125" y="2674"/>
                  </a:cubicBezTo>
                  <a:cubicBezTo>
                    <a:pt x="3326" y="2924"/>
                    <a:pt x="3459" y="3242"/>
                    <a:pt x="3676" y="3509"/>
                  </a:cubicBezTo>
                  <a:cubicBezTo>
                    <a:pt x="3894" y="3743"/>
                    <a:pt x="4161" y="3927"/>
                    <a:pt x="4478" y="4027"/>
                  </a:cubicBezTo>
                  <a:cubicBezTo>
                    <a:pt x="4731" y="4108"/>
                    <a:pt x="4991" y="4146"/>
                    <a:pt x="5251" y="4146"/>
                  </a:cubicBezTo>
                  <a:cubicBezTo>
                    <a:pt x="5525" y="4146"/>
                    <a:pt x="5800" y="4104"/>
                    <a:pt x="6066" y="4027"/>
                  </a:cubicBezTo>
                  <a:cubicBezTo>
                    <a:pt x="6400" y="3927"/>
                    <a:pt x="6734" y="3793"/>
                    <a:pt x="7052" y="3626"/>
                  </a:cubicBezTo>
                  <a:cubicBezTo>
                    <a:pt x="7169" y="3576"/>
                    <a:pt x="7286" y="3509"/>
                    <a:pt x="7402" y="3425"/>
                  </a:cubicBezTo>
                  <a:lnTo>
                    <a:pt x="7402" y="3425"/>
                  </a:lnTo>
                  <a:cubicBezTo>
                    <a:pt x="7269" y="3476"/>
                    <a:pt x="7152" y="3509"/>
                    <a:pt x="7035" y="3576"/>
                  </a:cubicBezTo>
                  <a:cubicBezTo>
                    <a:pt x="6717" y="3709"/>
                    <a:pt x="6383" y="3826"/>
                    <a:pt x="6032" y="3927"/>
                  </a:cubicBezTo>
                  <a:cubicBezTo>
                    <a:pt x="5804" y="3998"/>
                    <a:pt x="5563" y="4031"/>
                    <a:pt x="5321" y="4031"/>
                  </a:cubicBezTo>
                  <a:cubicBezTo>
                    <a:pt x="5050" y="4031"/>
                    <a:pt x="4776" y="3989"/>
                    <a:pt x="4512" y="3910"/>
                  </a:cubicBezTo>
                  <a:cubicBezTo>
                    <a:pt x="4228" y="3810"/>
                    <a:pt x="3977" y="3643"/>
                    <a:pt x="3793" y="3409"/>
                  </a:cubicBezTo>
                  <a:cubicBezTo>
                    <a:pt x="3593" y="3175"/>
                    <a:pt x="3459" y="2857"/>
                    <a:pt x="3225" y="2590"/>
                  </a:cubicBezTo>
                  <a:cubicBezTo>
                    <a:pt x="3125" y="2440"/>
                    <a:pt x="2975" y="2323"/>
                    <a:pt x="2808" y="2256"/>
                  </a:cubicBezTo>
                  <a:cubicBezTo>
                    <a:pt x="2682" y="2218"/>
                    <a:pt x="2548" y="2199"/>
                    <a:pt x="2418" y="2199"/>
                  </a:cubicBezTo>
                  <a:cubicBezTo>
                    <a:pt x="2374" y="2199"/>
                    <a:pt x="2331" y="2201"/>
                    <a:pt x="2290" y="2206"/>
                  </a:cubicBezTo>
                  <a:cubicBezTo>
                    <a:pt x="2060" y="2257"/>
                    <a:pt x="1820" y="2279"/>
                    <a:pt x="1586" y="2279"/>
                  </a:cubicBezTo>
                  <a:cubicBezTo>
                    <a:pt x="1514" y="2279"/>
                    <a:pt x="1442" y="2276"/>
                    <a:pt x="1371" y="2273"/>
                  </a:cubicBezTo>
                  <a:cubicBezTo>
                    <a:pt x="869" y="2189"/>
                    <a:pt x="435" y="1855"/>
                    <a:pt x="235" y="1387"/>
                  </a:cubicBezTo>
                  <a:cubicBezTo>
                    <a:pt x="101" y="1053"/>
                    <a:pt x="84" y="702"/>
                    <a:pt x="184" y="368"/>
                  </a:cubicBezTo>
                  <a:cubicBezTo>
                    <a:pt x="251" y="134"/>
                    <a:pt x="335" y="17"/>
                    <a:pt x="318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7" name="Google Shape;1917;p43"/>
            <p:cNvSpPr/>
            <p:nvPr/>
          </p:nvSpPr>
          <p:spPr>
            <a:xfrm>
              <a:off x="1502955" y="2888323"/>
              <a:ext cx="196233" cy="283876"/>
            </a:xfrm>
            <a:custGeom>
              <a:rect b="b" l="l" r="r" t="t"/>
              <a:pathLst>
                <a:path extrusionOk="0" h="8849" w="6117">
                  <a:moveTo>
                    <a:pt x="3385" y="0"/>
                  </a:moveTo>
                  <a:cubicBezTo>
                    <a:pt x="3326" y="0"/>
                    <a:pt x="3267" y="3"/>
                    <a:pt x="3209" y="9"/>
                  </a:cubicBezTo>
                  <a:cubicBezTo>
                    <a:pt x="2774" y="59"/>
                    <a:pt x="2373" y="293"/>
                    <a:pt x="2123" y="644"/>
                  </a:cubicBezTo>
                  <a:cubicBezTo>
                    <a:pt x="1989" y="861"/>
                    <a:pt x="1922" y="1095"/>
                    <a:pt x="1922" y="1345"/>
                  </a:cubicBezTo>
                  <a:cubicBezTo>
                    <a:pt x="1939" y="1596"/>
                    <a:pt x="1956" y="1847"/>
                    <a:pt x="1989" y="2097"/>
                  </a:cubicBezTo>
                  <a:cubicBezTo>
                    <a:pt x="2039" y="2331"/>
                    <a:pt x="2023" y="2598"/>
                    <a:pt x="1956" y="2832"/>
                  </a:cubicBezTo>
                  <a:cubicBezTo>
                    <a:pt x="1855" y="3066"/>
                    <a:pt x="1705" y="3283"/>
                    <a:pt x="1488" y="3451"/>
                  </a:cubicBezTo>
                  <a:cubicBezTo>
                    <a:pt x="1287" y="3618"/>
                    <a:pt x="1053" y="3768"/>
                    <a:pt x="820" y="3935"/>
                  </a:cubicBezTo>
                  <a:cubicBezTo>
                    <a:pt x="569" y="4119"/>
                    <a:pt x="368" y="4353"/>
                    <a:pt x="235" y="4620"/>
                  </a:cubicBezTo>
                  <a:cubicBezTo>
                    <a:pt x="1" y="5188"/>
                    <a:pt x="151" y="5840"/>
                    <a:pt x="602" y="6258"/>
                  </a:cubicBezTo>
                  <a:cubicBezTo>
                    <a:pt x="836" y="6441"/>
                    <a:pt x="1087" y="6542"/>
                    <a:pt x="1371" y="6592"/>
                  </a:cubicBezTo>
                  <a:cubicBezTo>
                    <a:pt x="1622" y="6608"/>
                    <a:pt x="1872" y="6692"/>
                    <a:pt x="2089" y="6792"/>
                  </a:cubicBezTo>
                  <a:cubicBezTo>
                    <a:pt x="2524" y="7060"/>
                    <a:pt x="2708" y="7527"/>
                    <a:pt x="2958" y="7895"/>
                  </a:cubicBezTo>
                  <a:cubicBezTo>
                    <a:pt x="3175" y="8279"/>
                    <a:pt x="3510" y="8563"/>
                    <a:pt x="3911" y="8730"/>
                  </a:cubicBezTo>
                  <a:cubicBezTo>
                    <a:pt x="4130" y="8807"/>
                    <a:pt x="4364" y="8848"/>
                    <a:pt x="4593" y="8848"/>
                  </a:cubicBezTo>
                  <a:cubicBezTo>
                    <a:pt x="4713" y="8848"/>
                    <a:pt x="4832" y="8837"/>
                    <a:pt x="4947" y="8814"/>
                  </a:cubicBezTo>
                  <a:cubicBezTo>
                    <a:pt x="5214" y="8747"/>
                    <a:pt x="5465" y="8630"/>
                    <a:pt x="5665" y="8480"/>
                  </a:cubicBezTo>
                  <a:cubicBezTo>
                    <a:pt x="5799" y="8380"/>
                    <a:pt x="5916" y="8263"/>
                    <a:pt x="6016" y="8129"/>
                  </a:cubicBezTo>
                  <a:cubicBezTo>
                    <a:pt x="6049" y="8096"/>
                    <a:pt x="6066" y="8062"/>
                    <a:pt x="6099" y="8012"/>
                  </a:cubicBezTo>
                  <a:cubicBezTo>
                    <a:pt x="6116" y="7995"/>
                    <a:pt x="6116" y="7979"/>
                    <a:pt x="6116" y="7979"/>
                  </a:cubicBezTo>
                  <a:lnTo>
                    <a:pt x="6116" y="7979"/>
                  </a:lnTo>
                  <a:cubicBezTo>
                    <a:pt x="5983" y="8146"/>
                    <a:pt x="5815" y="8296"/>
                    <a:pt x="5632" y="8430"/>
                  </a:cubicBezTo>
                  <a:cubicBezTo>
                    <a:pt x="5431" y="8580"/>
                    <a:pt x="5197" y="8680"/>
                    <a:pt x="4947" y="8730"/>
                  </a:cubicBezTo>
                  <a:cubicBezTo>
                    <a:pt x="4835" y="8753"/>
                    <a:pt x="4722" y="8764"/>
                    <a:pt x="4609" y="8764"/>
                  </a:cubicBezTo>
                  <a:cubicBezTo>
                    <a:pt x="4382" y="8764"/>
                    <a:pt x="4156" y="8719"/>
                    <a:pt x="3944" y="8630"/>
                  </a:cubicBezTo>
                  <a:cubicBezTo>
                    <a:pt x="3576" y="8480"/>
                    <a:pt x="3259" y="8196"/>
                    <a:pt x="3042" y="7845"/>
                  </a:cubicBezTo>
                  <a:cubicBezTo>
                    <a:pt x="2925" y="7644"/>
                    <a:pt x="2825" y="7444"/>
                    <a:pt x="2691" y="7243"/>
                  </a:cubicBezTo>
                  <a:cubicBezTo>
                    <a:pt x="2557" y="7009"/>
                    <a:pt x="2373" y="6826"/>
                    <a:pt x="2156" y="6692"/>
                  </a:cubicBezTo>
                  <a:cubicBezTo>
                    <a:pt x="1688" y="6408"/>
                    <a:pt x="1087" y="6525"/>
                    <a:pt x="703" y="6157"/>
                  </a:cubicBezTo>
                  <a:cubicBezTo>
                    <a:pt x="285" y="5773"/>
                    <a:pt x="151" y="5188"/>
                    <a:pt x="352" y="4670"/>
                  </a:cubicBezTo>
                  <a:cubicBezTo>
                    <a:pt x="485" y="4420"/>
                    <a:pt x="669" y="4219"/>
                    <a:pt x="903" y="4052"/>
                  </a:cubicBezTo>
                  <a:cubicBezTo>
                    <a:pt x="1120" y="3885"/>
                    <a:pt x="1371" y="3735"/>
                    <a:pt x="1588" y="3551"/>
                  </a:cubicBezTo>
                  <a:cubicBezTo>
                    <a:pt x="1805" y="3367"/>
                    <a:pt x="1972" y="3150"/>
                    <a:pt x="2089" y="2882"/>
                  </a:cubicBezTo>
                  <a:cubicBezTo>
                    <a:pt x="2156" y="2615"/>
                    <a:pt x="2173" y="2348"/>
                    <a:pt x="2123" y="2080"/>
                  </a:cubicBezTo>
                  <a:cubicBezTo>
                    <a:pt x="2089" y="1830"/>
                    <a:pt x="2056" y="1596"/>
                    <a:pt x="2056" y="1345"/>
                  </a:cubicBezTo>
                  <a:cubicBezTo>
                    <a:pt x="2056" y="1128"/>
                    <a:pt x="2106" y="911"/>
                    <a:pt x="2223" y="710"/>
                  </a:cubicBezTo>
                  <a:cubicBezTo>
                    <a:pt x="2457" y="376"/>
                    <a:pt x="2825" y="159"/>
                    <a:pt x="3226" y="109"/>
                  </a:cubicBezTo>
                  <a:cubicBezTo>
                    <a:pt x="3291" y="102"/>
                    <a:pt x="3357" y="99"/>
                    <a:pt x="3424" y="99"/>
                  </a:cubicBezTo>
                  <a:cubicBezTo>
                    <a:pt x="3695" y="99"/>
                    <a:pt x="3970" y="155"/>
                    <a:pt x="4211" y="276"/>
                  </a:cubicBezTo>
                  <a:cubicBezTo>
                    <a:pt x="4429" y="393"/>
                    <a:pt x="4646" y="543"/>
                    <a:pt x="4846" y="710"/>
                  </a:cubicBezTo>
                  <a:cubicBezTo>
                    <a:pt x="5164" y="994"/>
                    <a:pt x="5297" y="1195"/>
                    <a:pt x="5297" y="1195"/>
                  </a:cubicBezTo>
                  <a:cubicBezTo>
                    <a:pt x="5281" y="1128"/>
                    <a:pt x="5247" y="1095"/>
                    <a:pt x="5214" y="1045"/>
                  </a:cubicBezTo>
                  <a:cubicBezTo>
                    <a:pt x="5114" y="911"/>
                    <a:pt x="4997" y="794"/>
                    <a:pt x="4880" y="677"/>
                  </a:cubicBezTo>
                  <a:cubicBezTo>
                    <a:pt x="4696" y="493"/>
                    <a:pt x="4479" y="326"/>
                    <a:pt x="4245" y="209"/>
                  </a:cubicBezTo>
                  <a:cubicBezTo>
                    <a:pt x="3980" y="70"/>
                    <a:pt x="3681" y="0"/>
                    <a:pt x="3385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8" name="Google Shape;1918;p43"/>
            <p:cNvSpPr/>
            <p:nvPr/>
          </p:nvSpPr>
          <p:spPr>
            <a:xfrm>
              <a:off x="1367353" y="3084236"/>
              <a:ext cx="132426" cy="165661"/>
            </a:xfrm>
            <a:custGeom>
              <a:rect b="b" l="l" r="r" t="t"/>
              <a:pathLst>
                <a:path extrusionOk="0" h="5164" w="4128">
                  <a:moveTo>
                    <a:pt x="1" y="0"/>
                  </a:moveTo>
                  <a:cubicBezTo>
                    <a:pt x="1" y="0"/>
                    <a:pt x="1" y="34"/>
                    <a:pt x="17" y="84"/>
                  </a:cubicBezTo>
                  <a:cubicBezTo>
                    <a:pt x="51" y="167"/>
                    <a:pt x="101" y="234"/>
                    <a:pt x="168" y="284"/>
                  </a:cubicBezTo>
                  <a:cubicBezTo>
                    <a:pt x="387" y="474"/>
                    <a:pt x="644" y="575"/>
                    <a:pt x="917" y="575"/>
                  </a:cubicBezTo>
                  <a:cubicBezTo>
                    <a:pt x="957" y="575"/>
                    <a:pt x="997" y="572"/>
                    <a:pt x="1037" y="568"/>
                  </a:cubicBezTo>
                  <a:cubicBezTo>
                    <a:pt x="1438" y="568"/>
                    <a:pt x="1872" y="384"/>
                    <a:pt x="2373" y="368"/>
                  </a:cubicBezTo>
                  <a:cubicBezTo>
                    <a:pt x="2416" y="362"/>
                    <a:pt x="2459" y="359"/>
                    <a:pt x="2502" y="359"/>
                  </a:cubicBezTo>
                  <a:cubicBezTo>
                    <a:pt x="2709" y="359"/>
                    <a:pt x="2912" y="424"/>
                    <a:pt x="3092" y="535"/>
                  </a:cubicBezTo>
                  <a:cubicBezTo>
                    <a:pt x="3292" y="702"/>
                    <a:pt x="3426" y="953"/>
                    <a:pt x="3443" y="1237"/>
                  </a:cubicBezTo>
                  <a:cubicBezTo>
                    <a:pt x="3493" y="1788"/>
                    <a:pt x="3259" y="2323"/>
                    <a:pt x="3225" y="2857"/>
                  </a:cubicBezTo>
                  <a:cubicBezTo>
                    <a:pt x="3209" y="3108"/>
                    <a:pt x="3242" y="3359"/>
                    <a:pt x="3359" y="3576"/>
                  </a:cubicBezTo>
                  <a:cubicBezTo>
                    <a:pt x="3459" y="3760"/>
                    <a:pt x="3593" y="3943"/>
                    <a:pt x="3743" y="4094"/>
                  </a:cubicBezTo>
                  <a:cubicBezTo>
                    <a:pt x="3961" y="4294"/>
                    <a:pt x="4077" y="4578"/>
                    <a:pt x="4061" y="4879"/>
                  </a:cubicBezTo>
                  <a:cubicBezTo>
                    <a:pt x="4027" y="4979"/>
                    <a:pt x="3977" y="5080"/>
                    <a:pt x="3910" y="5163"/>
                  </a:cubicBezTo>
                  <a:cubicBezTo>
                    <a:pt x="3910" y="5163"/>
                    <a:pt x="4044" y="5113"/>
                    <a:pt x="4111" y="4896"/>
                  </a:cubicBezTo>
                  <a:cubicBezTo>
                    <a:pt x="4128" y="4762"/>
                    <a:pt x="4128" y="4612"/>
                    <a:pt x="4094" y="4495"/>
                  </a:cubicBezTo>
                  <a:cubicBezTo>
                    <a:pt x="4027" y="4311"/>
                    <a:pt x="3944" y="4161"/>
                    <a:pt x="3810" y="4027"/>
                  </a:cubicBezTo>
                  <a:cubicBezTo>
                    <a:pt x="3676" y="3877"/>
                    <a:pt x="3559" y="3709"/>
                    <a:pt x="3459" y="3526"/>
                  </a:cubicBezTo>
                  <a:cubicBezTo>
                    <a:pt x="3359" y="3325"/>
                    <a:pt x="3326" y="3091"/>
                    <a:pt x="3359" y="2857"/>
                  </a:cubicBezTo>
                  <a:cubicBezTo>
                    <a:pt x="3376" y="2373"/>
                    <a:pt x="3626" y="1838"/>
                    <a:pt x="3576" y="1220"/>
                  </a:cubicBezTo>
                  <a:cubicBezTo>
                    <a:pt x="3559" y="902"/>
                    <a:pt x="3409" y="618"/>
                    <a:pt x="3158" y="435"/>
                  </a:cubicBezTo>
                  <a:cubicBezTo>
                    <a:pt x="2959" y="306"/>
                    <a:pt x="2723" y="227"/>
                    <a:pt x="2482" y="227"/>
                  </a:cubicBezTo>
                  <a:cubicBezTo>
                    <a:pt x="2440" y="227"/>
                    <a:pt x="2398" y="229"/>
                    <a:pt x="2356" y="234"/>
                  </a:cubicBezTo>
                  <a:cubicBezTo>
                    <a:pt x="1839" y="268"/>
                    <a:pt x="1404" y="451"/>
                    <a:pt x="1037" y="468"/>
                  </a:cubicBezTo>
                  <a:cubicBezTo>
                    <a:pt x="987" y="474"/>
                    <a:pt x="938" y="476"/>
                    <a:pt x="890" y="476"/>
                  </a:cubicBezTo>
                  <a:cubicBezTo>
                    <a:pt x="643" y="476"/>
                    <a:pt x="410" y="404"/>
                    <a:pt x="201" y="251"/>
                  </a:cubicBezTo>
                  <a:cubicBezTo>
                    <a:pt x="134" y="167"/>
                    <a:pt x="51" y="84"/>
                    <a:pt x="1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9" name="Google Shape;1919;p43"/>
            <p:cNvSpPr/>
            <p:nvPr/>
          </p:nvSpPr>
          <p:spPr>
            <a:xfrm>
              <a:off x="1519573" y="3331316"/>
              <a:ext cx="395097" cy="1301999"/>
            </a:xfrm>
            <a:custGeom>
              <a:rect b="b" l="l" r="r" t="t"/>
              <a:pathLst>
                <a:path extrusionOk="0" h="40586" w="12316">
                  <a:moveTo>
                    <a:pt x="7302" y="1"/>
                  </a:moveTo>
                  <a:lnTo>
                    <a:pt x="1" y="2023"/>
                  </a:lnTo>
                  <a:lnTo>
                    <a:pt x="7954" y="40402"/>
                  </a:lnTo>
                  <a:lnTo>
                    <a:pt x="12315" y="40586"/>
                  </a:lnTo>
                  <a:lnTo>
                    <a:pt x="730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0" name="Google Shape;1920;p43"/>
            <p:cNvSpPr/>
            <p:nvPr/>
          </p:nvSpPr>
          <p:spPr>
            <a:xfrm>
              <a:off x="1062368" y="3244828"/>
              <a:ext cx="817430" cy="1018123"/>
            </a:xfrm>
            <a:custGeom>
              <a:rect b="b" l="l" r="r" t="t"/>
              <a:pathLst>
                <a:path extrusionOk="0" h="31737" w="25481">
                  <a:moveTo>
                    <a:pt x="8595" y="0"/>
                  </a:moveTo>
                  <a:cubicBezTo>
                    <a:pt x="8415" y="0"/>
                    <a:pt x="8234" y="13"/>
                    <a:pt x="8054" y="40"/>
                  </a:cubicBezTo>
                  <a:lnTo>
                    <a:pt x="7920" y="74"/>
                  </a:lnTo>
                  <a:lnTo>
                    <a:pt x="0" y="28361"/>
                  </a:lnTo>
                  <a:lnTo>
                    <a:pt x="5848" y="30784"/>
                  </a:lnTo>
                  <a:lnTo>
                    <a:pt x="14253" y="6991"/>
                  </a:lnTo>
                  <a:lnTo>
                    <a:pt x="19332" y="31736"/>
                  </a:lnTo>
                  <a:lnTo>
                    <a:pt x="25481" y="30533"/>
                  </a:lnTo>
                  <a:lnTo>
                    <a:pt x="21287" y="508"/>
                  </a:lnTo>
                  <a:lnTo>
                    <a:pt x="20719" y="441"/>
                  </a:lnTo>
                  <a:cubicBezTo>
                    <a:pt x="20587" y="422"/>
                    <a:pt x="20456" y="413"/>
                    <a:pt x="20325" y="413"/>
                  </a:cubicBezTo>
                  <a:cubicBezTo>
                    <a:pt x="20107" y="413"/>
                    <a:pt x="19892" y="439"/>
                    <a:pt x="19683" y="491"/>
                  </a:cubicBezTo>
                  <a:lnTo>
                    <a:pt x="19299" y="592"/>
                  </a:lnTo>
                  <a:cubicBezTo>
                    <a:pt x="19082" y="642"/>
                    <a:pt x="18860" y="667"/>
                    <a:pt x="18639" y="667"/>
                  </a:cubicBezTo>
                  <a:cubicBezTo>
                    <a:pt x="18417" y="667"/>
                    <a:pt x="18196" y="642"/>
                    <a:pt x="17979" y="592"/>
                  </a:cubicBezTo>
                  <a:lnTo>
                    <a:pt x="17695" y="525"/>
                  </a:lnTo>
                  <a:cubicBezTo>
                    <a:pt x="17485" y="472"/>
                    <a:pt x="17271" y="447"/>
                    <a:pt x="17057" y="447"/>
                  </a:cubicBezTo>
                  <a:cubicBezTo>
                    <a:pt x="16862" y="447"/>
                    <a:pt x="16666" y="468"/>
                    <a:pt x="16475" y="508"/>
                  </a:cubicBezTo>
                  <a:lnTo>
                    <a:pt x="15790" y="642"/>
                  </a:lnTo>
                  <a:cubicBezTo>
                    <a:pt x="15597" y="680"/>
                    <a:pt x="15402" y="699"/>
                    <a:pt x="15208" y="699"/>
                  </a:cubicBezTo>
                  <a:cubicBezTo>
                    <a:pt x="14896" y="699"/>
                    <a:pt x="14585" y="651"/>
                    <a:pt x="14286" y="558"/>
                  </a:cubicBezTo>
                  <a:lnTo>
                    <a:pt x="13618" y="324"/>
                  </a:lnTo>
                  <a:cubicBezTo>
                    <a:pt x="13324" y="215"/>
                    <a:pt x="13009" y="163"/>
                    <a:pt x="12695" y="163"/>
                  </a:cubicBezTo>
                  <a:cubicBezTo>
                    <a:pt x="12528" y="163"/>
                    <a:pt x="12361" y="178"/>
                    <a:pt x="12198" y="207"/>
                  </a:cubicBezTo>
                  <a:lnTo>
                    <a:pt x="11563" y="324"/>
                  </a:lnTo>
                  <a:cubicBezTo>
                    <a:pt x="11409" y="354"/>
                    <a:pt x="11252" y="367"/>
                    <a:pt x="11094" y="367"/>
                  </a:cubicBezTo>
                  <a:cubicBezTo>
                    <a:pt x="10893" y="367"/>
                    <a:pt x="10690" y="345"/>
                    <a:pt x="10493" y="307"/>
                  </a:cubicBezTo>
                  <a:lnTo>
                    <a:pt x="9407" y="90"/>
                  </a:lnTo>
                  <a:cubicBezTo>
                    <a:pt x="9137" y="30"/>
                    <a:pt x="8866" y="0"/>
                    <a:pt x="85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1" name="Google Shape;1921;p43"/>
            <p:cNvSpPr/>
            <p:nvPr/>
          </p:nvSpPr>
          <p:spPr>
            <a:xfrm>
              <a:off x="1774191" y="4618269"/>
              <a:ext cx="274990" cy="53445"/>
            </a:xfrm>
            <a:custGeom>
              <a:rect b="b" l="l" r="r" t="t"/>
              <a:pathLst>
                <a:path extrusionOk="0" h="1666" w="8572">
                  <a:moveTo>
                    <a:pt x="4629" y="1"/>
                  </a:moveTo>
                  <a:lnTo>
                    <a:pt x="0" y="134"/>
                  </a:lnTo>
                  <a:lnTo>
                    <a:pt x="51" y="1638"/>
                  </a:lnTo>
                  <a:lnTo>
                    <a:pt x="335" y="1638"/>
                  </a:lnTo>
                  <a:cubicBezTo>
                    <a:pt x="805" y="1651"/>
                    <a:pt x="1813" y="1665"/>
                    <a:pt x="2938" y="1665"/>
                  </a:cubicBezTo>
                  <a:cubicBezTo>
                    <a:pt x="4854" y="1665"/>
                    <a:pt x="7110" y="1623"/>
                    <a:pt x="7636" y="1454"/>
                  </a:cubicBezTo>
                  <a:cubicBezTo>
                    <a:pt x="8572" y="1170"/>
                    <a:pt x="4645" y="452"/>
                    <a:pt x="4645" y="452"/>
                  </a:cubicBezTo>
                  <a:lnTo>
                    <a:pt x="462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2" name="Google Shape;1922;p43"/>
            <p:cNvSpPr/>
            <p:nvPr/>
          </p:nvSpPr>
          <p:spPr>
            <a:xfrm>
              <a:off x="1774737" y="4630203"/>
              <a:ext cx="54696" cy="38496"/>
            </a:xfrm>
            <a:custGeom>
              <a:rect b="b" l="l" r="r" t="t"/>
              <a:pathLst>
                <a:path extrusionOk="0" h="1200" w="1705">
                  <a:moveTo>
                    <a:pt x="194" y="0"/>
                  </a:moveTo>
                  <a:cubicBezTo>
                    <a:pt x="129" y="0"/>
                    <a:pt x="65" y="5"/>
                    <a:pt x="0" y="13"/>
                  </a:cubicBezTo>
                  <a:lnTo>
                    <a:pt x="34" y="1199"/>
                  </a:lnTo>
                  <a:lnTo>
                    <a:pt x="1704" y="1183"/>
                  </a:lnTo>
                  <a:cubicBezTo>
                    <a:pt x="1621" y="815"/>
                    <a:pt x="1387" y="498"/>
                    <a:pt x="1086" y="297"/>
                  </a:cubicBezTo>
                  <a:cubicBezTo>
                    <a:pt x="822" y="103"/>
                    <a:pt x="51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272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3" name="Google Shape;1923;p43"/>
            <p:cNvSpPr/>
            <p:nvPr/>
          </p:nvSpPr>
          <p:spPr>
            <a:xfrm>
              <a:off x="1775795" y="4646147"/>
              <a:ext cx="253560" cy="26081"/>
            </a:xfrm>
            <a:custGeom>
              <a:rect b="b" l="l" r="r" t="t"/>
              <a:pathLst>
                <a:path extrusionOk="0" h="813" w="7904">
                  <a:moveTo>
                    <a:pt x="6517" y="1"/>
                  </a:moveTo>
                  <a:cubicBezTo>
                    <a:pt x="6250" y="17"/>
                    <a:pt x="6133" y="552"/>
                    <a:pt x="6133" y="552"/>
                  </a:cubicBezTo>
                  <a:lnTo>
                    <a:pt x="1" y="669"/>
                  </a:lnTo>
                  <a:lnTo>
                    <a:pt x="1" y="769"/>
                  </a:lnTo>
                  <a:cubicBezTo>
                    <a:pt x="593" y="799"/>
                    <a:pt x="1375" y="813"/>
                    <a:pt x="2215" y="813"/>
                  </a:cubicBezTo>
                  <a:cubicBezTo>
                    <a:pt x="4668" y="813"/>
                    <a:pt x="7612" y="697"/>
                    <a:pt x="7737" y="535"/>
                  </a:cubicBezTo>
                  <a:cubicBezTo>
                    <a:pt x="7904" y="335"/>
                    <a:pt x="6517" y="1"/>
                    <a:pt x="6517" y="1"/>
                  </a:cubicBezTo>
                  <a:close/>
                </a:path>
              </a:pathLst>
            </a:custGeom>
            <a:solidFill>
              <a:schemeClr val="lt1">
                <a:alpha val="272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4" name="Google Shape;1924;p43"/>
            <p:cNvSpPr/>
            <p:nvPr/>
          </p:nvSpPr>
          <p:spPr>
            <a:xfrm>
              <a:off x="1775795" y="4659941"/>
              <a:ext cx="248203" cy="8437"/>
            </a:xfrm>
            <a:custGeom>
              <a:rect b="b" l="l" r="r" t="t"/>
              <a:pathLst>
                <a:path extrusionOk="0" h="263" w="7737">
                  <a:moveTo>
                    <a:pt x="7701" y="1"/>
                  </a:moveTo>
                  <a:cubicBezTo>
                    <a:pt x="7682" y="1"/>
                    <a:pt x="7661" y="13"/>
                    <a:pt x="7653" y="38"/>
                  </a:cubicBezTo>
                  <a:lnTo>
                    <a:pt x="7436" y="55"/>
                  </a:lnTo>
                  <a:lnTo>
                    <a:pt x="6600" y="89"/>
                  </a:lnTo>
                  <a:cubicBezTo>
                    <a:pt x="5882" y="122"/>
                    <a:pt x="4913" y="155"/>
                    <a:pt x="3827" y="189"/>
                  </a:cubicBezTo>
                  <a:cubicBezTo>
                    <a:pt x="2757" y="206"/>
                    <a:pt x="1788" y="222"/>
                    <a:pt x="1070" y="222"/>
                  </a:cubicBezTo>
                  <a:lnTo>
                    <a:pt x="234" y="239"/>
                  </a:lnTo>
                  <a:lnTo>
                    <a:pt x="1" y="239"/>
                  </a:lnTo>
                  <a:lnTo>
                    <a:pt x="234" y="256"/>
                  </a:lnTo>
                  <a:lnTo>
                    <a:pt x="1070" y="256"/>
                  </a:lnTo>
                  <a:cubicBezTo>
                    <a:pt x="1275" y="261"/>
                    <a:pt x="1505" y="263"/>
                    <a:pt x="1755" y="263"/>
                  </a:cubicBezTo>
                  <a:cubicBezTo>
                    <a:pt x="2356" y="263"/>
                    <a:pt x="3071" y="251"/>
                    <a:pt x="3827" y="239"/>
                  </a:cubicBezTo>
                  <a:cubicBezTo>
                    <a:pt x="4913" y="206"/>
                    <a:pt x="5882" y="155"/>
                    <a:pt x="6600" y="122"/>
                  </a:cubicBezTo>
                  <a:lnTo>
                    <a:pt x="7436" y="72"/>
                  </a:lnTo>
                  <a:cubicBezTo>
                    <a:pt x="7519" y="55"/>
                    <a:pt x="7586" y="55"/>
                    <a:pt x="7653" y="55"/>
                  </a:cubicBezTo>
                  <a:cubicBezTo>
                    <a:pt x="7660" y="76"/>
                    <a:pt x="7676" y="85"/>
                    <a:pt x="7692" y="85"/>
                  </a:cubicBezTo>
                  <a:cubicBezTo>
                    <a:pt x="7714" y="85"/>
                    <a:pt x="7737" y="68"/>
                    <a:pt x="7737" y="38"/>
                  </a:cubicBezTo>
                  <a:cubicBezTo>
                    <a:pt x="7737" y="13"/>
                    <a:pt x="7720" y="1"/>
                    <a:pt x="77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5" name="Google Shape;1925;p43"/>
            <p:cNvSpPr/>
            <p:nvPr/>
          </p:nvSpPr>
          <p:spPr>
            <a:xfrm>
              <a:off x="1971451" y="4644543"/>
              <a:ext cx="14500" cy="21462"/>
            </a:xfrm>
            <a:custGeom>
              <a:rect b="b" l="l" r="r" t="t"/>
              <a:pathLst>
                <a:path extrusionOk="0" h="669" w="452">
                  <a:moveTo>
                    <a:pt x="451" y="1"/>
                  </a:moveTo>
                  <a:lnTo>
                    <a:pt x="451" y="1"/>
                  </a:lnTo>
                  <a:cubicBezTo>
                    <a:pt x="318" y="51"/>
                    <a:pt x="201" y="151"/>
                    <a:pt x="134" y="268"/>
                  </a:cubicBezTo>
                  <a:cubicBezTo>
                    <a:pt x="50" y="385"/>
                    <a:pt x="0" y="535"/>
                    <a:pt x="34" y="669"/>
                  </a:cubicBezTo>
                  <a:cubicBezTo>
                    <a:pt x="67" y="535"/>
                    <a:pt x="117" y="418"/>
                    <a:pt x="167" y="301"/>
                  </a:cubicBezTo>
                  <a:cubicBezTo>
                    <a:pt x="251" y="184"/>
                    <a:pt x="351" y="84"/>
                    <a:pt x="4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6" name="Google Shape;1926;p43"/>
            <p:cNvSpPr/>
            <p:nvPr/>
          </p:nvSpPr>
          <p:spPr>
            <a:xfrm>
              <a:off x="1928015" y="4635368"/>
              <a:ext cx="8084" cy="11420"/>
            </a:xfrm>
            <a:custGeom>
              <a:rect b="b" l="l" r="r" t="t"/>
              <a:pathLst>
                <a:path extrusionOk="0" h="356" w="252">
                  <a:moveTo>
                    <a:pt x="233" y="0"/>
                  </a:moveTo>
                  <a:cubicBezTo>
                    <a:pt x="223" y="0"/>
                    <a:pt x="162" y="77"/>
                    <a:pt x="101" y="153"/>
                  </a:cubicBezTo>
                  <a:cubicBezTo>
                    <a:pt x="34" y="253"/>
                    <a:pt x="1" y="353"/>
                    <a:pt x="1" y="353"/>
                  </a:cubicBezTo>
                  <a:cubicBezTo>
                    <a:pt x="2" y="355"/>
                    <a:pt x="4" y="355"/>
                    <a:pt x="6" y="355"/>
                  </a:cubicBezTo>
                  <a:cubicBezTo>
                    <a:pt x="29" y="355"/>
                    <a:pt x="90" y="278"/>
                    <a:pt x="151" y="186"/>
                  </a:cubicBezTo>
                  <a:cubicBezTo>
                    <a:pt x="218" y="86"/>
                    <a:pt x="251" y="2"/>
                    <a:pt x="235" y="2"/>
                  </a:cubicBezTo>
                  <a:cubicBezTo>
                    <a:pt x="235" y="1"/>
                    <a:pt x="234" y="0"/>
                    <a:pt x="2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7" name="Google Shape;1927;p43"/>
            <p:cNvSpPr/>
            <p:nvPr/>
          </p:nvSpPr>
          <p:spPr>
            <a:xfrm>
              <a:off x="1915696" y="4633187"/>
              <a:ext cx="9688" cy="8180"/>
            </a:xfrm>
            <a:custGeom>
              <a:rect b="b" l="l" r="r" t="t"/>
              <a:pathLst>
                <a:path extrusionOk="0" h="255" w="302">
                  <a:moveTo>
                    <a:pt x="292" y="0"/>
                  </a:moveTo>
                  <a:cubicBezTo>
                    <a:pt x="267" y="0"/>
                    <a:pt x="207" y="46"/>
                    <a:pt x="134" y="104"/>
                  </a:cubicBezTo>
                  <a:cubicBezTo>
                    <a:pt x="51" y="171"/>
                    <a:pt x="0" y="238"/>
                    <a:pt x="17" y="254"/>
                  </a:cubicBezTo>
                  <a:cubicBezTo>
                    <a:pt x="17" y="254"/>
                    <a:pt x="101" y="221"/>
                    <a:pt x="168" y="154"/>
                  </a:cubicBezTo>
                  <a:cubicBezTo>
                    <a:pt x="251" y="70"/>
                    <a:pt x="301" y="20"/>
                    <a:pt x="301" y="4"/>
                  </a:cubicBezTo>
                  <a:cubicBezTo>
                    <a:pt x="299" y="1"/>
                    <a:pt x="296" y="0"/>
                    <a:pt x="2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8" name="Google Shape;1928;p43"/>
            <p:cNvSpPr/>
            <p:nvPr/>
          </p:nvSpPr>
          <p:spPr>
            <a:xfrm>
              <a:off x="1908190" y="4627669"/>
              <a:ext cx="15591" cy="1572"/>
            </a:xfrm>
            <a:custGeom>
              <a:rect b="b" l="l" r="r" t="t"/>
              <a:pathLst>
                <a:path extrusionOk="0" h="49" w="486">
                  <a:moveTo>
                    <a:pt x="237" y="0"/>
                  </a:moveTo>
                  <a:cubicBezTo>
                    <a:pt x="155" y="0"/>
                    <a:pt x="76" y="9"/>
                    <a:pt x="1" y="25"/>
                  </a:cubicBezTo>
                  <a:cubicBezTo>
                    <a:pt x="60" y="37"/>
                    <a:pt x="119" y="49"/>
                    <a:pt x="172" y="49"/>
                  </a:cubicBezTo>
                  <a:cubicBezTo>
                    <a:pt x="194" y="49"/>
                    <a:pt x="215" y="47"/>
                    <a:pt x="234" y="42"/>
                  </a:cubicBezTo>
                  <a:cubicBezTo>
                    <a:pt x="259" y="47"/>
                    <a:pt x="283" y="49"/>
                    <a:pt x="308" y="49"/>
                  </a:cubicBezTo>
                  <a:cubicBezTo>
                    <a:pt x="367" y="49"/>
                    <a:pt x="426" y="37"/>
                    <a:pt x="485" y="25"/>
                  </a:cubicBezTo>
                  <a:cubicBezTo>
                    <a:pt x="402" y="9"/>
                    <a:pt x="318" y="0"/>
                    <a:pt x="2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9" name="Google Shape;1929;p43"/>
            <p:cNvSpPr/>
            <p:nvPr/>
          </p:nvSpPr>
          <p:spPr>
            <a:xfrm>
              <a:off x="1905495" y="4619360"/>
              <a:ext cx="17195" cy="2374"/>
            </a:xfrm>
            <a:custGeom>
              <a:rect b="b" l="l" r="r" t="t"/>
              <a:pathLst>
                <a:path extrusionOk="0" h="74" w="536">
                  <a:moveTo>
                    <a:pt x="1" y="0"/>
                  </a:moveTo>
                  <a:cubicBezTo>
                    <a:pt x="85" y="50"/>
                    <a:pt x="168" y="67"/>
                    <a:pt x="268" y="67"/>
                  </a:cubicBezTo>
                  <a:cubicBezTo>
                    <a:pt x="289" y="71"/>
                    <a:pt x="311" y="73"/>
                    <a:pt x="334" y="73"/>
                  </a:cubicBezTo>
                  <a:cubicBezTo>
                    <a:pt x="401" y="73"/>
                    <a:pt x="473" y="55"/>
                    <a:pt x="536" y="17"/>
                  </a:cubicBezTo>
                  <a:lnTo>
                    <a:pt x="268" y="17"/>
                  </a:lnTo>
                  <a:cubicBezTo>
                    <a:pt x="185" y="0"/>
                    <a:pt x="85" y="0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0" name="Google Shape;1930;p43"/>
            <p:cNvSpPr/>
            <p:nvPr/>
          </p:nvSpPr>
          <p:spPr>
            <a:xfrm>
              <a:off x="1932859" y="4621798"/>
              <a:ext cx="27878" cy="15270"/>
            </a:xfrm>
            <a:custGeom>
              <a:rect b="b" l="l" r="r" t="t"/>
              <a:pathLst>
                <a:path extrusionOk="0" h="476" w="869">
                  <a:moveTo>
                    <a:pt x="581" y="51"/>
                  </a:moveTo>
                  <a:cubicBezTo>
                    <a:pt x="648" y="51"/>
                    <a:pt x="714" y="64"/>
                    <a:pt x="769" y="91"/>
                  </a:cubicBezTo>
                  <a:cubicBezTo>
                    <a:pt x="819" y="125"/>
                    <a:pt x="802" y="175"/>
                    <a:pt x="752" y="208"/>
                  </a:cubicBezTo>
                  <a:cubicBezTo>
                    <a:pt x="702" y="225"/>
                    <a:pt x="652" y="258"/>
                    <a:pt x="585" y="275"/>
                  </a:cubicBezTo>
                  <a:cubicBezTo>
                    <a:pt x="501" y="309"/>
                    <a:pt x="384" y="342"/>
                    <a:pt x="284" y="359"/>
                  </a:cubicBezTo>
                  <a:cubicBezTo>
                    <a:pt x="204" y="375"/>
                    <a:pt x="136" y="383"/>
                    <a:pt x="87" y="389"/>
                  </a:cubicBezTo>
                  <a:lnTo>
                    <a:pt x="87" y="389"/>
                  </a:lnTo>
                  <a:cubicBezTo>
                    <a:pt x="111" y="336"/>
                    <a:pt x="140" y="285"/>
                    <a:pt x="184" y="242"/>
                  </a:cubicBezTo>
                  <a:cubicBezTo>
                    <a:pt x="234" y="158"/>
                    <a:pt x="334" y="108"/>
                    <a:pt x="418" y="75"/>
                  </a:cubicBezTo>
                  <a:cubicBezTo>
                    <a:pt x="470" y="60"/>
                    <a:pt x="526" y="51"/>
                    <a:pt x="581" y="51"/>
                  </a:cubicBezTo>
                  <a:close/>
                  <a:moveTo>
                    <a:pt x="575" y="0"/>
                  </a:moveTo>
                  <a:cubicBezTo>
                    <a:pt x="410" y="0"/>
                    <a:pt x="251" y="75"/>
                    <a:pt x="150" y="208"/>
                  </a:cubicBezTo>
                  <a:cubicBezTo>
                    <a:pt x="104" y="271"/>
                    <a:pt x="71" y="319"/>
                    <a:pt x="54" y="393"/>
                  </a:cubicBezTo>
                  <a:lnTo>
                    <a:pt x="54" y="393"/>
                  </a:lnTo>
                  <a:cubicBezTo>
                    <a:pt x="19" y="398"/>
                    <a:pt x="0" y="402"/>
                    <a:pt x="0" y="409"/>
                  </a:cubicBezTo>
                  <a:cubicBezTo>
                    <a:pt x="17" y="409"/>
                    <a:pt x="34" y="409"/>
                    <a:pt x="50" y="409"/>
                  </a:cubicBezTo>
                  <a:lnTo>
                    <a:pt x="50" y="409"/>
                  </a:lnTo>
                  <a:cubicBezTo>
                    <a:pt x="50" y="409"/>
                    <a:pt x="50" y="409"/>
                    <a:pt x="50" y="409"/>
                  </a:cubicBezTo>
                  <a:cubicBezTo>
                    <a:pt x="50" y="442"/>
                    <a:pt x="50" y="476"/>
                    <a:pt x="50" y="476"/>
                  </a:cubicBezTo>
                  <a:cubicBezTo>
                    <a:pt x="59" y="453"/>
                    <a:pt x="68" y="431"/>
                    <a:pt x="78" y="408"/>
                  </a:cubicBezTo>
                  <a:lnTo>
                    <a:pt x="78" y="408"/>
                  </a:lnTo>
                  <a:cubicBezTo>
                    <a:pt x="152" y="408"/>
                    <a:pt x="227" y="404"/>
                    <a:pt x="301" y="392"/>
                  </a:cubicBezTo>
                  <a:cubicBezTo>
                    <a:pt x="401" y="375"/>
                    <a:pt x="501" y="359"/>
                    <a:pt x="602" y="325"/>
                  </a:cubicBezTo>
                  <a:cubicBezTo>
                    <a:pt x="668" y="309"/>
                    <a:pt x="735" y="275"/>
                    <a:pt x="785" y="242"/>
                  </a:cubicBezTo>
                  <a:cubicBezTo>
                    <a:pt x="819" y="225"/>
                    <a:pt x="852" y="192"/>
                    <a:pt x="852" y="158"/>
                  </a:cubicBezTo>
                  <a:cubicBezTo>
                    <a:pt x="869" y="108"/>
                    <a:pt x="852" y="75"/>
                    <a:pt x="819" y="58"/>
                  </a:cubicBezTo>
                  <a:cubicBezTo>
                    <a:pt x="741" y="19"/>
                    <a:pt x="657" y="0"/>
                    <a:pt x="5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1" name="Google Shape;1931;p43"/>
            <p:cNvSpPr/>
            <p:nvPr/>
          </p:nvSpPr>
          <p:spPr>
            <a:xfrm>
              <a:off x="1922112" y="4618269"/>
              <a:ext cx="14532" cy="16650"/>
            </a:xfrm>
            <a:custGeom>
              <a:rect b="b" l="l" r="r" t="t"/>
              <a:pathLst>
                <a:path extrusionOk="0" h="519" w="453">
                  <a:moveTo>
                    <a:pt x="101" y="1"/>
                  </a:moveTo>
                  <a:cubicBezTo>
                    <a:pt x="51" y="18"/>
                    <a:pt x="1" y="68"/>
                    <a:pt x="18" y="134"/>
                  </a:cubicBezTo>
                  <a:cubicBezTo>
                    <a:pt x="18" y="168"/>
                    <a:pt x="51" y="218"/>
                    <a:pt x="68" y="251"/>
                  </a:cubicBezTo>
                  <a:cubicBezTo>
                    <a:pt x="118" y="302"/>
                    <a:pt x="168" y="368"/>
                    <a:pt x="218" y="419"/>
                  </a:cubicBezTo>
                  <a:cubicBezTo>
                    <a:pt x="268" y="469"/>
                    <a:pt x="318" y="502"/>
                    <a:pt x="385" y="519"/>
                  </a:cubicBezTo>
                  <a:cubicBezTo>
                    <a:pt x="385" y="519"/>
                    <a:pt x="335" y="469"/>
                    <a:pt x="252" y="385"/>
                  </a:cubicBezTo>
                  <a:cubicBezTo>
                    <a:pt x="201" y="335"/>
                    <a:pt x="151" y="285"/>
                    <a:pt x="118" y="218"/>
                  </a:cubicBezTo>
                  <a:cubicBezTo>
                    <a:pt x="68" y="168"/>
                    <a:pt x="34" y="68"/>
                    <a:pt x="118" y="51"/>
                  </a:cubicBezTo>
                  <a:cubicBezTo>
                    <a:pt x="201" y="51"/>
                    <a:pt x="268" y="101"/>
                    <a:pt x="318" y="168"/>
                  </a:cubicBezTo>
                  <a:cubicBezTo>
                    <a:pt x="352" y="218"/>
                    <a:pt x="385" y="268"/>
                    <a:pt x="402" y="335"/>
                  </a:cubicBezTo>
                  <a:cubicBezTo>
                    <a:pt x="419" y="402"/>
                    <a:pt x="419" y="469"/>
                    <a:pt x="419" y="519"/>
                  </a:cubicBezTo>
                  <a:cubicBezTo>
                    <a:pt x="452" y="469"/>
                    <a:pt x="452" y="402"/>
                    <a:pt x="435" y="335"/>
                  </a:cubicBezTo>
                  <a:cubicBezTo>
                    <a:pt x="435" y="251"/>
                    <a:pt x="402" y="185"/>
                    <a:pt x="352" y="134"/>
                  </a:cubicBezTo>
                  <a:cubicBezTo>
                    <a:pt x="302" y="51"/>
                    <a:pt x="201" y="1"/>
                    <a:pt x="1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2" name="Google Shape;1932;p43"/>
            <p:cNvSpPr/>
            <p:nvPr/>
          </p:nvSpPr>
          <p:spPr>
            <a:xfrm>
              <a:off x="1775250" y="4628984"/>
              <a:ext cx="53638" cy="38624"/>
            </a:xfrm>
            <a:custGeom>
              <a:rect b="b" l="l" r="r" t="t"/>
              <a:pathLst>
                <a:path extrusionOk="0" h="1204" w="1672">
                  <a:moveTo>
                    <a:pt x="352" y="1"/>
                  </a:moveTo>
                  <a:cubicBezTo>
                    <a:pt x="268" y="1"/>
                    <a:pt x="185" y="1"/>
                    <a:pt x="101" y="18"/>
                  </a:cubicBezTo>
                  <a:cubicBezTo>
                    <a:pt x="68" y="18"/>
                    <a:pt x="34" y="18"/>
                    <a:pt x="1" y="34"/>
                  </a:cubicBezTo>
                  <a:cubicBezTo>
                    <a:pt x="1" y="34"/>
                    <a:pt x="60" y="27"/>
                    <a:pt x="164" y="27"/>
                  </a:cubicBezTo>
                  <a:cubicBezTo>
                    <a:pt x="216" y="27"/>
                    <a:pt x="279" y="29"/>
                    <a:pt x="352" y="34"/>
                  </a:cubicBezTo>
                  <a:cubicBezTo>
                    <a:pt x="619" y="51"/>
                    <a:pt x="870" y="151"/>
                    <a:pt x="1087" y="302"/>
                  </a:cubicBezTo>
                  <a:cubicBezTo>
                    <a:pt x="1304" y="452"/>
                    <a:pt x="1471" y="653"/>
                    <a:pt x="1571" y="903"/>
                  </a:cubicBezTo>
                  <a:cubicBezTo>
                    <a:pt x="1655" y="1070"/>
                    <a:pt x="1655" y="1204"/>
                    <a:pt x="1672" y="1204"/>
                  </a:cubicBezTo>
                  <a:cubicBezTo>
                    <a:pt x="1672" y="1171"/>
                    <a:pt x="1672" y="1137"/>
                    <a:pt x="1672" y="1104"/>
                  </a:cubicBezTo>
                  <a:cubicBezTo>
                    <a:pt x="1655" y="1037"/>
                    <a:pt x="1638" y="953"/>
                    <a:pt x="1622" y="887"/>
                  </a:cubicBezTo>
                  <a:cubicBezTo>
                    <a:pt x="1521" y="636"/>
                    <a:pt x="1354" y="419"/>
                    <a:pt x="1120" y="252"/>
                  </a:cubicBezTo>
                  <a:cubicBezTo>
                    <a:pt x="903" y="101"/>
                    <a:pt x="619" y="1"/>
                    <a:pt x="3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3" name="Google Shape;1933;p43"/>
            <p:cNvSpPr/>
            <p:nvPr/>
          </p:nvSpPr>
          <p:spPr>
            <a:xfrm>
              <a:off x="1847077" y="4653429"/>
              <a:ext cx="43468" cy="2342"/>
            </a:xfrm>
            <a:custGeom>
              <a:rect b="b" l="l" r="r" t="t"/>
              <a:pathLst>
                <a:path extrusionOk="0" h="73" w="1355">
                  <a:moveTo>
                    <a:pt x="1283" y="1"/>
                  </a:moveTo>
                  <a:cubicBezTo>
                    <a:pt x="1172" y="1"/>
                    <a:pt x="946" y="12"/>
                    <a:pt x="686" y="24"/>
                  </a:cubicBezTo>
                  <a:cubicBezTo>
                    <a:pt x="441" y="24"/>
                    <a:pt x="225" y="17"/>
                    <a:pt x="104" y="17"/>
                  </a:cubicBezTo>
                  <a:cubicBezTo>
                    <a:pt x="43" y="17"/>
                    <a:pt x="6" y="19"/>
                    <a:pt x="1" y="24"/>
                  </a:cubicBezTo>
                  <a:cubicBezTo>
                    <a:pt x="214" y="56"/>
                    <a:pt x="427" y="72"/>
                    <a:pt x="640" y="72"/>
                  </a:cubicBezTo>
                  <a:cubicBezTo>
                    <a:pt x="878" y="72"/>
                    <a:pt x="1116" y="52"/>
                    <a:pt x="1354" y="8"/>
                  </a:cubicBezTo>
                  <a:cubicBezTo>
                    <a:pt x="1354" y="3"/>
                    <a:pt x="1328" y="1"/>
                    <a:pt x="12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4" name="Google Shape;1934;p43"/>
            <p:cNvSpPr/>
            <p:nvPr/>
          </p:nvSpPr>
          <p:spPr>
            <a:xfrm>
              <a:off x="1818141" y="4655129"/>
              <a:ext cx="4844" cy="7667"/>
            </a:xfrm>
            <a:custGeom>
              <a:rect b="b" l="l" r="r" t="t"/>
              <a:pathLst>
                <a:path extrusionOk="0" h="239" w="151">
                  <a:moveTo>
                    <a:pt x="13" y="1"/>
                  </a:moveTo>
                  <a:cubicBezTo>
                    <a:pt x="7" y="1"/>
                    <a:pt x="3" y="2"/>
                    <a:pt x="0" y="5"/>
                  </a:cubicBezTo>
                  <a:cubicBezTo>
                    <a:pt x="0" y="5"/>
                    <a:pt x="34" y="55"/>
                    <a:pt x="67" y="122"/>
                  </a:cubicBezTo>
                  <a:cubicBezTo>
                    <a:pt x="101" y="188"/>
                    <a:pt x="117" y="239"/>
                    <a:pt x="134" y="239"/>
                  </a:cubicBezTo>
                  <a:cubicBezTo>
                    <a:pt x="151" y="239"/>
                    <a:pt x="151" y="172"/>
                    <a:pt x="117" y="105"/>
                  </a:cubicBezTo>
                  <a:cubicBezTo>
                    <a:pt x="90" y="35"/>
                    <a:pt x="39" y="1"/>
                    <a:pt x="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5" name="Google Shape;1935;p43"/>
            <p:cNvSpPr/>
            <p:nvPr/>
          </p:nvSpPr>
          <p:spPr>
            <a:xfrm>
              <a:off x="1806881" y="4642779"/>
              <a:ext cx="6480" cy="5165"/>
            </a:xfrm>
            <a:custGeom>
              <a:rect b="b" l="l" r="r" t="t"/>
              <a:pathLst>
                <a:path extrusionOk="0" h="161" w="202">
                  <a:moveTo>
                    <a:pt x="13" y="1"/>
                  </a:moveTo>
                  <a:cubicBezTo>
                    <a:pt x="8" y="1"/>
                    <a:pt x="4" y="2"/>
                    <a:pt x="1" y="5"/>
                  </a:cubicBezTo>
                  <a:cubicBezTo>
                    <a:pt x="1" y="5"/>
                    <a:pt x="34" y="56"/>
                    <a:pt x="84" y="89"/>
                  </a:cubicBezTo>
                  <a:cubicBezTo>
                    <a:pt x="125" y="130"/>
                    <a:pt x="155" y="160"/>
                    <a:pt x="174" y="160"/>
                  </a:cubicBezTo>
                  <a:cubicBezTo>
                    <a:pt x="178" y="160"/>
                    <a:pt x="181" y="159"/>
                    <a:pt x="184" y="156"/>
                  </a:cubicBezTo>
                  <a:cubicBezTo>
                    <a:pt x="201" y="139"/>
                    <a:pt x="168" y="106"/>
                    <a:pt x="118" y="56"/>
                  </a:cubicBezTo>
                  <a:cubicBezTo>
                    <a:pt x="77" y="28"/>
                    <a:pt x="36" y="1"/>
                    <a:pt x="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6" name="Google Shape;1936;p43"/>
            <p:cNvSpPr/>
            <p:nvPr/>
          </p:nvSpPr>
          <p:spPr>
            <a:xfrm>
              <a:off x="1791354" y="4636587"/>
              <a:ext cx="8597" cy="3304"/>
            </a:xfrm>
            <a:custGeom>
              <a:rect b="b" l="l" r="r" t="t"/>
              <a:pathLst>
                <a:path extrusionOk="0" h="103" w="268">
                  <a:moveTo>
                    <a:pt x="79" y="0"/>
                  </a:moveTo>
                  <a:cubicBezTo>
                    <a:pt x="32" y="0"/>
                    <a:pt x="0" y="20"/>
                    <a:pt x="0" y="31"/>
                  </a:cubicBezTo>
                  <a:cubicBezTo>
                    <a:pt x="0" y="31"/>
                    <a:pt x="67" y="31"/>
                    <a:pt x="134" y="65"/>
                  </a:cubicBezTo>
                  <a:cubicBezTo>
                    <a:pt x="188" y="78"/>
                    <a:pt x="231" y="103"/>
                    <a:pt x="254" y="103"/>
                  </a:cubicBezTo>
                  <a:cubicBezTo>
                    <a:pt x="260" y="103"/>
                    <a:pt x="264" y="101"/>
                    <a:pt x="267" y="98"/>
                  </a:cubicBezTo>
                  <a:cubicBezTo>
                    <a:pt x="267" y="81"/>
                    <a:pt x="234" y="31"/>
                    <a:pt x="150" y="15"/>
                  </a:cubicBezTo>
                  <a:cubicBezTo>
                    <a:pt x="125" y="4"/>
                    <a:pt x="100" y="0"/>
                    <a:pt x="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7" name="Google Shape;1937;p43"/>
            <p:cNvSpPr/>
            <p:nvPr/>
          </p:nvSpPr>
          <p:spPr>
            <a:xfrm>
              <a:off x="1780094" y="4634502"/>
              <a:ext cx="4844" cy="2438"/>
            </a:xfrm>
            <a:custGeom>
              <a:rect b="b" l="l" r="r" t="t"/>
              <a:pathLst>
                <a:path extrusionOk="0" h="76" w="151">
                  <a:moveTo>
                    <a:pt x="29" y="0"/>
                  </a:moveTo>
                  <a:cubicBezTo>
                    <a:pt x="13" y="0"/>
                    <a:pt x="0" y="4"/>
                    <a:pt x="0" y="13"/>
                  </a:cubicBezTo>
                  <a:cubicBezTo>
                    <a:pt x="0" y="29"/>
                    <a:pt x="34" y="46"/>
                    <a:pt x="67" y="63"/>
                  </a:cubicBezTo>
                  <a:cubicBezTo>
                    <a:pt x="84" y="71"/>
                    <a:pt x="100" y="75"/>
                    <a:pt x="115" y="75"/>
                  </a:cubicBezTo>
                  <a:cubicBezTo>
                    <a:pt x="130" y="75"/>
                    <a:pt x="142" y="71"/>
                    <a:pt x="151" y="63"/>
                  </a:cubicBezTo>
                  <a:cubicBezTo>
                    <a:pt x="151" y="46"/>
                    <a:pt x="117" y="29"/>
                    <a:pt x="84" y="13"/>
                  </a:cubicBezTo>
                  <a:cubicBezTo>
                    <a:pt x="67" y="4"/>
                    <a:pt x="46" y="0"/>
                    <a:pt x="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8" name="Google Shape;1938;p43"/>
            <p:cNvSpPr/>
            <p:nvPr/>
          </p:nvSpPr>
          <p:spPr>
            <a:xfrm>
              <a:off x="941234" y="4650766"/>
              <a:ext cx="146894" cy="6673"/>
            </a:xfrm>
            <a:custGeom>
              <a:rect b="b" l="l" r="r" t="t"/>
              <a:pathLst>
                <a:path extrusionOk="0" h="208" w="4579">
                  <a:moveTo>
                    <a:pt x="1072" y="0"/>
                  </a:moveTo>
                  <a:cubicBezTo>
                    <a:pt x="926" y="0"/>
                    <a:pt x="791" y="2"/>
                    <a:pt x="669" y="7"/>
                  </a:cubicBezTo>
                  <a:cubicBezTo>
                    <a:pt x="606" y="3"/>
                    <a:pt x="544" y="0"/>
                    <a:pt x="484" y="0"/>
                  </a:cubicBezTo>
                  <a:cubicBezTo>
                    <a:pt x="318" y="0"/>
                    <a:pt x="159" y="16"/>
                    <a:pt x="0" y="40"/>
                  </a:cubicBezTo>
                  <a:cubicBezTo>
                    <a:pt x="217" y="91"/>
                    <a:pt x="435" y="107"/>
                    <a:pt x="669" y="107"/>
                  </a:cubicBezTo>
                  <a:cubicBezTo>
                    <a:pt x="1136" y="124"/>
                    <a:pt x="1688" y="141"/>
                    <a:pt x="2289" y="174"/>
                  </a:cubicBezTo>
                  <a:cubicBezTo>
                    <a:pt x="2924" y="191"/>
                    <a:pt x="3492" y="208"/>
                    <a:pt x="3910" y="208"/>
                  </a:cubicBezTo>
                  <a:cubicBezTo>
                    <a:pt x="4144" y="208"/>
                    <a:pt x="4361" y="191"/>
                    <a:pt x="4578" y="157"/>
                  </a:cubicBezTo>
                  <a:cubicBezTo>
                    <a:pt x="4361" y="107"/>
                    <a:pt x="4144" y="91"/>
                    <a:pt x="3910" y="91"/>
                  </a:cubicBezTo>
                  <a:lnTo>
                    <a:pt x="2289" y="24"/>
                  </a:lnTo>
                  <a:cubicBezTo>
                    <a:pt x="1840" y="12"/>
                    <a:pt x="1425" y="0"/>
                    <a:pt x="10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9" name="Google Shape;1939;p43"/>
            <p:cNvSpPr/>
            <p:nvPr/>
          </p:nvSpPr>
          <p:spPr>
            <a:xfrm>
              <a:off x="1020023" y="4592028"/>
              <a:ext cx="6993" cy="62203"/>
            </a:xfrm>
            <a:custGeom>
              <a:rect b="b" l="l" r="r" t="t"/>
              <a:pathLst>
                <a:path extrusionOk="0" h="1939" w="218">
                  <a:moveTo>
                    <a:pt x="168" y="0"/>
                  </a:moveTo>
                  <a:cubicBezTo>
                    <a:pt x="134" y="0"/>
                    <a:pt x="67" y="435"/>
                    <a:pt x="34" y="969"/>
                  </a:cubicBezTo>
                  <a:cubicBezTo>
                    <a:pt x="0" y="1504"/>
                    <a:pt x="0" y="1938"/>
                    <a:pt x="34" y="1938"/>
                  </a:cubicBezTo>
                  <a:cubicBezTo>
                    <a:pt x="84" y="1938"/>
                    <a:pt x="134" y="1521"/>
                    <a:pt x="184" y="969"/>
                  </a:cubicBezTo>
                  <a:cubicBezTo>
                    <a:pt x="218" y="435"/>
                    <a:pt x="218" y="0"/>
                    <a:pt x="1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0" name="Google Shape;1940;p43"/>
            <p:cNvSpPr/>
            <p:nvPr/>
          </p:nvSpPr>
          <p:spPr>
            <a:xfrm>
              <a:off x="809899" y="2037947"/>
              <a:ext cx="472250" cy="454349"/>
            </a:xfrm>
            <a:custGeom>
              <a:rect b="b" l="l" r="r" t="t"/>
              <a:pathLst>
                <a:path extrusionOk="0" h="14163" w="14721">
                  <a:moveTo>
                    <a:pt x="7636" y="0"/>
                  </a:moveTo>
                  <a:cubicBezTo>
                    <a:pt x="4779" y="0"/>
                    <a:pt x="2189" y="1721"/>
                    <a:pt x="1087" y="4361"/>
                  </a:cubicBezTo>
                  <a:cubicBezTo>
                    <a:pt x="1" y="7018"/>
                    <a:pt x="602" y="10059"/>
                    <a:pt x="2624" y="12081"/>
                  </a:cubicBezTo>
                  <a:cubicBezTo>
                    <a:pt x="3985" y="13442"/>
                    <a:pt x="5794" y="14162"/>
                    <a:pt x="7631" y="14162"/>
                  </a:cubicBezTo>
                  <a:cubicBezTo>
                    <a:pt x="8545" y="14162"/>
                    <a:pt x="9466" y="13984"/>
                    <a:pt x="10343" y="13618"/>
                  </a:cubicBezTo>
                  <a:cubicBezTo>
                    <a:pt x="13000" y="12532"/>
                    <a:pt x="14721" y="9942"/>
                    <a:pt x="14721" y="7085"/>
                  </a:cubicBezTo>
                  <a:cubicBezTo>
                    <a:pt x="14721" y="3158"/>
                    <a:pt x="11546" y="0"/>
                    <a:pt x="76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1" name="Google Shape;1941;p43"/>
            <p:cNvSpPr/>
            <p:nvPr/>
          </p:nvSpPr>
          <p:spPr>
            <a:xfrm>
              <a:off x="1156716" y="2362757"/>
              <a:ext cx="156005" cy="129218"/>
            </a:xfrm>
            <a:custGeom>
              <a:rect b="b" l="l" r="r" t="t"/>
              <a:pathLst>
                <a:path extrusionOk="0" h="4028" w="4863">
                  <a:moveTo>
                    <a:pt x="2573" y="1"/>
                  </a:moveTo>
                  <a:lnTo>
                    <a:pt x="0" y="2791"/>
                  </a:lnTo>
                  <a:lnTo>
                    <a:pt x="4862" y="4027"/>
                  </a:lnTo>
                  <a:lnTo>
                    <a:pt x="25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2" name="Google Shape;1942;p43"/>
            <p:cNvSpPr/>
            <p:nvPr/>
          </p:nvSpPr>
          <p:spPr>
            <a:xfrm>
              <a:off x="961060" y="2201972"/>
              <a:ext cx="209065" cy="154401"/>
            </a:xfrm>
            <a:custGeom>
              <a:rect b="b" l="l" r="r" t="t"/>
              <a:pathLst>
                <a:path extrusionOk="0" h="4813" w="6517">
                  <a:moveTo>
                    <a:pt x="5381" y="0"/>
                  </a:moveTo>
                  <a:lnTo>
                    <a:pt x="2574" y="2707"/>
                  </a:lnTo>
                  <a:lnTo>
                    <a:pt x="1036" y="1387"/>
                  </a:lnTo>
                  <a:lnTo>
                    <a:pt x="0" y="2607"/>
                  </a:lnTo>
                  <a:lnTo>
                    <a:pt x="2657" y="4812"/>
                  </a:lnTo>
                  <a:lnTo>
                    <a:pt x="6517" y="986"/>
                  </a:lnTo>
                  <a:lnTo>
                    <a:pt x="538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43" name="Google Shape;1943;p43"/>
          <p:cNvSpPr txBox="1"/>
          <p:nvPr>
            <p:ph type="title"/>
          </p:nvPr>
        </p:nvSpPr>
        <p:spPr>
          <a:xfrm>
            <a:off x="720000" y="540000"/>
            <a:ext cx="7704000" cy="32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Experiment design</a:t>
            </a:r>
            <a:endParaRPr/>
          </a:p>
        </p:txBody>
      </p:sp>
      <p:grpSp>
        <p:nvGrpSpPr>
          <p:cNvPr id="1944" name="Google Shape;1944;p43"/>
          <p:cNvGrpSpPr/>
          <p:nvPr/>
        </p:nvGrpSpPr>
        <p:grpSpPr>
          <a:xfrm>
            <a:off x="4303290" y="1676962"/>
            <a:ext cx="1854000" cy="1854000"/>
            <a:chOff x="4303290" y="1676962"/>
            <a:chExt cx="1854000" cy="1854000"/>
          </a:xfrm>
        </p:grpSpPr>
        <p:sp>
          <p:nvSpPr>
            <p:cNvPr id="1945" name="Google Shape;1945;p43"/>
            <p:cNvSpPr/>
            <p:nvPr/>
          </p:nvSpPr>
          <p:spPr>
            <a:xfrm>
              <a:off x="4303290" y="1676962"/>
              <a:ext cx="1854000" cy="1854000"/>
            </a:xfrm>
            <a:prstGeom prst="ellipse">
              <a:avLst/>
            </a:prstGeom>
            <a:solidFill>
              <a:srgbClr val="9225A5"/>
            </a:solidFill>
            <a:ln cap="flat" cmpd="sng" w="28575">
              <a:solidFill>
                <a:srgbClr val="D686E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6" name="Google Shape;1946;p43"/>
            <p:cNvSpPr txBox="1"/>
            <p:nvPr/>
          </p:nvSpPr>
          <p:spPr>
            <a:xfrm>
              <a:off x="5010351" y="2455615"/>
              <a:ext cx="1075200" cy="52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Two-stage detector alone</a:t>
              </a:r>
              <a:endParaRPr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947" name="Google Shape;1947;p43"/>
          <p:cNvGrpSpPr/>
          <p:nvPr/>
        </p:nvGrpSpPr>
        <p:grpSpPr>
          <a:xfrm>
            <a:off x="2986712" y="1676962"/>
            <a:ext cx="1854000" cy="1854000"/>
            <a:chOff x="2986712" y="1676962"/>
            <a:chExt cx="1854000" cy="1854000"/>
          </a:xfrm>
        </p:grpSpPr>
        <p:sp>
          <p:nvSpPr>
            <p:cNvPr id="1948" name="Google Shape;1948;p43"/>
            <p:cNvSpPr/>
            <p:nvPr/>
          </p:nvSpPr>
          <p:spPr>
            <a:xfrm>
              <a:off x="2986712" y="1676962"/>
              <a:ext cx="1854000" cy="1854000"/>
            </a:xfrm>
            <a:prstGeom prst="ellipse">
              <a:avLst/>
            </a:prstGeom>
            <a:solidFill>
              <a:srgbClr val="761E86"/>
            </a:solidFill>
            <a:ln cap="flat" cmpd="sng" w="28575">
              <a:solidFill>
                <a:srgbClr val="D686E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9" name="Google Shape;1949;p43"/>
            <p:cNvSpPr txBox="1"/>
            <p:nvPr/>
          </p:nvSpPr>
          <p:spPr>
            <a:xfrm>
              <a:off x="3134188" y="2455615"/>
              <a:ext cx="1075200" cy="52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Combined mode</a:t>
              </a:r>
              <a:endParaRPr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3" name="Shape 1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54" name="Google Shape;1954;p44"/>
          <p:cNvGrpSpPr/>
          <p:nvPr/>
        </p:nvGrpSpPr>
        <p:grpSpPr>
          <a:xfrm>
            <a:off x="1089357" y="979333"/>
            <a:ext cx="6344201" cy="242261"/>
            <a:chOff x="1013157" y="1512733"/>
            <a:chExt cx="6344201" cy="242261"/>
          </a:xfrm>
        </p:grpSpPr>
        <p:sp>
          <p:nvSpPr>
            <p:cNvPr id="1955" name="Google Shape;1955;p44"/>
            <p:cNvSpPr/>
            <p:nvPr/>
          </p:nvSpPr>
          <p:spPr>
            <a:xfrm>
              <a:off x="1013157" y="1512733"/>
              <a:ext cx="6344201" cy="242074"/>
            </a:xfrm>
            <a:custGeom>
              <a:rect b="b" l="l" r="r" t="t"/>
              <a:pathLst>
                <a:path extrusionOk="0" h="7553" w="197947">
                  <a:moveTo>
                    <a:pt x="5631" y="0"/>
                  </a:moveTo>
                  <a:cubicBezTo>
                    <a:pt x="2523" y="0"/>
                    <a:pt x="0" y="1621"/>
                    <a:pt x="0" y="3626"/>
                  </a:cubicBezTo>
                  <a:lnTo>
                    <a:pt x="0" y="3927"/>
                  </a:lnTo>
                  <a:cubicBezTo>
                    <a:pt x="0" y="5932"/>
                    <a:pt x="2523" y="7552"/>
                    <a:pt x="5631" y="7552"/>
                  </a:cubicBezTo>
                  <a:lnTo>
                    <a:pt x="192316" y="7552"/>
                  </a:lnTo>
                  <a:cubicBezTo>
                    <a:pt x="195424" y="7552"/>
                    <a:pt x="197947" y="5932"/>
                    <a:pt x="197947" y="3927"/>
                  </a:cubicBezTo>
                  <a:lnTo>
                    <a:pt x="197947" y="3626"/>
                  </a:lnTo>
                  <a:cubicBezTo>
                    <a:pt x="197947" y="1621"/>
                    <a:pt x="195424" y="0"/>
                    <a:pt x="19231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6" name="Google Shape;1956;p44"/>
            <p:cNvSpPr/>
            <p:nvPr/>
          </p:nvSpPr>
          <p:spPr>
            <a:xfrm>
              <a:off x="5771140" y="1512921"/>
              <a:ext cx="1586219" cy="242074"/>
            </a:xfrm>
            <a:custGeom>
              <a:rect b="b" l="l" r="r" t="t"/>
              <a:pathLst>
                <a:path extrusionOk="0" h="7553" w="49492">
                  <a:moveTo>
                    <a:pt x="1" y="0"/>
                  </a:moveTo>
                  <a:lnTo>
                    <a:pt x="1" y="7552"/>
                  </a:lnTo>
                  <a:lnTo>
                    <a:pt x="43861" y="7552"/>
                  </a:lnTo>
                  <a:cubicBezTo>
                    <a:pt x="46969" y="7552"/>
                    <a:pt x="49492" y="5932"/>
                    <a:pt x="49492" y="3927"/>
                  </a:cubicBezTo>
                  <a:lnTo>
                    <a:pt x="49492" y="3626"/>
                  </a:lnTo>
                  <a:cubicBezTo>
                    <a:pt x="49492" y="1621"/>
                    <a:pt x="46969" y="0"/>
                    <a:pt x="43861" y="0"/>
                  </a:cubicBezTo>
                  <a:close/>
                </a:path>
              </a:pathLst>
            </a:custGeom>
            <a:solidFill>
              <a:schemeClr val="dk2">
                <a:alpha val="32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7" name="Google Shape;1957;p44"/>
            <p:cNvSpPr/>
            <p:nvPr/>
          </p:nvSpPr>
          <p:spPr>
            <a:xfrm>
              <a:off x="1013157" y="1512921"/>
              <a:ext cx="1588879" cy="242074"/>
            </a:xfrm>
            <a:custGeom>
              <a:rect b="b" l="l" r="r" t="t"/>
              <a:pathLst>
                <a:path extrusionOk="0" h="7553" w="49575">
                  <a:moveTo>
                    <a:pt x="5631" y="0"/>
                  </a:moveTo>
                  <a:cubicBezTo>
                    <a:pt x="2523" y="0"/>
                    <a:pt x="0" y="1621"/>
                    <a:pt x="0" y="3626"/>
                  </a:cubicBezTo>
                  <a:lnTo>
                    <a:pt x="0" y="3927"/>
                  </a:lnTo>
                  <a:cubicBezTo>
                    <a:pt x="0" y="5932"/>
                    <a:pt x="2523" y="7552"/>
                    <a:pt x="5631" y="7552"/>
                  </a:cubicBezTo>
                  <a:lnTo>
                    <a:pt x="49575" y="7552"/>
                  </a:lnTo>
                  <a:lnTo>
                    <a:pt x="49575" y="0"/>
                  </a:lnTo>
                  <a:close/>
                </a:path>
              </a:pathLst>
            </a:custGeom>
            <a:solidFill>
              <a:schemeClr val="lt1">
                <a:alpha val="5625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8" name="Google Shape;1958;p44"/>
            <p:cNvSpPr/>
            <p:nvPr/>
          </p:nvSpPr>
          <p:spPr>
            <a:xfrm>
              <a:off x="2602004" y="1512921"/>
              <a:ext cx="1588879" cy="242074"/>
            </a:xfrm>
            <a:custGeom>
              <a:rect b="b" l="l" r="r" t="t"/>
              <a:pathLst>
                <a:path extrusionOk="0" h="7553" w="49575">
                  <a:moveTo>
                    <a:pt x="1" y="0"/>
                  </a:moveTo>
                  <a:lnTo>
                    <a:pt x="1" y="7552"/>
                  </a:lnTo>
                  <a:lnTo>
                    <a:pt x="49575" y="7552"/>
                  </a:lnTo>
                  <a:lnTo>
                    <a:pt x="49575" y="0"/>
                  </a:lnTo>
                  <a:close/>
                </a:path>
              </a:pathLst>
            </a:custGeom>
            <a:solidFill>
              <a:schemeClr val="lt1">
                <a:alpha val="227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9" name="Google Shape;1959;p44"/>
            <p:cNvSpPr/>
            <p:nvPr/>
          </p:nvSpPr>
          <p:spPr>
            <a:xfrm>
              <a:off x="4187646" y="1512921"/>
              <a:ext cx="1586219" cy="242074"/>
            </a:xfrm>
            <a:custGeom>
              <a:rect b="b" l="l" r="r" t="t"/>
              <a:pathLst>
                <a:path extrusionOk="0" h="7553" w="49492">
                  <a:moveTo>
                    <a:pt x="1" y="0"/>
                  </a:moveTo>
                  <a:lnTo>
                    <a:pt x="1" y="7552"/>
                  </a:lnTo>
                  <a:lnTo>
                    <a:pt x="49491" y="7552"/>
                  </a:lnTo>
                  <a:lnTo>
                    <a:pt x="4949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60" name="Google Shape;1960;p44"/>
          <p:cNvGrpSpPr/>
          <p:nvPr/>
        </p:nvGrpSpPr>
        <p:grpSpPr>
          <a:xfrm>
            <a:off x="6716176" y="919929"/>
            <a:ext cx="1554791" cy="3757322"/>
            <a:chOff x="5507689" y="1443155"/>
            <a:chExt cx="1333440" cy="3222403"/>
          </a:xfrm>
        </p:grpSpPr>
        <p:sp>
          <p:nvSpPr>
            <p:cNvPr id="1961" name="Google Shape;1961;p44"/>
            <p:cNvSpPr/>
            <p:nvPr/>
          </p:nvSpPr>
          <p:spPr>
            <a:xfrm>
              <a:off x="5560155" y="1443155"/>
              <a:ext cx="413445" cy="353415"/>
            </a:xfrm>
            <a:custGeom>
              <a:rect b="b" l="l" r="r" t="t"/>
              <a:pathLst>
                <a:path extrusionOk="0" h="11027" w="12900">
                  <a:moveTo>
                    <a:pt x="7400" y="0"/>
                  </a:moveTo>
                  <a:cubicBezTo>
                    <a:pt x="7390" y="0"/>
                    <a:pt x="7379" y="0"/>
                    <a:pt x="7369" y="1"/>
                  </a:cubicBezTo>
                  <a:cubicBezTo>
                    <a:pt x="2457" y="1"/>
                    <a:pt x="1" y="5932"/>
                    <a:pt x="3476" y="9407"/>
                  </a:cubicBezTo>
                  <a:cubicBezTo>
                    <a:pt x="4530" y="10461"/>
                    <a:pt x="5945" y="11026"/>
                    <a:pt x="7389" y="11026"/>
                  </a:cubicBezTo>
                  <a:cubicBezTo>
                    <a:pt x="8096" y="11026"/>
                    <a:pt x="8810" y="10891"/>
                    <a:pt x="9491" y="10610"/>
                  </a:cubicBezTo>
                  <a:cubicBezTo>
                    <a:pt x="11546" y="9742"/>
                    <a:pt x="12883" y="7737"/>
                    <a:pt x="12900" y="5514"/>
                  </a:cubicBezTo>
                  <a:cubicBezTo>
                    <a:pt x="12900" y="2467"/>
                    <a:pt x="10443" y="0"/>
                    <a:pt x="74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2" name="Google Shape;1962;p44"/>
            <p:cNvSpPr/>
            <p:nvPr/>
          </p:nvSpPr>
          <p:spPr>
            <a:xfrm>
              <a:off x="5605153" y="1443155"/>
              <a:ext cx="413445" cy="353415"/>
            </a:xfrm>
            <a:custGeom>
              <a:rect b="b" l="l" r="r" t="t"/>
              <a:pathLst>
                <a:path extrusionOk="0" h="11027" w="12900">
                  <a:moveTo>
                    <a:pt x="7369" y="1"/>
                  </a:moveTo>
                  <a:cubicBezTo>
                    <a:pt x="2456" y="1"/>
                    <a:pt x="0" y="5932"/>
                    <a:pt x="3476" y="9407"/>
                  </a:cubicBezTo>
                  <a:cubicBezTo>
                    <a:pt x="4530" y="10461"/>
                    <a:pt x="5945" y="11026"/>
                    <a:pt x="7388" y="11026"/>
                  </a:cubicBezTo>
                  <a:cubicBezTo>
                    <a:pt x="8095" y="11026"/>
                    <a:pt x="8809" y="10891"/>
                    <a:pt x="9491" y="10610"/>
                  </a:cubicBezTo>
                  <a:cubicBezTo>
                    <a:pt x="11546" y="9742"/>
                    <a:pt x="12899" y="7737"/>
                    <a:pt x="12899" y="5514"/>
                  </a:cubicBezTo>
                  <a:cubicBezTo>
                    <a:pt x="12899" y="2457"/>
                    <a:pt x="10426" y="1"/>
                    <a:pt x="73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3" name="Google Shape;1963;p44"/>
            <p:cNvSpPr/>
            <p:nvPr/>
          </p:nvSpPr>
          <p:spPr>
            <a:xfrm>
              <a:off x="5674766" y="1463699"/>
              <a:ext cx="321333" cy="311879"/>
            </a:xfrm>
            <a:custGeom>
              <a:rect b="b" l="l" r="r" t="t"/>
              <a:pathLst>
                <a:path extrusionOk="0" h="9731" w="10026">
                  <a:moveTo>
                    <a:pt x="5218" y="1"/>
                  </a:moveTo>
                  <a:cubicBezTo>
                    <a:pt x="4649" y="1"/>
                    <a:pt x="4082" y="97"/>
                    <a:pt x="3543" y="295"/>
                  </a:cubicBezTo>
                  <a:cubicBezTo>
                    <a:pt x="3108" y="446"/>
                    <a:pt x="2690" y="663"/>
                    <a:pt x="2306" y="947"/>
                  </a:cubicBezTo>
                  <a:cubicBezTo>
                    <a:pt x="1905" y="1231"/>
                    <a:pt x="1554" y="1582"/>
                    <a:pt x="1270" y="1983"/>
                  </a:cubicBezTo>
                  <a:cubicBezTo>
                    <a:pt x="0" y="3687"/>
                    <a:pt x="0" y="6043"/>
                    <a:pt x="1270" y="7747"/>
                  </a:cubicBezTo>
                  <a:cubicBezTo>
                    <a:pt x="1554" y="8148"/>
                    <a:pt x="1905" y="8499"/>
                    <a:pt x="2306" y="8783"/>
                  </a:cubicBezTo>
                  <a:cubicBezTo>
                    <a:pt x="2690" y="9067"/>
                    <a:pt x="3108" y="9284"/>
                    <a:pt x="3543" y="9451"/>
                  </a:cubicBezTo>
                  <a:cubicBezTo>
                    <a:pt x="4078" y="9637"/>
                    <a:pt x="4642" y="9730"/>
                    <a:pt x="5206" y="9730"/>
                  </a:cubicBezTo>
                  <a:cubicBezTo>
                    <a:pt x="5505" y="9730"/>
                    <a:pt x="5804" y="9704"/>
                    <a:pt x="6099" y="9652"/>
                  </a:cubicBezTo>
                  <a:cubicBezTo>
                    <a:pt x="7469" y="9385"/>
                    <a:pt x="8655" y="8549"/>
                    <a:pt x="9374" y="7346"/>
                  </a:cubicBezTo>
                  <a:cubicBezTo>
                    <a:pt x="9608" y="6945"/>
                    <a:pt x="9792" y="6511"/>
                    <a:pt x="9892" y="6043"/>
                  </a:cubicBezTo>
                  <a:cubicBezTo>
                    <a:pt x="9925" y="5876"/>
                    <a:pt x="9959" y="5709"/>
                    <a:pt x="9975" y="5542"/>
                  </a:cubicBezTo>
                  <a:cubicBezTo>
                    <a:pt x="10009" y="5425"/>
                    <a:pt x="10009" y="5291"/>
                    <a:pt x="10009" y="5174"/>
                  </a:cubicBezTo>
                  <a:cubicBezTo>
                    <a:pt x="10009" y="5074"/>
                    <a:pt x="10009" y="5007"/>
                    <a:pt x="10009" y="4940"/>
                  </a:cubicBezTo>
                  <a:cubicBezTo>
                    <a:pt x="10025" y="4923"/>
                    <a:pt x="10025" y="4890"/>
                    <a:pt x="10009" y="4873"/>
                  </a:cubicBezTo>
                  <a:cubicBezTo>
                    <a:pt x="9992" y="5258"/>
                    <a:pt x="9925" y="5659"/>
                    <a:pt x="9842" y="6043"/>
                  </a:cubicBezTo>
                  <a:cubicBezTo>
                    <a:pt x="9725" y="6477"/>
                    <a:pt x="9541" y="6912"/>
                    <a:pt x="9307" y="7296"/>
                  </a:cubicBezTo>
                  <a:cubicBezTo>
                    <a:pt x="8417" y="8762"/>
                    <a:pt x="6851" y="9608"/>
                    <a:pt x="5221" y="9608"/>
                  </a:cubicBezTo>
                  <a:cubicBezTo>
                    <a:pt x="4678" y="9608"/>
                    <a:pt x="4127" y="9514"/>
                    <a:pt x="3593" y="9318"/>
                  </a:cubicBezTo>
                  <a:cubicBezTo>
                    <a:pt x="3158" y="9167"/>
                    <a:pt x="2757" y="8950"/>
                    <a:pt x="2390" y="8683"/>
                  </a:cubicBezTo>
                  <a:cubicBezTo>
                    <a:pt x="2206" y="8532"/>
                    <a:pt x="2022" y="8382"/>
                    <a:pt x="1855" y="8215"/>
                  </a:cubicBezTo>
                  <a:cubicBezTo>
                    <a:pt x="1688" y="8048"/>
                    <a:pt x="1538" y="7864"/>
                    <a:pt x="1387" y="7664"/>
                  </a:cubicBezTo>
                  <a:cubicBezTo>
                    <a:pt x="167" y="6009"/>
                    <a:pt x="167" y="3737"/>
                    <a:pt x="1387" y="2066"/>
                  </a:cubicBezTo>
                  <a:cubicBezTo>
                    <a:pt x="1671" y="1682"/>
                    <a:pt x="2005" y="1331"/>
                    <a:pt x="2390" y="1064"/>
                  </a:cubicBezTo>
                  <a:cubicBezTo>
                    <a:pt x="2757" y="780"/>
                    <a:pt x="3158" y="563"/>
                    <a:pt x="3593" y="412"/>
                  </a:cubicBezTo>
                  <a:cubicBezTo>
                    <a:pt x="4127" y="216"/>
                    <a:pt x="4678" y="122"/>
                    <a:pt x="5221" y="122"/>
                  </a:cubicBezTo>
                  <a:cubicBezTo>
                    <a:pt x="6851" y="122"/>
                    <a:pt x="8417" y="968"/>
                    <a:pt x="9307" y="2434"/>
                  </a:cubicBezTo>
                  <a:cubicBezTo>
                    <a:pt x="9541" y="2818"/>
                    <a:pt x="9725" y="3253"/>
                    <a:pt x="9842" y="3704"/>
                  </a:cubicBezTo>
                  <a:cubicBezTo>
                    <a:pt x="9925" y="4088"/>
                    <a:pt x="9992" y="4472"/>
                    <a:pt x="10009" y="4873"/>
                  </a:cubicBezTo>
                  <a:lnTo>
                    <a:pt x="10009" y="4857"/>
                  </a:lnTo>
                  <a:cubicBezTo>
                    <a:pt x="10025" y="4840"/>
                    <a:pt x="10025" y="4806"/>
                    <a:pt x="10009" y="4790"/>
                  </a:cubicBezTo>
                  <a:cubicBezTo>
                    <a:pt x="10009" y="4723"/>
                    <a:pt x="10009" y="4656"/>
                    <a:pt x="10009" y="4556"/>
                  </a:cubicBezTo>
                  <a:cubicBezTo>
                    <a:pt x="10009" y="4439"/>
                    <a:pt x="10009" y="4305"/>
                    <a:pt x="9975" y="4188"/>
                  </a:cubicBezTo>
                  <a:cubicBezTo>
                    <a:pt x="9959" y="4021"/>
                    <a:pt x="9925" y="3854"/>
                    <a:pt x="9892" y="3687"/>
                  </a:cubicBezTo>
                  <a:cubicBezTo>
                    <a:pt x="9775" y="3236"/>
                    <a:pt x="9608" y="2785"/>
                    <a:pt x="9374" y="2384"/>
                  </a:cubicBezTo>
                  <a:cubicBezTo>
                    <a:pt x="8655" y="1181"/>
                    <a:pt x="7469" y="345"/>
                    <a:pt x="6099" y="78"/>
                  </a:cubicBezTo>
                  <a:cubicBezTo>
                    <a:pt x="5808" y="27"/>
                    <a:pt x="5513" y="1"/>
                    <a:pt x="521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4" name="Google Shape;1964;p44"/>
            <p:cNvSpPr/>
            <p:nvPr/>
          </p:nvSpPr>
          <p:spPr>
            <a:xfrm>
              <a:off x="5758288" y="1593085"/>
              <a:ext cx="40191" cy="60607"/>
            </a:xfrm>
            <a:custGeom>
              <a:rect b="b" l="l" r="r" t="t"/>
              <a:pathLst>
                <a:path extrusionOk="0" h="1891" w="1254">
                  <a:moveTo>
                    <a:pt x="1235" y="0"/>
                  </a:moveTo>
                  <a:cubicBezTo>
                    <a:pt x="1182" y="0"/>
                    <a:pt x="673" y="379"/>
                    <a:pt x="68" y="870"/>
                  </a:cubicBezTo>
                  <a:lnTo>
                    <a:pt x="1" y="920"/>
                  </a:lnTo>
                  <a:lnTo>
                    <a:pt x="68" y="987"/>
                  </a:lnTo>
                  <a:lnTo>
                    <a:pt x="84" y="987"/>
                  </a:lnTo>
                  <a:cubicBezTo>
                    <a:pt x="662" y="1501"/>
                    <a:pt x="1163" y="1891"/>
                    <a:pt x="1231" y="1891"/>
                  </a:cubicBezTo>
                  <a:cubicBezTo>
                    <a:pt x="1234" y="1891"/>
                    <a:pt x="1236" y="1890"/>
                    <a:pt x="1237" y="1889"/>
                  </a:cubicBezTo>
                  <a:cubicBezTo>
                    <a:pt x="1254" y="1856"/>
                    <a:pt x="812" y="1430"/>
                    <a:pt x="220" y="930"/>
                  </a:cubicBezTo>
                  <a:lnTo>
                    <a:pt x="220" y="930"/>
                  </a:lnTo>
                  <a:cubicBezTo>
                    <a:pt x="820" y="438"/>
                    <a:pt x="1253" y="33"/>
                    <a:pt x="1237" y="1"/>
                  </a:cubicBezTo>
                  <a:cubicBezTo>
                    <a:pt x="1237" y="1"/>
                    <a:pt x="1236" y="0"/>
                    <a:pt x="12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5" name="Google Shape;1965;p44"/>
            <p:cNvSpPr/>
            <p:nvPr/>
          </p:nvSpPr>
          <p:spPr>
            <a:xfrm>
              <a:off x="5900237" y="1593085"/>
              <a:ext cx="40704" cy="60607"/>
            </a:xfrm>
            <a:custGeom>
              <a:rect b="b" l="l" r="r" t="t"/>
              <a:pathLst>
                <a:path extrusionOk="0" h="1891" w="1270">
                  <a:moveTo>
                    <a:pt x="35" y="0"/>
                  </a:moveTo>
                  <a:cubicBezTo>
                    <a:pt x="34" y="0"/>
                    <a:pt x="33" y="1"/>
                    <a:pt x="33" y="1"/>
                  </a:cubicBezTo>
                  <a:cubicBezTo>
                    <a:pt x="1" y="33"/>
                    <a:pt x="457" y="460"/>
                    <a:pt x="1035" y="975"/>
                  </a:cubicBezTo>
                  <a:lnTo>
                    <a:pt x="1035" y="975"/>
                  </a:lnTo>
                  <a:cubicBezTo>
                    <a:pt x="449" y="1452"/>
                    <a:pt x="1" y="1857"/>
                    <a:pt x="33" y="1889"/>
                  </a:cubicBezTo>
                  <a:cubicBezTo>
                    <a:pt x="34" y="1890"/>
                    <a:pt x="35" y="1891"/>
                    <a:pt x="38" y="1891"/>
                  </a:cubicBezTo>
                  <a:cubicBezTo>
                    <a:pt x="92" y="1891"/>
                    <a:pt x="594" y="1518"/>
                    <a:pt x="1203" y="1037"/>
                  </a:cubicBezTo>
                  <a:lnTo>
                    <a:pt x="1269" y="970"/>
                  </a:lnTo>
                  <a:lnTo>
                    <a:pt x="1203" y="920"/>
                  </a:lnTo>
                  <a:lnTo>
                    <a:pt x="1186" y="903"/>
                  </a:lnTo>
                  <a:cubicBezTo>
                    <a:pt x="580" y="396"/>
                    <a:pt x="71" y="0"/>
                    <a:pt x="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6" name="Google Shape;1966;p44"/>
            <p:cNvSpPr/>
            <p:nvPr/>
          </p:nvSpPr>
          <p:spPr>
            <a:xfrm>
              <a:off x="5762038" y="1620424"/>
              <a:ext cx="170346" cy="4840"/>
            </a:xfrm>
            <a:custGeom>
              <a:rect b="b" l="l" r="r" t="t"/>
              <a:pathLst>
                <a:path extrusionOk="0" h="151" w="5315">
                  <a:moveTo>
                    <a:pt x="2657" y="0"/>
                  </a:moveTo>
                  <a:cubicBezTo>
                    <a:pt x="1187" y="0"/>
                    <a:pt x="1" y="33"/>
                    <a:pt x="1" y="67"/>
                  </a:cubicBezTo>
                  <a:cubicBezTo>
                    <a:pt x="1" y="117"/>
                    <a:pt x="1187" y="150"/>
                    <a:pt x="2657" y="150"/>
                  </a:cubicBezTo>
                  <a:cubicBezTo>
                    <a:pt x="4128" y="150"/>
                    <a:pt x="5314" y="117"/>
                    <a:pt x="5314" y="67"/>
                  </a:cubicBezTo>
                  <a:cubicBezTo>
                    <a:pt x="5314" y="33"/>
                    <a:pt x="4128" y="0"/>
                    <a:pt x="26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7" name="Google Shape;1967;p44"/>
            <p:cNvSpPr/>
            <p:nvPr/>
          </p:nvSpPr>
          <p:spPr>
            <a:xfrm>
              <a:off x="5824183" y="2854766"/>
              <a:ext cx="858427" cy="1752750"/>
            </a:xfrm>
            <a:custGeom>
              <a:rect b="b" l="l" r="r" t="t"/>
              <a:pathLst>
                <a:path extrusionOk="0" h="54688" w="26784">
                  <a:moveTo>
                    <a:pt x="15054" y="0"/>
                  </a:moveTo>
                  <a:lnTo>
                    <a:pt x="1353" y="368"/>
                  </a:lnTo>
                  <a:cubicBezTo>
                    <a:pt x="284" y="2306"/>
                    <a:pt x="150" y="6934"/>
                    <a:pt x="150" y="6934"/>
                  </a:cubicBezTo>
                  <a:cubicBezTo>
                    <a:pt x="0" y="7502"/>
                    <a:pt x="2105" y="53635"/>
                    <a:pt x="2105" y="53635"/>
                  </a:cubicBezTo>
                  <a:lnTo>
                    <a:pt x="7786" y="53618"/>
                  </a:lnTo>
                  <a:lnTo>
                    <a:pt x="9340" y="9875"/>
                  </a:lnTo>
                  <a:lnTo>
                    <a:pt x="21587" y="54687"/>
                  </a:lnTo>
                  <a:lnTo>
                    <a:pt x="26784" y="54570"/>
                  </a:lnTo>
                  <a:lnTo>
                    <a:pt x="17611" y="7151"/>
                  </a:lnTo>
                  <a:lnTo>
                    <a:pt x="17628" y="7151"/>
                  </a:lnTo>
                  <a:cubicBezTo>
                    <a:pt x="17611" y="7085"/>
                    <a:pt x="17594" y="7018"/>
                    <a:pt x="17577" y="6951"/>
                  </a:cubicBezTo>
                  <a:lnTo>
                    <a:pt x="17577" y="6934"/>
                  </a:lnTo>
                  <a:cubicBezTo>
                    <a:pt x="16174" y="1370"/>
                    <a:pt x="15054" y="0"/>
                    <a:pt x="1505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8" name="Google Shape;1968;p44"/>
            <p:cNvSpPr/>
            <p:nvPr/>
          </p:nvSpPr>
          <p:spPr>
            <a:xfrm>
              <a:off x="6019624" y="3123441"/>
              <a:ext cx="220119" cy="57081"/>
            </a:xfrm>
            <a:custGeom>
              <a:rect b="b" l="l" r="r" t="t"/>
              <a:pathLst>
                <a:path extrusionOk="0" h="1781" w="6868">
                  <a:moveTo>
                    <a:pt x="6848" y="0"/>
                  </a:moveTo>
                  <a:cubicBezTo>
                    <a:pt x="6661" y="0"/>
                    <a:pt x="5197" y="352"/>
                    <a:pt x="3409" y="807"/>
                  </a:cubicBezTo>
                  <a:cubicBezTo>
                    <a:pt x="1521" y="1308"/>
                    <a:pt x="1" y="1743"/>
                    <a:pt x="17" y="1776"/>
                  </a:cubicBezTo>
                  <a:cubicBezTo>
                    <a:pt x="17" y="1779"/>
                    <a:pt x="23" y="1781"/>
                    <a:pt x="35" y="1781"/>
                  </a:cubicBezTo>
                  <a:cubicBezTo>
                    <a:pt x="209" y="1781"/>
                    <a:pt x="1687" y="1429"/>
                    <a:pt x="3459" y="974"/>
                  </a:cubicBezTo>
                  <a:cubicBezTo>
                    <a:pt x="5347" y="489"/>
                    <a:pt x="6868" y="55"/>
                    <a:pt x="6868" y="5"/>
                  </a:cubicBezTo>
                  <a:cubicBezTo>
                    <a:pt x="6867" y="2"/>
                    <a:pt x="6860" y="0"/>
                    <a:pt x="68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9" name="Google Shape;1969;p44"/>
            <p:cNvSpPr/>
            <p:nvPr/>
          </p:nvSpPr>
          <p:spPr>
            <a:xfrm>
              <a:off x="5879854" y="3032547"/>
              <a:ext cx="47178" cy="1559970"/>
            </a:xfrm>
            <a:custGeom>
              <a:rect b="b" l="l" r="r" t="t"/>
              <a:pathLst>
                <a:path extrusionOk="0" h="48673" w="1472">
                  <a:moveTo>
                    <a:pt x="34" y="0"/>
                  </a:moveTo>
                  <a:lnTo>
                    <a:pt x="34" y="0"/>
                  </a:lnTo>
                  <a:cubicBezTo>
                    <a:pt x="1" y="0"/>
                    <a:pt x="285" y="10894"/>
                    <a:pt x="669" y="24345"/>
                  </a:cubicBezTo>
                  <a:cubicBezTo>
                    <a:pt x="1053" y="37778"/>
                    <a:pt x="1404" y="48672"/>
                    <a:pt x="1438" y="48672"/>
                  </a:cubicBezTo>
                  <a:cubicBezTo>
                    <a:pt x="1471" y="48672"/>
                    <a:pt x="1204" y="37762"/>
                    <a:pt x="819" y="24328"/>
                  </a:cubicBezTo>
                  <a:cubicBezTo>
                    <a:pt x="418" y="10894"/>
                    <a:pt x="84" y="0"/>
                    <a:pt x="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0" name="Google Shape;1970;p44"/>
            <p:cNvSpPr/>
            <p:nvPr/>
          </p:nvSpPr>
          <p:spPr>
            <a:xfrm>
              <a:off x="5969305" y="3030400"/>
              <a:ext cx="8045" cy="1535868"/>
            </a:xfrm>
            <a:custGeom>
              <a:rect b="b" l="l" r="r" t="t"/>
              <a:pathLst>
                <a:path extrusionOk="0" h="47921" w="251">
                  <a:moveTo>
                    <a:pt x="50" y="1"/>
                  </a:moveTo>
                  <a:cubicBezTo>
                    <a:pt x="0" y="1"/>
                    <a:pt x="17" y="10727"/>
                    <a:pt x="50" y="23961"/>
                  </a:cubicBezTo>
                  <a:cubicBezTo>
                    <a:pt x="97" y="36444"/>
                    <a:pt x="160" y="46697"/>
                    <a:pt x="209" y="47819"/>
                  </a:cubicBezTo>
                  <a:lnTo>
                    <a:pt x="209" y="47819"/>
                  </a:lnTo>
                  <a:cubicBezTo>
                    <a:pt x="251" y="46697"/>
                    <a:pt x="248" y="36444"/>
                    <a:pt x="201" y="23961"/>
                  </a:cubicBezTo>
                  <a:cubicBezTo>
                    <a:pt x="150" y="10727"/>
                    <a:pt x="84" y="1"/>
                    <a:pt x="50" y="1"/>
                  </a:cubicBezTo>
                  <a:close/>
                  <a:moveTo>
                    <a:pt x="209" y="47819"/>
                  </a:moveTo>
                  <a:lnTo>
                    <a:pt x="209" y="47819"/>
                  </a:lnTo>
                  <a:cubicBezTo>
                    <a:pt x="206" y="47886"/>
                    <a:pt x="203" y="47921"/>
                    <a:pt x="201" y="47921"/>
                  </a:cubicBezTo>
                  <a:lnTo>
                    <a:pt x="217" y="47921"/>
                  </a:lnTo>
                  <a:cubicBezTo>
                    <a:pt x="214" y="47921"/>
                    <a:pt x="212" y="47886"/>
                    <a:pt x="209" y="4781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1" name="Google Shape;1971;p44"/>
            <p:cNvSpPr/>
            <p:nvPr/>
          </p:nvSpPr>
          <p:spPr>
            <a:xfrm>
              <a:off x="6025521" y="3009503"/>
              <a:ext cx="28941" cy="1556765"/>
            </a:xfrm>
            <a:custGeom>
              <a:rect b="b" l="l" r="r" t="t"/>
              <a:pathLst>
                <a:path extrusionOk="0" h="48573" w="903">
                  <a:moveTo>
                    <a:pt x="869" y="1"/>
                  </a:moveTo>
                  <a:cubicBezTo>
                    <a:pt x="819" y="1"/>
                    <a:pt x="602" y="10878"/>
                    <a:pt x="385" y="24295"/>
                  </a:cubicBezTo>
                  <a:cubicBezTo>
                    <a:pt x="151" y="37695"/>
                    <a:pt x="0" y="48573"/>
                    <a:pt x="51" y="48573"/>
                  </a:cubicBezTo>
                  <a:cubicBezTo>
                    <a:pt x="84" y="48573"/>
                    <a:pt x="301" y="37695"/>
                    <a:pt x="518" y="24295"/>
                  </a:cubicBezTo>
                  <a:cubicBezTo>
                    <a:pt x="752" y="10878"/>
                    <a:pt x="903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2" name="Google Shape;1972;p44"/>
            <p:cNvSpPr/>
            <p:nvPr/>
          </p:nvSpPr>
          <p:spPr>
            <a:xfrm>
              <a:off x="6114428" y="3002548"/>
              <a:ext cx="10192" cy="168711"/>
            </a:xfrm>
            <a:custGeom>
              <a:rect b="b" l="l" r="r" t="t"/>
              <a:pathLst>
                <a:path extrusionOk="0" h="5264" w="318">
                  <a:moveTo>
                    <a:pt x="33" y="1"/>
                  </a:moveTo>
                  <a:cubicBezTo>
                    <a:pt x="0" y="1"/>
                    <a:pt x="17" y="1187"/>
                    <a:pt x="84" y="2624"/>
                  </a:cubicBezTo>
                  <a:cubicBezTo>
                    <a:pt x="150" y="4078"/>
                    <a:pt x="251" y="5264"/>
                    <a:pt x="284" y="5264"/>
                  </a:cubicBezTo>
                  <a:cubicBezTo>
                    <a:pt x="318" y="5264"/>
                    <a:pt x="301" y="4078"/>
                    <a:pt x="234" y="2624"/>
                  </a:cubicBezTo>
                  <a:cubicBezTo>
                    <a:pt x="167" y="1170"/>
                    <a:pt x="84" y="1"/>
                    <a:pt x="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3" name="Google Shape;1973;p44"/>
            <p:cNvSpPr/>
            <p:nvPr/>
          </p:nvSpPr>
          <p:spPr>
            <a:xfrm>
              <a:off x="6172791" y="3002548"/>
              <a:ext cx="386138" cy="1600128"/>
            </a:xfrm>
            <a:custGeom>
              <a:rect b="b" l="l" r="r" t="t"/>
              <a:pathLst>
                <a:path extrusionOk="0" h="49926" w="12048">
                  <a:moveTo>
                    <a:pt x="34" y="1"/>
                  </a:moveTo>
                  <a:cubicBezTo>
                    <a:pt x="34" y="1"/>
                    <a:pt x="34" y="1"/>
                    <a:pt x="34" y="1"/>
                  </a:cubicBezTo>
                  <a:cubicBezTo>
                    <a:pt x="0" y="1"/>
                    <a:pt x="2640" y="11195"/>
                    <a:pt x="5949" y="24980"/>
                  </a:cubicBezTo>
                  <a:cubicBezTo>
                    <a:pt x="9254" y="38754"/>
                    <a:pt x="11976" y="49926"/>
                    <a:pt x="12014" y="49926"/>
                  </a:cubicBezTo>
                  <a:cubicBezTo>
                    <a:pt x="12014" y="49926"/>
                    <a:pt x="12014" y="49926"/>
                    <a:pt x="12014" y="49926"/>
                  </a:cubicBezTo>
                  <a:cubicBezTo>
                    <a:pt x="12047" y="49909"/>
                    <a:pt x="9407" y="38731"/>
                    <a:pt x="6099" y="24947"/>
                  </a:cubicBezTo>
                  <a:cubicBezTo>
                    <a:pt x="2793" y="11172"/>
                    <a:pt x="71" y="1"/>
                    <a:pt x="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4" name="Google Shape;1974;p44"/>
            <p:cNvSpPr/>
            <p:nvPr/>
          </p:nvSpPr>
          <p:spPr>
            <a:xfrm>
              <a:off x="6245063" y="2987036"/>
              <a:ext cx="366331" cy="1614583"/>
            </a:xfrm>
            <a:custGeom>
              <a:rect b="b" l="l" r="r" t="t"/>
              <a:pathLst>
                <a:path extrusionOk="0" h="50377" w="11430">
                  <a:moveTo>
                    <a:pt x="34" y="0"/>
                  </a:moveTo>
                  <a:cubicBezTo>
                    <a:pt x="1" y="17"/>
                    <a:pt x="2507" y="11295"/>
                    <a:pt x="5648" y="25197"/>
                  </a:cubicBezTo>
                  <a:cubicBezTo>
                    <a:pt x="8773" y="39115"/>
                    <a:pt x="11346" y="50376"/>
                    <a:pt x="11396" y="50376"/>
                  </a:cubicBezTo>
                  <a:lnTo>
                    <a:pt x="11396" y="50360"/>
                  </a:lnTo>
                  <a:cubicBezTo>
                    <a:pt x="11430" y="50360"/>
                    <a:pt x="8923" y="39081"/>
                    <a:pt x="5782" y="25163"/>
                  </a:cubicBezTo>
                  <a:cubicBezTo>
                    <a:pt x="2641" y="11262"/>
                    <a:pt x="85" y="0"/>
                    <a:pt x="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5" name="Google Shape;1975;p44"/>
            <p:cNvSpPr/>
            <p:nvPr/>
          </p:nvSpPr>
          <p:spPr>
            <a:xfrm>
              <a:off x="6326470" y="2987036"/>
              <a:ext cx="318128" cy="1605481"/>
            </a:xfrm>
            <a:custGeom>
              <a:rect b="b" l="l" r="r" t="t"/>
              <a:pathLst>
                <a:path extrusionOk="0" h="50093" w="9926">
                  <a:moveTo>
                    <a:pt x="34" y="0"/>
                  </a:moveTo>
                  <a:lnTo>
                    <a:pt x="34" y="0"/>
                  </a:lnTo>
                  <a:cubicBezTo>
                    <a:pt x="1" y="17"/>
                    <a:pt x="2173" y="11228"/>
                    <a:pt x="4896" y="25063"/>
                  </a:cubicBezTo>
                  <a:cubicBezTo>
                    <a:pt x="7620" y="38898"/>
                    <a:pt x="9842" y="50092"/>
                    <a:pt x="9892" y="50092"/>
                  </a:cubicBezTo>
                  <a:cubicBezTo>
                    <a:pt x="9926" y="50076"/>
                    <a:pt x="7753" y="38864"/>
                    <a:pt x="5030" y="25030"/>
                  </a:cubicBezTo>
                  <a:cubicBezTo>
                    <a:pt x="2306" y="11195"/>
                    <a:pt x="84" y="0"/>
                    <a:pt x="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6" name="Google Shape;1976;p44"/>
            <p:cNvSpPr/>
            <p:nvPr/>
          </p:nvSpPr>
          <p:spPr>
            <a:xfrm>
              <a:off x="5507689" y="1493730"/>
              <a:ext cx="437547" cy="918200"/>
            </a:xfrm>
            <a:custGeom>
              <a:rect b="b" l="l" r="r" t="t"/>
              <a:pathLst>
                <a:path extrusionOk="0" h="28649" w="13652">
                  <a:moveTo>
                    <a:pt x="5278" y="0"/>
                  </a:moveTo>
                  <a:cubicBezTo>
                    <a:pt x="4788" y="0"/>
                    <a:pt x="4226" y="2408"/>
                    <a:pt x="4177" y="2650"/>
                  </a:cubicBezTo>
                  <a:cubicBezTo>
                    <a:pt x="4158" y="2716"/>
                    <a:pt x="4104" y="2745"/>
                    <a:pt x="4049" y="2745"/>
                  </a:cubicBezTo>
                  <a:cubicBezTo>
                    <a:pt x="3965" y="2745"/>
                    <a:pt x="3880" y="2677"/>
                    <a:pt x="3910" y="2566"/>
                  </a:cubicBezTo>
                  <a:cubicBezTo>
                    <a:pt x="3960" y="2366"/>
                    <a:pt x="4712" y="210"/>
                    <a:pt x="4194" y="10"/>
                  </a:cubicBezTo>
                  <a:cubicBezTo>
                    <a:pt x="4183" y="6"/>
                    <a:pt x="4172" y="4"/>
                    <a:pt x="4162" y="4"/>
                  </a:cubicBezTo>
                  <a:cubicBezTo>
                    <a:pt x="3802" y="4"/>
                    <a:pt x="3665" y="2142"/>
                    <a:pt x="3275" y="2499"/>
                  </a:cubicBezTo>
                  <a:cubicBezTo>
                    <a:pt x="3243" y="2529"/>
                    <a:pt x="3217" y="2543"/>
                    <a:pt x="3197" y="2543"/>
                  </a:cubicBezTo>
                  <a:cubicBezTo>
                    <a:pt x="2976" y="2543"/>
                    <a:pt x="3511" y="784"/>
                    <a:pt x="3158" y="661"/>
                  </a:cubicBezTo>
                  <a:cubicBezTo>
                    <a:pt x="3138" y="656"/>
                    <a:pt x="3118" y="652"/>
                    <a:pt x="3098" y="652"/>
                  </a:cubicBezTo>
                  <a:cubicBezTo>
                    <a:pt x="2987" y="652"/>
                    <a:pt x="2875" y="799"/>
                    <a:pt x="2690" y="1848"/>
                  </a:cubicBezTo>
                  <a:cubicBezTo>
                    <a:pt x="2507" y="2717"/>
                    <a:pt x="2373" y="3585"/>
                    <a:pt x="2289" y="4454"/>
                  </a:cubicBezTo>
                  <a:lnTo>
                    <a:pt x="2273" y="4454"/>
                  </a:lnTo>
                  <a:lnTo>
                    <a:pt x="0" y="17855"/>
                  </a:lnTo>
                  <a:lnTo>
                    <a:pt x="8622" y="28648"/>
                  </a:lnTo>
                  <a:lnTo>
                    <a:pt x="13651" y="25173"/>
                  </a:lnTo>
                  <a:lnTo>
                    <a:pt x="4946" y="16852"/>
                  </a:lnTo>
                  <a:lnTo>
                    <a:pt x="5715" y="5657"/>
                  </a:lnTo>
                  <a:lnTo>
                    <a:pt x="5898" y="5440"/>
                  </a:lnTo>
                  <a:cubicBezTo>
                    <a:pt x="5999" y="5306"/>
                    <a:pt x="6116" y="5173"/>
                    <a:pt x="6249" y="5022"/>
                  </a:cubicBezTo>
                  <a:cubicBezTo>
                    <a:pt x="6416" y="4855"/>
                    <a:pt x="6600" y="4705"/>
                    <a:pt x="6801" y="4588"/>
                  </a:cubicBezTo>
                  <a:cubicBezTo>
                    <a:pt x="7051" y="4438"/>
                    <a:pt x="7319" y="4321"/>
                    <a:pt x="7603" y="4254"/>
                  </a:cubicBezTo>
                  <a:cubicBezTo>
                    <a:pt x="7870" y="4204"/>
                    <a:pt x="7954" y="3869"/>
                    <a:pt x="7736" y="3753"/>
                  </a:cubicBezTo>
                  <a:cubicBezTo>
                    <a:pt x="7687" y="3730"/>
                    <a:pt x="7611" y="3717"/>
                    <a:pt x="7515" y="3717"/>
                  </a:cubicBezTo>
                  <a:cubicBezTo>
                    <a:pt x="7187" y="3717"/>
                    <a:pt x="6621" y="3862"/>
                    <a:pt x="6065" y="4237"/>
                  </a:cubicBezTo>
                  <a:cubicBezTo>
                    <a:pt x="5957" y="4312"/>
                    <a:pt x="5875" y="4344"/>
                    <a:pt x="5815" y="4344"/>
                  </a:cubicBezTo>
                  <a:cubicBezTo>
                    <a:pt x="5481" y="4344"/>
                    <a:pt x="5785" y="3363"/>
                    <a:pt x="5898" y="2967"/>
                  </a:cubicBezTo>
                  <a:cubicBezTo>
                    <a:pt x="6049" y="2499"/>
                    <a:pt x="6416" y="1029"/>
                    <a:pt x="6299" y="879"/>
                  </a:cubicBezTo>
                  <a:cubicBezTo>
                    <a:pt x="6247" y="811"/>
                    <a:pt x="6185" y="777"/>
                    <a:pt x="6121" y="777"/>
                  </a:cubicBezTo>
                  <a:cubicBezTo>
                    <a:pt x="5979" y="777"/>
                    <a:pt x="5823" y="941"/>
                    <a:pt x="5731" y="1263"/>
                  </a:cubicBezTo>
                  <a:cubicBezTo>
                    <a:pt x="5601" y="1736"/>
                    <a:pt x="5136" y="3053"/>
                    <a:pt x="4881" y="3053"/>
                  </a:cubicBezTo>
                  <a:cubicBezTo>
                    <a:pt x="4874" y="3053"/>
                    <a:pt x="4868" y="3052"/>
                    <a:pt x="4862" y="3051"/>
                  </a:cubicBezTo>
                  <a:cubicBezTo>
                    <a:pt x="4629" y="2967"/>
                    <a:pt x="5364" y="595"/>
                    <a:pt x="5364" y="595"/>
                  </a:cubicBezTo>
                  <a:cubicBezTo>
                    <a:pt x="5364" y="595"/>
                    <a:pt x="5614" y="110"/>
                    <a:pt x="5330" y="10"/>
                  </a:cubicBezTo>
                  <a:cubicBezTo>
                    <a:pt x="5313" y="3"/>
                    <a:pt x="5296" y="0"/>
                    <a:pt x="527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7" name="Google Shape;1977;p44"/>
            <p:cNvSpPr/>
            <p:nvPr/>
          </p:nvSpPr>
          <p:spPr>
            <a:xfrm>
              <a:off x="5875591" y="4569441"/>
              <a:ext cx="177269" cy="87336"/>
            </a:xfrm>
            <a:custGeom>
              <a:rect b="b" l="l" r="r" t="t"/>
              <a:pathLst>
                <a:path extrusionOk="0" h="2725" w="5531">
                  <a:moveTo>
                    <a:pt x="5531" y="1"/>
                  </a:moveTo>
                  <a:lnTo>
                    <a:pt x="752" y="235"/>
                  </a:lnTo>
                  <a:lnTo>
                    <a:pt x="0" y="2724"/>
                  </a:lnTo>
                  <a:lnTo>
                    <a:pt x="5297" y="2657"/>
                  </a:lnTo>
                  <a:lnTo>
                    <a:pt x="553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8" name="Google Shape;1978;p44"/>
            <p:cNvSpPr/>
            <p:nvPr/>
          </p:nvSpPr>
          <p:spPr>
            <a:xfrm>
              <a:off x="5879854" y="4634021"/>
              <a:ext cx="169256" cy="6538"/>
            </a:xfrm>
            <a:custGeom>
              <a:rect b="b" l="l" r="r" t="t"/>
              <a:pathLst>
                <a:path extrusionOk="0" h="204" w="5281">
                  <a:moveTo>
                    <a:pt x="1236" y="1"/>
                  </a:moveTo>
                  <a:cubicBezTo>
                    <a:pt x="1067" y="1"/>
                    <a:pt x="911" y="3"/>
                    <a:pt x="769" y="8"/>
                  </a:cubicBezTo>
                  <a:cubicBezTo>
                    <a:pt x="725" y="5"/>
                    <a:pt x="680" y="3"/>
                    <a:pt x="635" y="3"/>
                  </a:cubicBezTo>
                  <a:cubicBezTo>
                    <a:pt x="424" y="3"/>
                    <a:pt x="207" y="33"/>
                    <a:pt x="1" y="74"/>
                  </a:cubicBezTo>
                  <a:cubicBezTo>
                    <a:pt x="205" y="102"/>
                    <a:pt x="421" y="129"/>
                    <a:pt x="630" y="129"/>
                  </a:cubicBezTo>
                  <a:cubicBezTo>
                    <a:pt x="677" y="129"/>
                    <a:pt x="723" y="128"/>
                    <a:pt x="769" y="125"/>
                  </a:cubicBezTo>
                  <a:lnTo>
                    <a:pt x="2641" y="191"/>
                  </a:lnTo>
                  <a:cubicBezTo>
                    <a:pt x="3000" y="200"/>
                    <a:pt x="3347" y="204"/>
                    <a:pt x="3662" y="204"/>
                  </a:cubicBezTo>
                  <a:cubicBezTo>
                    <a:pt x="3977" y="204"/>
                    <a:pt x="4261" y="200"/>
                    <a:pt x="4495" y="191"/>
                  </a:cubicBezTo>
                  <a:cubicBezTo>
                    <a:pt x="4562" y="196"/>
                    <a:pt x="4628" y="198"/>
                    <a:pt x="4693" y="198"/>
                  </a:cubicBezTo>
                  <a:cubicBezTo>
                    <a:pt x="4889" y="198"/>
                    <a:pt x="5080" y="179"/>
                    <a:pt x="5281" y="141"/>
                  </a:cubicBezTo>
                  <a:cubicBezTo>
                    <a:pt x="5013" y="91"/>
                    <a:pt x="4763" y="74"/>
                    <a:pt x="4495" y="74"/>
                  </a:cubicBezTo>
                  <a:lnTo>
                    <a:pt x="2641" y="24"/>
                  </a:lnTo>
                  <a:cubicBezTo>
                    <a:pt x="2121" y="12"/>
                    <a:pt x="1643" y="1"/>
                    <a:pt x="12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9" name="Google Shape;1979;p44"/>
            <p:cNvSpPr/>
            <p:nvPr/>
          </p:nvSpPr>
          <p:spPr>
            <a:xfrm>
              <a:off x="5970363" y="4566236"/>
              <a:ext cx="7532" cy="71247"/>
            </a:xfrm>
            <a:custGeom>
              <a:rect b="b" l="l" r="r" t="t"/>
              <a:pathLst>
                <a:path extrusionOk="0" h="2223" w="235">
                  <a:moveTo>
                    <a:pt x="184" y="1"/>
                  </a:moveTo>
                  <a:cubicBezTo>
                    <a:pt x="134" y="1"/>
                    <a:pt x="67" y="502"/>
                    <a:pt x="34" y="1103"/>
                  </a:cubicBezTo>
                  <a:cubicBezTo>
                    <a:pt x="0" y="1722"/>
                    <a:pt x="0" y="2223"/>
                    <a:pt x="51" y="2223"/>
                  </a:cubicBezTo>
                  <a:cubicBezTo>
                    <a:pt x="101" y="2223"/>
                    <a:pt x="168" y="1738"/>
                    <a:pt x="201" y="1120"/>
                  </a:cubicBezTo>
                  <a:cubicBezTo>
                    <a:pt x="234" y="502"/>
                    <a:pt x="218" y="1"/>
                    <a:pt x="1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0" name="Google Shape;1980;p44"/>
            <p:cNvSpPr/>
            <p:nvPr/>
          </p:nvSpPr>
          <p:spPr>
            <a:xfrm>
              <a:off x="5875591" y="4636393"/>
              <a:ext cx="171371" cy="20384"/>
            </a:xfrm>
            <a:custGeom>
              <a:rect b="b" l="l" r="r" t="t"/>
              <a:pathLst>
                <a:path extrusionOk="0" h="636" w="5347">
                  <a:moveTo>
                    <a:pt x="84" y="0"/>
                  </a:moveTo>
                  <a:lnTo>
                    <a:pt x="0" y="568"/>
                  </a:lnTo>
                  <a:lnTo>
                    <a:pt x="0" y="635"/>
                  </a:lnTo>
                  <a:lnTo>
                    <a:pt x="5297" y="568"/>
                  </a:lnTo>
                  <a:lnTo>
                    <a:pt x="5347" y="67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1" name="Google Shape;1981;p44"/>
            <p:cNvSpPr/>
            <p:nvPr/>
          </p:nvSpPr>
          <p:spPr>
            <a:xfrm>
              <a:off x="5915750" y="1487641"/>
              <a:ext cx="394151" cy="934995"/>
            </a:xfrm>
            <a:custGeom>
              <a:rect b="b" l="l" r="r" t="t"/>
              <a:pathLst>
                <a:path extrusionOk="0" h="29173" w="12298">
                  <a:moveTo>
                    <a:pt x="2925" y="1"/>
                  </a:moveTo>
                  <a:cubicBezTo>
                    <a:pt x="2908" y="1"/>
                    <a:pt x="2891" y="6"/>
                    <a:pt x="2874" y="16"/>
                  </a:cubicBezTo>
                  <a:cubicBezTo>
                    <a:pt x="2406" y="317"/>
                    <a:pt x="3593" y="2272"/>
                    <a:pt x="3676" y="2455"/>
                  </a:cubicBezTo>
                  <a:cubicBezTo>
                    <a:pt x="3733" y="2568"/>
                    <a:pt x="3644" y="2658"/>
                    <a:pt x="3555" y="2658"/>
                  </a:cubicBezTo>
                  <a:cubicBezTo>
                    <a:pt x="3512" y="2658"/>
                    <a:pt x="3469" y="2638"/>
                    <a:pt x="3442" y="2589"/>
                  </a:cubicBezTo>
                  <a:cubicBezTo>
                    <a:pt x="3347" y="2368"/>
                    <a:pt x="2344" y="210"/>
                    <a:pt x="1852" y="210"/>
                  </a:cubicBezTo>
                  <a:cubicBezTo>
                    <a:pt x="1824" y="210"/>
                    <a:pt x="1796" y="217"/>
                    <a:pt x="1771" y="233"/>
                  </a:cubicBezTo>
                  <a:cubicBezTo>
                    <a:pt x="1504" y="400"/>
                    <a:pt x="1855" y="818"/>
                    <a:pt x="1855" y="818"/>
                  </a:cubicBezTo>
                  <a:cubicBezTo>
                    <a:pt x="1855" y="818"/>
                    <a:pt x="3075" y="2990"/>
                    <a:pt x="2841" y="3124"/>
                  </a:cubicBezTo>
                  <a:cubicBezTo>
                    <a:pt x="2831" y="3129"/>
                    <a:pt x="2820" y="3131"/>
                    <a:pt x="2809" y="3131"/>
                  </a:cubicBezTo>
                  <a:cubicBezTo>
                    <a:pt x="2558" y="3131"/>
                    <a:pt x="1861" y="1968"/>
                    <a:pt x="1638" y="1553"/>
                  </a:cubicBezTo>
                  <a:cubicBezTo>
                    <a:pt x="1504" y="1285"/>
                    <a:pt x="1338" y="1157"/>
                    <a:pt x="1203" y="1157"/>
                  </a:cubicBezTo>
                  <a:cubicBezTo>
                    <a:pt x="1119" y="1157"/>
                    <a:pt x="1048" y="1207"/>
                    <a:pt x="1003" y="1303"/>
                  </a:cubicBezTo>
                  <a:cubicBezTo>
                    <a:pt x="919" y="1470"/>
                    <a:pt x="1588" y="2840"/>
                    <a:pt x="1821" y="3257"/>
                  </a:cubicBezTo>
                  <a:cubicBezTo>
                    <a:pt x="2027" y="3639"/>
                    <a:pt x="2554" y="4587"/>
                    <a:pt x="2149" y="4587"/>
                  </a:cubicBezTo>
                  <a:cubicBezTo>
                    <a:pt x="2092" y="4587"/>
                    <a:pt x="2018" y="4568"/>
                    <a:pt x="1922" y="4527"/>
                  </a:cubicBezTo>
                  <a:cubicBezTo>
                    <a:pt x="1491" y="4357"/>
                    <a:pt x="1080" y="4292"/>
                    <a:pt x="761" y="4292"/>
                  </a:cubicBezTo>
                  <a:cubicBezTo>
                    <a:pt x="485" y="4292"/>
                    <a:pt x="277" y="4341"/>
                    <a:pt x="184" y="4410"/>
                  </a:cubicBezTo>
                  <a:cubicBezTo>
                    <a:pt x="0" y="4561"/>
                    <a:pt x="151" y="4861"/>
                    <a:pt x="418" y="4861"/>
                  </a:cubicBezTo>
                  <a:cubicBezTo>
                    <a:pt x="702" y="4878"/>
                    <a:pt x="986" y="4928"/>
                    <a:pt x="1270" y="5029"/>
                  </a:cubicBezTo>
                  <a:cubicBezTo>
                    <a:pt x="1487" y="5095"/>
                    <a:pt x="1704" y="5196"/>
                    <a:pt x="1888" y="5329"/>
                  </a:cubicBezTo>
                  <a:cubicBezTo>
                    <a:pt x="2055" y="5463"/>
                    <a:pt x="2206" y="5563"/>
                    <a:pt x="2323" y="5663"/>
                  </a:cubicBezTo>
                  <a:lnTo>
                    <a:pt x="2557" y="5847"/>
                  </a:lnTo>
                  <a:lnTo>
                    <a:pt x="7118" y="17109"/>
                  </a:lnTo>
                  <a:lnTo>
                    <a:pt x="2974" y="26783"/>
                  </a:lnTo>
                  <a:lnTo>
                    <a:pt x="9407" y="29172"/>
                  </a:lnTo>
                  <a:lnTo>
                    <a:pt x="12298" y="16390"/>
                  </a:lnTo>
                  <a:lnTo>
                    <a:pt x="5664" y="3959"/>
                  </a:lnTo>
                  <a:cubicBezTo>
                    <a:pt x="5397" y="3124"/>
                    <a:pt x="5080" y="2305"/>
                    <a:pt x="4729" y="1503"/>
                  </a:cubicBezTo>
                  <a:cubicBezTo>
                    <a:pt x="4360" y="582"/>
                    <a:pt x="4209" y="407"/>
                    <a:pt x="4105" y="407"/>
                  </a:cubicBezTo>
                  <a:cubicBezTo>
                    <a:pt x="4077" y="407"/>
                    <a:pt x="4052" y="420"/>
                    <a:pt x="4027" y="434"/>
                  </a:cubicBezTo>
                  <a:cubicBezTo>
                    <a:pt x="3700" y="620"/>
                    <a:pt x="4619" y="2284"/>
                    <a:pt x="4370" y="2284"/>
                  </a:cubicBezTo>
                  <a:cubicBezTo>
                    <a:pt x="4352" y="2284"/>
                    <a:pt x="4327" y="2275"/>
                    <a:pt x="4294" y="2255"/>
                  </a:cubicBezTo>
                  <a:cubicBezTo>
                    <a:pt x="3849" y="2000"/>
                    <a:pt x="3281" y="1"/>
                    <a:pt x="292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2" name="Google Shape;1982;p44"/>
            <p:cNvSpPr/>
            <p:nvPr/>
          </p:nvSpPr>
          <p:spPr>
            <a:xfrm>
              <a:off x="6515501" y="4601587"/>
              <a:ext cx="325628" cy="63331"/>
            </a:xfrm>
            <a:custGeom>
              <a:rect b="b" l="l" r="r" t="t"/>
              <a:pathLst>
                <a:path extrusionOk="0" h="1976" w="10160">
                  <a:moveTo>
                    <a:pt x="5481" y="0"/>
                  </a:moveTo>
                  <a:lnTo>
                    <a:pt x="1" y="151"/>
                  </a:lnTo>
                  <a:lnTo>
                    <a:pt x="51" y="1939"/>
                  </a:lnTo>
                  <a:lnTo>
                    <a:pt x="385" y="1939"/>
                  </a:lnTo>
                  <a:cubicBezTo>
                    <a:pt x="940" y="1957"/>
                    <a:pt x="2131" y="1976"/>
                    <a:pt x="3463" y="1976"/>
                  </a:cubicBezTo>
                  <a:cubicBezTo>
                    <a:pt x="5738" y="1976"/>
                    <a:pt x="8425" y="1922"/>
                    <a:pt x="9057" y="1721"/>
                  </a:cubicBezTo>
                  <a:cubicBezTo>
                    <a:pt x="10160" y="1387"/>
                    <a:pt x="5498" y="535"/>
                    <a:pt x="5498" y="535"/>
                  </a:cubicBezTo>
                  <a:lnTo>
                    <a:pt x="54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3" name="Google Shape;1983;p44"/>
            <p:cNvSpPr/>
            <p:nvPr/>
          </p:nvSpPr>
          <p:spPr>
            <a:xfrm>
              <a:off x="6516046" y="4615689"/>
              <a:ext cx="64292" cy="45351"/>
            </a:xfrm>
            <a:custGeom>
              <a:rect b="b" l="l" r="r" t="t"/>
              <a:pathLst>
                <a:path extrusionOk="0" h="1415" w="2006">
                  <a:moveTo>
                    <a:pt x="205" y="0"/>
                  </a:moveTo>
                  <a:cubicBezTo>
                    <a:pt x="137" y="0"/>
                    <a:pt x="69" y="4"/>
                    <a:pt x="0" y="11"/>
                  </a:cubicBezTo>
                  <a:lnTo>
                    <a:pt x="34" y="1415"/>
                  </a:lnTo>
                  <a:lnTo>
                    <a:pt x="2006" y="1398"/>
                  </a:lnTo>
                  <a:cubicBezTo>
                    <a:pt x="1905" y="964"/>
                    <a:pt x="1655" y="580"/>
                    <a:pt x="1287" y="346"/>
                  </a:cubicBezTo>
                  <a:cubicBezTo>
                    <a:pt x="961" y="119"/>
                    <a:pt x="586" y="0"/>
                    <a:pt x="2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4" name="Google Shape;1984;p44"/>
            <p:cNvSpPr/>
            <p:nvPr/>
          </p:nvSpPr>
          <p:spPr>
            <a:xfrm>
              <a:off x="6517104" y="4634246"/>
              <a:ext cx="300469" cy="31313"/>
            </a:xfrm>
            <a:custGeom>
              <a:rect b="b" l="l" r="r" t="t"/>
              <a:pathLst>
                <a:path extrusionOk="0" h="977" w="9375">
                  <a:moveTo>
                    <a:pt x="7737" y="1"/>
                  </a:moveTo>
                  <a:cubicBezTo>
                    <a:pt x="7420" y="17"/>
                    <a:pt x="7269" y="669"/>
                    <a:pt x="7269" y="669"/>
                  </a:cubicBezTo>
                  <a:lnTo>
                    <a:pt x="1" y="803"/>
                  </a:lnTo>
                  <a:lnTo>
                    <a:pt x="1" y="920"/>
                  </a:lnTo>
                  <a:cubicBezTo>
                    <a:pt x="724" y="959"/>
                    <a:pt x="1684" y="977"/>
                    <a:pt x="2712" y="977"/>
                  </a:cubicBezTo>
                  <a:cubicBezTo>
                    <a:pt x="5603" y="977"/>
                    <a:pt x="9026" y="837"/>
                    <a:pt x="9174" y="652"/>
                  </a:cubicBezTo>
                  <a:cubicBezTo>
                    <a:pt x="9374" y="402"/>
                    <a:pt x="7737" y="1"/>
                    <a:pt x="77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5" name="Google Shape;1985;p44"/>
            <p:cNvSpPr/>
            <p:nvPr/>
          </p:nvSpPr>
          <p:spPr>
            <a:xfrm>
              <a:off x="6517649" y="4652450"/>
              <a:ext cx="290277" cy="8589"/>
            </a:xfrm>
            <a:custGeom>
              <a:rect b="b" l="l" r="r" t="t"/>
              <a:pathLst>
                <a:path extrusionOk="0" h="268" w="9057">
                  <a:moveTo>
                    <a:pt x="8789" y="1"/>
                  </a:moveTo>
                  <a:lnTo>
                    <a:pt x="7804" y="51"/>
                  </a:lnTo>
                  <a:cubicBezTo>
                    <a:pt x="6968" y="84"/>
                    <a:pt x="5815" y="134"/>
                    <a:pt x="4529" y="168"/>
                  </a:cubicBezTo>
                  <a:cubicBezTo>
                    <a:pt x="3259" y="201"/>
                    <a:pt x="2106" y="218"/>
                    <a:pt x="1254" y="218"/>
                  </a:cubicBezTo>
                  <a:lnTo>
                    <a:pt x="268" y="218"/>
                  </a:lnTo>
                  <a:lnTo>
                    <a:pt x="1" y="235"/>
                  </a:lnTo>
                  <a:lnTo>
                    <a:pt x="268" y="251"/>
                  </a:lnTo>
                  <a:lnTo>
                    <a:pt x="1254" y="268"/>
                  </a:lnTo>
                  <a:cubicBezTo>
                    <a:pt x="2106" y="268"/>
                    <a:pt x="3259" y="268"/>
                    <a:pt x="4529" y="235"/>
                  </a:cubicBezTo>
                  <a:cubicBezTo>
                    <a:pt x="5815" y="201"/>
                    <a:pt x="6968" y="134"/>
                    <a:pt x="7804" y="101"/>
                  </a:cubicBezTo>
                  <a:cubicBezTo>
                    <a:pt x="8188" y="67"/>
                    <a:pt x="8522" y="51"/>
                    <a:pt x="8789" y="34"/>
                  </a:cubicBezTo>
                  <a:lnTo>
                    <a:pt x="905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6" name="Google Shape;1986;p44"/>
            <p:cNvSpPr/>
            <p:nvPr/>
          </p:nvSpPr>
          <p:spPr>
            <a:xfrm>
              <a:off x="6748985" y="4632098"/>
              <a:ext cx="17179" cy="26281"/>
            </a:xfrm>
            <a:custGeom>
              <a:rect b="b" l="l" r="r" t="t"/>
              <a:pathLst>
                <a:path extrusionOk="0" h="820" w="536">
                  <a:moveTo>
                    <a:pt x="535" y="1"/>
                  </a:moveTo>
                  <a:lnTo>
                    <a:pt x="535" y="1"/>
                  </a:lnTo>
                  <a:cubicBezTo>
                    <a:pt x="368" y="68"/>
                    <a:pt x="235" y="185"/>
                    <a:pt x="151" y="335"/>
                  </a:cubicBezTo>
                  <a:cubicBezTo>
                    <a:pt x="51" y="469"/>
                    <a:pt x="1" y="652"/>
                    <a:pt x="34" y="819"/>
                  </a:cubicBezTo>
                  <a:cubicBezTo>
                    <a:pt x="68" y="652"/>
                    <a:pt x="134" y="502"/>
                    <a:pt x="201" y="368"/>
                  </a:cubicBezTo>
                  <a:cubicBezTo>
                    <a:pt x="301" y="235"/>
                    <a:pt x="402" y="118"/>
                    <a:pt x="5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7" name="Google Shape;1987;p44"/>
            <p:cNvSpPr/>
            <p:nvPr/>
          </p:nvSpPr>
          <p:spPr>
            <a:xfrm>
              <a:off x="6697032" y="4621394"/>
              <a:ext cx="10224" cy="13942"/>
            </a:xfrm>
            <a:custGeom>
              <a:rect b="b" l="l" r="r" t="t"/>
              <a:pathLst>
                <a:path extrusionOk="0" h="435" w="319">
                  <a:moveTo>
                    <a:pt x="302" y="1"/>
                  </a:moveTo>
                  <a:cubicBezTo>
                    <a:pt x="285" y="1"/>
                    <a:pt x="218" y="84"/>
                    <a:pt x="135" y="201"/>
                  </a:cubicBezTo>
                  <a:cubicBezTo>
                    <a:pt x="51" y="318"/>
                    <a:pt x="1" y="418"/>
                    <a:pt x="18" y="435"/>
                  </a:cubicBezTo>
                  <a:cubicBezTo>
                    <a:pt x="34" y="435"/>
                    <a:pt x="118" y="351"/>
                    <a:pt x="185" y="234"/>
                  </a:cubicBezTo>
                  <a:cubicBezTo>
                    <a:pt x="268" y="118"/>
                    <a:pt x="318" y="17"/>
                    <a:pt x="3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8" name="Google Shape;1988;p44"/>
            <p:cNvSpPr/>
            <p:nvPr/>
          </p:nvSpPr>
          <p:spPr>
            <a:xfrm>
              <a:off x="6683123" y="4619182"/>
              <a:ext cx="11282" cy="9743"/>
            </a:xfrm>
            <a:custGeom>
              <a:rect b="b" l="l" r="r" t="t"/>
              <a:pathLst>
                <a:path extrusionOk="0" h="304" w="352">
                  <a:moveTo>
                    <a:pt x="332" y="0"/>
                  </a:moveTo>
                  <a:cubicBezTo>
                    <a:pt x="317" y="0"/>
                    <a:pt x="241" y="60"/>
                    <a:pt x="151" y="120"/>
                  </a:cubicBezTo>
                  <a:cubicBezTo>
                    <a:pt x="67" y="203"/>
                    <a:pt x="1" y="287"/>
                    <a:pt x="17" y="303"/>
                  </a:cubicBezTo>
                  <a:cubicBezTo>
                    <a:pt x="17" y="303"/>
                    <a:pt x="101" y="253"/>
                    <a:pt x="201" y="170"/>
                  </a:cubicBezTo>
                  <a:cubicBezTo>
                    <a:pt x="285" y="86"/>
                    <a:pt x="351" y="19"/>
                    <a:pt x="335" y="3"/>
                  </a:cubicBezTo>
                  <a:cubicBezTo>
                    <a:pt x="335" y="1"/>
                    <a:pt x="334" y="0"/>
                    <a:pt x="33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9" name="Google Shape;1989;p44"/>
            <p:cNvSpPr/>
            <p:nvPr/>
          </p:nvSpPr>
          <p:spPr>
            <a:xfrm>
              <a:off x="6674021" y="4612548"/>
              <a:ext cx="18236" cy="1859"/>
            </a:xfrm>
            <a:custGeom>
              <a:rect b="b" l="l" r="r" t="t"/>
              <a:pathLst>
                <a:path extrusionOk="0" h="58" w="569">
                  <a:moveTo>
                    <a:pt x="285" y="1"/>
                  </a:moveTo>
                  <a:cubicBezTo>
                    <a:pt x="188" y="1"/>
                    <a:pt x="92" y="9"/>
                    <a:pt x="1" y="26"/>
                  </a:cubicBezTo>
                  <a:cubicBezTo>
                    <a:pt x="83" y="49"/>
                    <a:pt x="170" y="58"/>
                    <a:pt x="257" y="58"/>
                  </a:cubicBezTo>
                  <a:cubicBezTo>
                    <a:pt x="362" y="58"/>
                    <a:pt x="468" y="44"/>
                    <a:pt x="569" y="26"/>
                  </a:cubicBezTo>
                  <a:cubicBezTo>
                    <a:pt x="477" y="9"/>
                    <a:pt x="381" y="1"/>
                    <a:pt x="2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0" name="Google Shape;1990;p44"/>
            <p:cNvSpPr/>
            <p:nvPr/>
          </p:nvSpPr>
          <p:spPr>
            <a:xfrm>
              <a:off x="6670816" y="4602644"/>
              <a:ext cx="20384" cy="2917"/>
            </a:xfrm>
            <a:custGeom>
              <a:rect b="b" l="l" r="r" t="t"/>
              <a:pathLst>
                <a:path extrusionOk="0" h="91" w="636">
                  <a:moveTo>
                    <a:pt x="0" y="1"/>
                  </a:moveTo>
                  <a:cubicBezTo>
                    <a:pt x="84" y="68"/>
                    <a:pt x="201" y="84"/>
                    <a:pt x="318" y="84"/>
                  </a:cubicBezTo>
                  <a:cubicBezTo>
                    <a:pt x="343" y="88"/>
                    <a:pt x="369" y="91"/>
                    <a:pt x="396" y="91"/>
                  </a:cubicBezTo>
                  <a:cubicBezTo>
                    <a:pt x="475" y="91"/>
                    <a:pt x="560" y="72"/>
                    <a:pt x="635" y="34"/>
                  </a:cubicBezTo>
                  <a:cubicBezTo>
                    <a:pt x="535" y="17"/>
                    <a:pt x="418" y="17"/>
                    <a:pt x="318" y="17"/>
                  </a:cubicBezTo>
                  <a:cubicBezTo>
                    <a:pt x="217" y="1"/>
                    <a:pt x="101" y="1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1" name="Google Shape;1991;p44"/>
            <p:cNvSpPr/>
            <p:nvPr/>
          </p:nvSpPr>
          <p:spPr>
            <a:xfrm>
              <a:off x="6703474" y="4605785"/>
              <a:ext cx="32691" cy="17788"/>
            </a:xfrm>
            <a:custGeom>
              <a:rect b="b" l="l" r="r" t="t"/>
              <a:pathLst>
                <a:path extrusionOk="0" h="555" w="1020">
                  <a:moveTo>
                    <a:pt x="676" y="56"/>
                  </a:moveTo>
                  <a:cubicBezTo>
                    <a:pt x="758" y="56"/>
                    <a:pt x="842" y="74"/>
                    <a:pt x="919" y="103"/>
                  </a:cubicBezTo>
                  <a:cubicBezTo>
                    <a:pt x="970" y="137"/>
                    <a:pt x="953" y="204"/>
                    <a:pt x="886" y="237"/>
                  </a:cubicBezTo>
                  <a:cubicBezTo>
                    <a:pt x="819" y="270"/>
                    <a:pt x="769" y="304"/>
                    <a:pt x="686" y="320"/>
                  </a:cubicBezTo>
                  <a:cubicBezTo>
                    <a:pt x="569" y="354"/>
                    <a:pt x="452" y="387"/>
                    <a:pt x="335" y="421"/>
                  </a:cubicBezTo>
                  <a:cubicBezTo>
                    <a:pt x="233" y="438"/>
                    <a:pt x="149" y="446"/>
                    <a:pt x="91" y="452"/>
                  </a:cubicBezTo>
                  <a:lnTo>
                    <a:pt x="91" y="452"/>
                  </a:lnTo>
                  <a:cubicBezTo>
                    <a:pt x="120" y="388"/>
                    <a:pt x="157" y="325"/>
                    <a:pt x="201" y="270"/>
                  </a:cubicBezTo>
                  <a:cubicBezTo>
                    <a:pt x="285" y="187"/>
                    <a:pt x="385" y="120"/>
                    <a:pt x="502" y="87"/>
                  </a:cubicBezTo>
                  <a:cubicBezTo>
                    <a:pt x="558" y="66"/>
                    <a:pt x="617" y="56"/>
                    <a:pt x="676" y="56"/>
                  </a:cubicBezTo>
                  <a:close/>
                  <a:moveTo>
                    <a:pt x="690" y="1"/>
                  </a:moveTo>
                  <a:cubicBezTo>
                    <a:pt x="489" y="1"/>
                    <a:pt x="296" y="91"/>
                    <a:pt x="168" y="254"/>
                  </a:cubicBezTo>
                  <a:cubicBezTo>
                    <a:pt x="120" y="317"/>
                    <a:pt x="73" y="380"/>
                    <a:pt x="54" y="456"/>
                  </a:cubicBezTo>
                  <a:lnTo>
                    <a:pt x="54" y="456"/>
                  </a:lnTo>
                  <a:cubicBezTo>
                    <a:pt x="19" y="461"/>
                    <a:pt x="0" y="465"/>
                    <a:pt x="0" y="471"/>
                  </a:cubicBezTo>
                  <a:cubicBezTo>
                    <a:pt x="17" y="473"/>
                    <a:pt x="34" y="475"/>
                    <a:pt x="51" y="477"/>
                  </a:cubicBezTo>
                  <a:lnTo>
                    <a:pt x="51" y="477"/>
                  </a:lnTo>
                  <a:cubicBezTo>
                    <a:pt x="51" y="524"/>
                    <a:pt x="51" y="554"/>
                    <a:pt x="51" y="554"/>
                  </a:cubicBezTo>
                  <a:cubicBezTo>
                    <a:pt x="59" y="529"/>
                    <a:pt x="68" y="504"/>
                    <a:pt x="79" y="479"/>
                  </a:cubicBezTo>
                  <a:lnTo>
                    <a:pt x="79" y="479"/>
                  </a:lnTo>
                  <a:cubicBezTo>
                    <a:pt x="101" y="481"/>
                    <a:pt x="124" y="482"/>
                    <a:pt x="146" y="482"/>
                  </a:cubicBezTo>
                  <a:cubicBezTo>
                    <a:pt x="214" y="482"/>
                    <a:pt x="283" y="474"/>
                    <a:pt x="351" y="454"/>
                  </a:cubicBezTo>
                  <a:cubicBezTo>
                    <a:pt x="468" y="437"/>
                    <a:pt x="602" y="421"/>
                    <a:pt x="719" y="371"/>
                  </a:cubicBezTo>
                  <a:cubicBezTo>
                    <a:pt x="786" y="354"/>
                    <a:pt x="853" y="320"/>
                    <a:pt x="919" y="287"/>
                  </a:cubicBezTo>
                  <a:cubicBezTo>
                    <a:pt x="970" y="270"/>
                    <a:pt x="1003" y="220"/>
                    <a:pt x="1003" y="187"/>
                  </a:cubicBezTo>
                  <a:cubicBezTo>
                    <a:pt x="1020" y="137"/>
                    <a:pt x="1003" y="87"/>
                    <a:pt x="953" y="53"/>
                  </a:cubicBezTo>
                  <a:cubicBezTo>
                    <a:pt x="867" y="18"/>
                    <a:pt x="778" y="1"/>
                    <a:pt x="69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2" name="Google Shape;1992;p44"/>
            <p:cNvSpPr/>
            <p:nvPr/>
          </p:nvSpPr>
          <p:spPr>
            <a:xfrm>
              <a:off x="6690622" y="4601587"/>
              <a:ext cx="17179" cy="19839"/>
            </a:xfrm>
            <a:custGeom>
              <a:rect b="b" l="l" r="r" t="t"/>
              <a:pathLst>
                <a:path extrusionOk="0" h="619" w="536">
                  <a:moveTo>
                    <a:pt x="117" y="0"/>
                  </a:moveTo>
                  <a:cubicBezTo>
                    <a:pt x="51" y="0"/>
                    <a:pt x="0" y="84"/>
                    <a:pt x="17" y="151"/>
                  </a:cubicBezTo>
                  <a:cubicBezTo>
                    <a:pt x="17" y="201"/>
                    <a:pt x="51" y="251"/>
                    <a:pt x="84" y="284"/>
                  </a:cubicBezTo>
                  <a:cubicBezTo>
                    <a:pt x="134" y="368"/>
                    <a:pt x="184" y="435"/>
                    <a:pt x="251" y="485"/>
                  </a:cubicBezTo>
                  <a:cubicBezTo>
                    <a:pt x="301" y="535"/>
                    <a:pt x="385" y="585"/>
                    <a:pt x="452" y="619"/>
                  </a:cubicBezTo>
                  <a:cubicBezTo>
                    <a:pt x="468" y="602"/>
                    <a:pt x="385" y="552"/>
                    <a:pt x="285" y="451"/>
                  </a:cubicBezTo>
                  <a:cubicBezTo>
                    <a:pt x="234" y="401"/>
                    <a:pt x="168" y="335"/>
                    <a:pt x="134" y="268"/>
                  </a:cubicBezTo>
                  <a:cubicBezTo>
                    <a:pt x="84" y="201"/>
                    <a:pt x="51" y="67"/>
                    <a:pt x="134" y="50"/>
                  </a:cubicBezTo>
                  <a:cubicBezTo>
                    <a:pt x="218" y="67"/>
                    <a:pt x="318" y="117"/>
                    <a:pt x="368" y="184"/>
                  </a:cubicBezTo>
                  <a:cubicBezTo>
                    <a:pt x="418" y="251"/>
                    <a:pt x="452" y="318"/>
                    <a:pt x="468" y="401"/>
                  </a:cubicBezTo>
                  <a:cubicBezTo>
                    <a:pt x="485" y="468"/>
                    <a:pt x="485" y="535"/>
                    <a:pt x="485" y="619"/>
                  </a:cubicBezTo>
                  <a:cubicBezTo>
                    <a:pt x="535" y="552"/>
                    <a:pt x="535" y="468"/>
                    <a:pt x="518" y="385"/>
                  </a:cubicBezTo>
                  <a:cubicBezTo>
                    <a:pt x="502" y="301"/>
                    <a:pt x="468" y="218"/>
                    <a:pt x="418" y="151"/>
                  </a:cubicBezTo>
                  <a:cubicBezTo>
                    <a:pt x="351" y="50"/>
                    <a:pt x="234" y="0"/>
                    <a:pt x="1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3" name="Google Shape;1993;p44"/>
            <p:cNvSpPr/>
            <p:nvPr/>
          </p:nvSpPr>
          <p:spPr>
            <a:xfrm>
              <a:off x="6601716" y="4643188"/>
              <a:ext cx="51440" cy="2756"/>
            </a:xfrm>
            <a:custGeom>
              <a:rect b="b" l="l" r="r" t="t"/>
              <a:pathLst>
                <a:path extrusionOk="0" h="86" w="1605">
                  <a:moveTo>
                    <a:pt x="1563" y="1"/>
                  </a:moveTo>
                  <a:cubicBezTo>
                    <a:pt x="1455" y="1"/>
                    <a:pt x="1150" y="22"/>
                    <a:pt x="803" y="22"/>
                  </a:cubicBezTo>
                  <a:cubicBezTo>
                    <a:pt x="586" y="22"/>
                    <a:pt x="389" y="18"/>
                    <a:pt x="245" y="18"/>
                  </a:cubicBezTo>
                  <a:cubicBezTo>
                    <a:pt x="101" y="18"/>
                    <a:pt x="9" y="22"/>
                    <a:pt x="1" y="39"/>
                  </a:cubicBezTo>
                  <a:cubicBezTo>
                    <a:pt x="241" y="69"/>
                    <a:pt x="482" y="86"/>
                    <a:pt x="722" y="86"/>
                  </a:cubicBezTo>
                  <a:cubicBezTo>
                    <a:pt x="1016" y="86"/>
                    <a:pt x="1311" y="61"/>
                    <a:pt x="1605" y="6"/>
                  </a:cubicBezTo>
                  <a:cubicBezTo>
                    <a:pt x="1605" y="2"/>
                    <a:pt x="1590" y="1"/>
                    <a:pt x="1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4" name="Google Shape;1994;p44"/>
            <p:cNvSpPr/>
            <p:nvPr/>
          </p:nvSpPr>
          <p:spPr>
            <a:xfrm>
              <a:off x="6567454" y="4644854"/>
              <a:ext cx="5929" cy="9230"/>
            </a:xfrm>
            <a:custGeom>
              <a:rect b="b" l="l" r="r" t="t"/>
              <a:pathLst>
                <a:path extrusionOk="0" h="288" w="185">
                  <a:moveTo>
                    <a:pt x="9" y="1"/>
                  </a:moveTo>
                  <a:cubicBezTo>
                    <a:pt x="6" y="1"/>
                    <a:pt x="3" y="2"/>
                    <a:pt x="1" y="4"/>
                  </a:cubicBezTo>
                  <a:lnTo>
                    <a:pt x="17" y="4"/>
                  </a:lnTo>
                  <a:cubicBezTo>
                    <a:pt x="1" y="20"/>
                    <a:pt x="34" y="71"/>
                    <a:pt x="84" y="154"/>
                  </a:cubicBezTo>
                  <a:cubicBezTo>
                    <a:pt x="117" y="221"/>
                    <a:pt x="134" y="288"/>
                    <a:pt x="151" y="288"/>
                  </a:cubicBezTo>
                  <a:cubicBezTo>
                    <a:pt x="184" y="288"/>
                    <a:pt x="184" y="204"/>
                    <a:pt x="134" y="121"/>
                  </a:cubicBezTo>
                  <a:cubicBezTo>
                    <a:pt x="91" y="48"/>
                    <a:pt x="34" y="1"/>
                    <a:pt x="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5" name="Google Shape;1995;p44"/>
            <p:cNvSpPr/>
            <p:nvPr/>
          </p:nvSpPr>
          <p:spPr>
            <a:xfrm>
              <a:off x="6554057" y="4630368"/>
              <a:ext cx="7532" cy="6186"/>
            </a:xfrm>
            <a:custGeom>
              <a:rect b="b" l="l" r="r" t="t"/>
              <a:pathLst>
                <a:path extrusionOk="0" h="193" w="235">
                  <a:moveTo>
                    <a:pt x="23" y="0"/>
                  </a:moveTo>
                  <a:cubicBezTo>
                    <a:pt x="20" y="0"/>
                    <a:pt x="18" y="2"/>
                    <a:pt x="18" y="5"/>
                  </a:cubicBezTo>
                  <a:cubicBezTo>
                    <a:pt x="1" y="21"/>
                    <a:pt x="34" y="71"/>
                    <a:pt x="84" y="122"/>
                  </a:cubicBezTo>
                  <a:cubicBezTo>
                    <a:pt x="139" y="163"/>
                    <a:pt x="183" y="193"/>
                    <a:pt x="206" y="193"/>
                  </a:cubicBezTo>
                  <a:cubicBezTo>
                    <a:pt x="211" y="193"/>
                    <a:pt x="215" y="191"/>
                    <a:pt x="218" y="188"/>
                  </a:cubicBezTo>
                  <a:cubicBezTo>
                    <a:pt x="235" y="172"/>
                    <a:pt x="201" y="122"/>
                    <a:pt x="134" y="71"/>
                  </a:cubicBezTo>
                  <a:cubicBezTo>
                    <a:pt x="93" y="30"/>
                    <a:pt x="41" y="0"/>
                    <a:pt x="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6" name="Google Shape;1996;p44"/>
            <p:cNvSpPr/>
            <p:nvPr/>
          </p:nvSpPr>
          <p:spPr>
            <a:xfrm>
              <a:off x="6535500" y="4623092"/>
              <a:ext cx="10576" cy="3846"/>
            </a:xfrm>
            <a:custGeom>
              <a:rect b="b" l="l" r="r" t="t"/>
              <a:pathLst>
                <a:path extrusionOk="0" h="120" w="330">
                  <a:moveTo>
                    <a:pt x="93" y="0"/>
                  </a:moveTo>
                  <a:cubicBezTo>
                    <a:pt x="36" y="0"/>
                    <a:pt x="0" y="20"/>
                    <a:pt x="12" y="31"/>
                  </a:cubicBezTo>
                  <a:cubicBezTo>
                    <a:pt x="12" y="48"/>
                    <a:pt x="79" y="48"/>
                    <a:pt x="162" y="65"/>
                  </a:cubicBezTo>
                  <a:cubicBezTo>
                    <a:pt x="230" y="92"/>
                    <a:pt x="276" y="119"/>
                    <a:pt x="300" y="119"/>
                  </a:cubicBezTo>
                  <a:cubicBezTo>
                    <a:pt x="305" y="119"/>
                    <a:pt x="309" y="118"/>
                    <a:pt x="312" y="115"/>
                  </a:cubicBezTo>
                  <a:cubicBezTo>
                    <a:pt x="329" y="115"/>
                    <a:pt x="279" y="48"/>
                    <a:pt x="179" y="14"/>
                  </a:cubicBezTo>
                  <a:cubicBezTo>
                    <a:pt x="148" y="4"/>
                    <a:pt x="118" y="0"/>
                    <a:pt x="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7" name="Google Shape;1997;p44"/>
            <p:cNvSpPr/>
            <p:nvPr/>
          </p:nvSpPr>
          <p:spPr>
            <a:xfrm>
              <a:off x="6522456" y="4621009"/>
              <a:ext cx="5416" cy="2436"/>
            </a:xfrm>
            <a:custGeom>
              <a:rect b="b" l="l" r="r" t="t"/>
              <a:pathLst>
                <a:path extrusionOk="0" h="76" w="169">
                  <a:moveTo>
                    <a:pt x="32" y="0"/>
                  </a:moveTo>
                  <a:cubicBezTo>
                    <a:pt x="14" y="0"/>
                    <a:pt x="1" y="4"/>
                    <a:pt x="1" y="13"/>
                  </a:cubicBezTo>
                  <a:cubicBezTo>
                    <a:pt x="1" y="29"/>
                    <a:pt x="34" y="46"/>
                    <a:pt x="68" y="63"/>
                  </a:cubicBezTo>
                  <a:cubicBezTo>
                    <a:pt x="93" y="71"/>
                    <a:pt x="118" y="75"/>
                    <a:pt x="137" y="75"/>
                  </a:cubicBezTo>
                  <a:cubicBezTo>
                    <a:pt x="156" y="75"/>
                    <a:pt x="168" y="71"/>
                    <a:pt x="168" y="63"/>
                  </a:cubicBezTo>
                  <a:cubicBezTo>
                    <a:pt x="168" y="46"/>
                    <a:pt x="135" y="13"/>
                    <a:pt x="101" y="13"/>
                  </a:cubicBezTo>
                  <a:cubicBezTo>
                    <a:pt x="76" y="4"/>
                    <a:pt x="51" y="0"/>
                    <a:pt x="3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8" name="Google Shape;1998;p44"/>
            <p:cNvSpPr/>
            <p:nvPr/>
          </p:nvSpPr>
          <p:spPr>
            <a:xfrm>
              <a:off x="5657619" y="1979736"/>
              <a:ext cx="728881" cy="1056592"/>
            </a:xfrm>
            <a:custGeom>
              <a:rect b="b" l="l" r="r" t="t"/>
              <a:pathLst>
                <a:path extrusionOk="0" h="32967" w="22742">
                  <a:moveTo>
                    <a:pt x="20151" y="0"/>
                  </a:moveTo>
                  <a:lnTo>
                    <a:pt x="16910" y="8388"/>
                  </a:lnTo>
                  <a:cubicBezTo>
                    <a:pt x="16592" y="8288"/>
                    <a:pt x="16275" y="8221"/>
                    <a:pt x="15957" y="8188"/>
                  </a:cubicBezTo>
                  <a:lnTo>
                    <a:pt x="9341" y="8137"/>
                  </a:lnTo>
                  <a:cubicBezTo>
                    <a:pt x="9341" y="8137"/>
                    <a:pt x="4729" y="5464"/>
                    <a:pt x="4829" y="5230"/>
                  </a:cubicBezTo>
                  <a:lnTo>
                    <a:pt x="4829" y="5230"/>
                  </a:lnTo>
                  <a:lnTo>
                    <a:pt x="1" y="9574"/>
                  </a:lnTo>
                  <a:lnTo>
                    <a:pt x="4863" y="15890"/>
                  </a:lnTo>
                  <a:lnTo>
                    <a:pt x="7536" y="25047"/>
                  </a:lnTo>
                  <a:cubicBezTo>
                    <a:pt x="7536" y="25047"/>
                    <a:pt x="5347" y="29925"/>
                    <a:pt x="5347" y="32966"/>
                  </a:cubicBezTo>
                  <a:lnTo>
                    <a:pt x="22039" y="30995"/>
                  </a:lnTo>
                  <a:cubicBezTo>
                    <a:pt x="22039" y="30995"/>
                    <a:pt x="21755" y="27302"/>
                    <a:pt x="18664" y="22975"/>
                  </a:cubicBezTo>
                  <a:lnTo>
                    <a:pt x="20151" y="15239"/>
                  </a:lnTo>
                  <a:cubicBezTo>
                    <a:pt x="21321" y="12164"/>
                    <a:pt x="21956" y="13468"/>
                    <a:pt x="22474" y="8188"/>
                  </a:cubicBezTo>
                  <a:cubicBezTo>
                    <a:pt x="22741" y="5264"/>
                    <a:pt x="21922" y="2340"/>
                    <a:pt x="201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9" name="Google Shape;1999;p44"/>
            <p:cNvSpPr/>
            <p:nvPr/>
          </p:nvSpPr>
          <p:spPr>
            <a:xfrm>
              <a:off x="5907705" y="2686054"/>
              <a:ext cx="101791" cy="27883"/>
            </a:xfrm>
            <a:custGeom>
              <a:rect b="b" l="l" r="r" t="t"/>
              <a:pathLst>
                <a:path extrusionOk="0" h="870" w="3176">
                  <a:moveTo>
                    <a:pt x="3171" y="0"/>
                  </a:moveTo>
                  <a:cubicBezTo>
                    <a:pt x="3134" y="0"/>
                    <a:pt x="3032" y="194"/>
                    <a:pt x="2791" y="419"/>
                  </a:cubicBezTo>
                  <a:cubicBezTo>
                    <a:pt x="2641" y="552"/>
                    <a:pt x="2457" y="619"/>
                    <a:pt x="2273" y="636"/>
                  </a:cubicBezTo>
                  <a:cubicBezTo>
                    <a:pt x="2263" y="637"/>
                    <a:pt x="2253" y="637"/>
                    <a:pt x="2243" y="637"/>
                  </a:cubicBezTo>
                  <a:cubicBezTo>
                    <a:pt x="2037" y="637"/>
                    <a:pt x="1845" y="478"/>
                    <a:pt x="1638" y="318"/>
                  </a:cubicBezTo>
                  <a:cubicBezTo>
                    <a:pt x="1442" y="168"/>
                    <a:pt x="1206" y="99"/>
                    <a:pt x="953" y="99"/>
                  </a:cubicBezTo>
                  <a:cubicBezTo>
                    <a:pt x="925" y="99"/>
                    <a:pt x="898" y="100"/>
                    <a:pt x="869" y="101"/>
                  </a:cubicBezTo>
                  <a:cubicBezTo>
                    <a:pt x="652" y="135"/>
                    <a:pt x="452" y="218"/>
                    <a:pt x="285" y="369"/>
                  </a:cubicBezTo>
                  <a:cubicBezTo>
                    <a:pt x="118" y="486"/>
                    <a:pt x="17" y="669"/>
                    <a:pt x="1" y="870"/>
                  </a:cubicBezTo>
                  <a:cubicBezTo>
                    <a:pt x="84" y="719"/>
                    <a:pt x="201" y="569"/>
                    <a:pt x="351" y="452"/>
                  </a:cubicBezTo>
                  <a:cubicBezTo>
                    <a:pt x="502" y="318"/>
                    <a:pt x="686" y="252"/>
                    <a:pt x="886" y="235"/>
                  </a:cubicBezTo>
                  <a:cubicBezTo>
                    <a:pt x="910" y="233"/>
                    <a:pt x="933" y="232"/>
                    <a:pt x="957" y="232"/>
                  </a:cubicBezTo>
                  <a:cubicBezTo>
                    <a:pt x="1169" y="232"/>
                    <a:pt x="1389" y="300"/>
                    <a:pt x="1554" y="435"/>
                  </a:cubicBezTo>
                  <a:cubicBezTo>
                    <a:pt x="1655" y="519"/>
                    <a:pt x="1772" y="602"/>
                    <a:pt x="1889" y="669"/>
                  </a:cubicBezTo>
                  <a:cubicBezTo>
                    <a:pt x="2006" y="736"/>
                    <a:pt x="2139" y="770"/>
                    <a:pt x="2273" y="770"/>
                  </a:cubicBezTo>
                  <a:cubicBezTo>
                    <a:pt x="2490" y="753"/>
                    <a:pt x="2707" y="653"/>
                    <a:pt x="2858" y="486"/>
                  </a:cubicBezTo>
                  <a:cubicBezTo>
                    <a:pt x="2958" y="385"/>
                    <a:pt x="3042" y="268"/>
                    <a:pt x="3108" y="151"/>
                  </a:cubicBezTo>
                  <a:cubicBezTo>
                    <a:pt x="3158" y="51"/>
                    <a:pt x="3175" y="1"/>
                    <a:pt x="3175" y="1"/>
                  </a:cubicBezTo>
                  <a:cubicBezTo>
                    <a:pt x="3174" y="0"/>
                    <a:pt x="3172" y="0"/>
                    <a:pt x="31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0" name="Google Shape;2000;p44"/>
            <p:cNvSpPr/>
            <p:nvPr/>
          </p:nvSpPr>
          <p:spPr>
            <a:xfrm>
              <a:off x="6172246" y="2852041"/>
              <a:ext cx="102304" cy="27916"/>
            </a:xfrm>
            <a:custGeom>
              <a:rect b="b" l="l" r="r" t="t"/>
              <a:pathLst>
                <a:path extrusionOk="0" h="871" w="3192">
                  <a:moveTo>
                    <a:pt x="3173" y="1"/>
                  </a:moveTo>
                  <a:cubicBezTo>
                    <a:pt x="3149" y="1"/>
                    <a:pt x="3032" y="195"/>
                    <a:pt x="2791" y="419"/>
                  </a:cubicBezTo>
                  <a:cubicBezTo>
                    <a:pt x="2657" y="536"/>
                    <a:pt x="2473" y="620"/>
                    <a:pt x="2273" y="637"/>
                  </a:cubicBezTo>
                  <a:cubicBezTo>
                    <a:pt x="2263" y="637"/>
                    <a:pt x="2253" y="638"/>
                    <a:pt x="2243" y="638"/>
                  </a:cubicBezTo>
                  <a:cubicBezTo>
                    <a:pt x="2039" y="638"/>
                    <a:pt x="1862" y="478"/>
                    <a:pt x="1655" y="319"/>
                  </a:cubicBezTo>
                  <a:cubicBezTo>
                    <a:pt x="1444" y="169"/>
                    <a:pt x="1206" y="99"/>
                    <a:pt x="966" y="99"/>
                  </a:cubicBezTo>
                  <a:cubicBezTo>
                    <a:pt x="939" y="99"/>
                    <a:pt x="913" y="100"/>
                    <a:pt x="886" y="102"/>
                  </a:cubicBezTo>
                  <a:cubicBezTo>
                    <a:pt x="669" y="119"/>
                    <a:pt x="452" y="219"/>
                    <a:pt x="285" y="369"/>
                  </a:cubicBezTo>
                  <a:cubicBezTo>
                    <a:pt x="134" y="486"/>
                    <a:pt x="17" y="670"/>
                    <a:pt x="1" y="870"/>
                  </a:cubicBezTo>
                  <a:cubicBezTo>
                    <a:pt x="101" y="703"/>
                    <a:pt x="218" y="570"/>
                    <a:pt x="351" y="436"/>
                  </a:cubicBezTo>
                  <a:cubicBezTo>
                    <a:pt x="502" y="319"/>
                    <a:pt x="702" y="252"/>
                    <a:pt x="886" y="236"/>
                  </a:cubicBezTo>
                  <a:cubicBezTo>
                    <a:pt x="911" y="234"/>
                    <a:pt x="936" y="233"/>
                    <a:pt x="961" y="233"/>
                  </a:cubicBezTo>
                  <a:cubicBezTo>
                    <a:pt x="1183" y="233"/>
                    <a:pt x="1391" y="301"/>
                    <a:pt x="1571" y="436"/>
                  </a:cubicBezTo>
                  <a:cubicBezTo>
                    <a:pt x="1671" y="520"/>
                    <a:pt x="1772" y="586"/>
                    <a:pt x="1889" y="670"/>
                  </a:cubicBezTo>
                  <a:cubicBezTo>
                    <a:pt x="2006" y="737"/>
                    <a:pt x="2139" y="770"/>
                    <a:pt x="2273" y="770"/>
                  </a:cubicBezTo>
                  <a:cubicBezTo>
                    <a:pt x="2507" y="754"/>
                    <a:pt x="2707" y="653"/>
                    <a:pt x="2858" y="486"/>
                  </a:cubicBezTo>
                  <a:cubicBezTo>
                    <a:pt x="2958" y="386"/>
                    <a:pt x="3058" y="269"/>
                    <a:pt x="3125" y="135"/>
                  </a:cubicBezTo>
                  <a:cubicBezTo>
                    <a:pt x="3159" y="52"/>
                    <a:pt x="3192" y="2"/>
                    <a:pt x="3175" y="2"/>
                  </a:cubicBezTo>
                  <a:cubicBezTo>
                    <a:pt x="3175" y="1"/>
                    <a:pt x="3174" y="1"/>
                    <a:pt x="31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1" name="Google Shape;2001;p44"/>
            <p:cNvSpPr/>
            <p:nvPr/>
          </p:nvSpPr>
          <p:spPr>
            <a:xfrm>
              <a:off x="6079621" y="2590065"/>
              <a:ext cx="39646" cy="105188"/>
            </a:xfrm>
            <a:custGeom>
              <a:rect b="b" l="l" r="r" t="t"/>
              <a:pathLst>
                <a:path extrusionOk="0" h="3282" w="1237">
                  <a:moveTo>
                    <a:pt x="762" y="1"/>
                  </a:moveTo>
                  <a:cubicBezTo>
                    <a:pt x="758" y="1"/>
                    <a:pt x="755" y="2"/>
                    <a:pt x="752" y="5"/>
                  </a:cubicBezTo>
                  <a:cubicBezTo>
                    <a:pt x="735" y="5"/>
                    <a:pt x="886" y="189"/>
                    <a:pt x="1019" y="506"/>
                  </a:cubicBezTo>
                  <a:cubicBezTo>
                    <a:pt x="1086" y="673"/>
                    <a:pt x="1103" y="874"/>
                    <a:pt x="1036" y="1058"/>
                  </a:cubicBezTo>
                  <a:cubicBezTo>
                    <a:pt x="986" y="1275"/>
                    <a:pt x="752" y="1392"/>
                    <a:pt x="518" y="1542"/>
                  </a:cubicBezTo>
                  <a:cubicBezTo>
                    <a:pt x="301" y="1693"/>
                    <a:pt x="134" y="1927"/>
                    <a:pt x="67" y="2194"/>
                  </a:cubicBezTo>
                  <a:cubicBezTo>
                    <a:pt x="0" y="2394"/>
                    <a:pt x="17" y="2628"/>
                    <a:pt x="100" y="2829"/>
                  </a:cubicBezTo>
                  <a:cubicBezTo>
                    <a:pt x="241" y="3158"/>
                    <a:pt x="442" y="3282"/>
                    <a:pt x="465" y="3282"/>
                  </a:cubicBezTo>
                  <a:cubicBezTo>
                    <a:pt x="467" y="3282"/>
                    <a:pt x="468" y="3281"/>
                    <a:pt x="468" y="3280"/>
                  </a:cubicBezTo>
                  <a:cubicBezTo>
                    <a:pt x="351" y="3130"/>
                    <a:pt x="267" y="2979"/>
                    <a:pt x="201" y="2795"/>
                  </a:cubicBezTo>
                  <a:cubicBezTo>
                    <a:pt x="134" y="2612"/>
                    <a:pt x="134" y="2411"/>
                    <a:pt x="184" y="2227"/>
                  </a:cubicBezTo>
                  <a:cubicBezTo>
                    <a:pt x="251" y="1993"/>
                    <a:pt x="401" y="1793"/>
                    <a:pt x="602" y="1659"/>
                  </a:cubicBezTo>
                  <a:cubicBezTo>
                    <a:pt x="718" y="1592"/>
                    <a:pt x="835" y="1509"/>
                    <a:pt x="936" y="1442"/>
                  </a:cubicBezTo>
                  <a:cubicBezTo>
                    <a:pt x="1053" y="1359"/>
                    <a:pt x="1119" y="1242"/>
                    <a:pt x="1170" y="1108"/>
                  </a:cubicBezTo>
                  <a:cubicBezTo>
                    <a:pt x="1236" y="891"/>
                    <a:pt x="1203" y="657"/>
                    <a:pt x="1103" y="456"/>
                  </a:cubicBezTo>
                  <a:cubicBezTo>
                    <a:pt x="1053" y="323"/>
                    <a:pt x="969" y="206"/>
                    <a:pt x="869" y="105"/>
                  </a:cubicBezTo>
                  <a:cubicBezTo>
                    <a:pt x="813" y="36"/>
                    <a:pt x="781" y="1"/>
                    <a:pt x="7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2" name="Google Shape;2002;p44"/>
            <p:cNvSpPr/>
            <p:nvPr/>
          </p:nvSpPr>
          <p:spPr>
            <a:xfrm>
              <a:off x="6129940" y="2762109"/>
              <a:ext cx="85702" cy="64837"/>
            </a:xfrm>
            <a:custGeom>
              <a:rect b="b" l="l" r="r" t="t"/>
              <a:pathLst>
                <a:path extrusionOk="0" h="2023" w="2674">
                  <a:moveTo>
                    <a:pt x="2624" y="1"/>
                  </a:moveTo>
                  <a:lnTo>
                    <a:pt x="2624" y="1"/>
                  </a:lnTo>
                  <a:cubicBezTo>
                    <a:pt x="2590" y="184"/>
                    <a:pt x="2540" y="368"/>
                    <a:pt x="2457" y="535"/>
                  </a:cubicBezTo>
                  <a:cubicBezTo>
                    <a:pt x="2357" y="702"/>
                    <a:pt x="2206" y="853"/>
                    <a:pt x="2039" y="936"/>
                  </a:cubicBezTo>
                  <a:cubicBezTo>
                    <a:pt x="1899" y="1001"/>
                    <a:pt x="1745" y="1038"/>
                    <a:pt x="1590" y="1038"/>
                  </a:cubicBezTo>
                  <a:cubicBezTo>
                    <a:pt x="1505" y="1038"/>
                    <a:pt x="1420" y="1027"/>
                    <a:pt x="1337" y="1003"/>
                  </a:cubicBezTo>
                  <a:cubicBezTo>
                    <a:pt x="1204" y="970"/>
                    <a:pt x="1087" y="936"/>
                    <a:pt x="953" y="920"/>
                  </a:cubicBezTo>
                  <a:cubicBezTo>
                    <a:pt x="908" y="908"/>
                    <a:pt x="862" y="903"/>
                    <a:pt x="816" y="903"/>
                  </a:cubicBezTo>
                  <a:cubicBezTo>
                    <a:pt x="723" y="903"/>
                    <a:pt x="630" y="925"/>
                    <a:pt x="552" y="970"/>
                  </a:cubicBezTo>
                  <a:cubicBezTo>
                    <a:pt x="351" y="1070"/>
                    <a:pt x="201" y="1237"/>
                    <a:pt x="118" y="1438"/>
                  </a:cubicBezTo>
                  <a:cubicBezTo>
                    <a:pt x="51" y="1571"/>
                    <a:pt x="17" y="1722"/>
                    <a:pt x="17" y="1855"/>
                  </a:cubicBezTo>
                  <a:cubicBezTo>
                    <a:pt x="1" y="1955"/>
                    <a:pt x="1" y="2022"/>
                    <a:pt x="17" y="2022"/>
                  </a:cubicBezTo>
                  <a:cubicBezTo>
                    <a:pt x="34" y="2022"/>
                    <a:pt x="67" y="1805"/>
                    <a:pt x="201" y="1488"/>
                  </a:cubicBezTo>
                  <a:cubicBezTo>
                    <a:pt x="285" y="1304"/>
                    <a:pt x="435" y="1170"/>
                    <a:pt x="602" y="1087"/>
                  </a:cubicBezTo>
                  <a:cubicBezTo>
                    <a:pt x="669" y="1053"/>
                    <a:pt x="740" y="1040"/>
                    <a:pt x="814" y="1040"/>
                  </a:cubicBezTo>
                  <a:cubicBezTo>
                    <a:pt x="962" y="1040"/>
                    <a:pt x="1126" y="1092"/>
                    <a:pt x="1304" y="1137"/>
                  </a:cubicBezTo>
                  <a:cubicBezTo>
                    <a:pt x="1396" y="1160"/>
                    <a:pt x="1489" y="1171"/>
                    <a:pt x="1582" y="1171"/>
                  </a:cubicBezTo>
                  <a:cubicBezTo>
                    <a:pt x="1760" y="1171"/>
                    <a:pt x="1936" y="1130"/>
                    <a:pt x="2089" y="1053"/>
                  </a:cubicBezTo>
                  <a:cubicBezTo>
                    <a:pt x="2290" y="953"/>
                    <a:pt x="2440" y="786"/>
                    <a:pt x="2540" y="585"/>
                  </a:cubicBezTo>
                  <a:cubicBezTo>
                    <a:pt x="2641" y="418"/>
                    <a:pt x="2674" y="201"/>
                    <a:pt x="26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3" name="Google Shape;2003;p44"/>
            <p:cNvSpPr/>
            <p:nvPr/>
          </p:nvSpPr>
          <p:spPr>
            <a:xfrm>
              <a:off x="6163688" y="2934987"/>
              <a:ext cx="106053" cy="30223"/>
            </a:xfrm>
            <a:custGeom>
              <a:rect b="b" l="l" r="r" t="t"/>
              <a:pathLst>
                <a:path extrusionOk="0" h="943" w="3309">
                  <a:moveTo>
                    <a:pt x="967" y="0"/>
                  </a:moveTo>
                  <a:cubicBezTo>
                    <a:pt x="766" y="0"/>
                    <a:pt x="579" y="53"/>
                    <a:pt x="418" y="171"/>
                  </a:cubicBezTo>
                  <a:cubicBezTo>
                    <a:pt x="301" y="237"/>
                    <a:pt x="184" y="338"/>
                    <a:pt x="101" y="455"/>
                  </a:cubicBezTo>
                  <a:cubicBezTo>
                    <a:pt x="34" y="538"/>
                    <a:pt x="0" y="572"/>
                    <a:pt x="17" y="588"/>
                  </a:cubicBezTo>
                  <a:cubicBezTo>
                    <a:pt x="18" y="589"/>
                    <a:pt x="19" y="589"/>
                    <a:pt x="20" y="589"/>
                  </a:cubicBezTo>
                  <a:cubicBezTo>
                    <a:pt x="47" y="589"/>
                    <a:pt x="196" y="414"/>
                    <a:pt x="468" y="254"/>
                  </a:cubicBezTo>
                  <a:cubicBezTo>
                    <a:pt x="600" y="175"/>
                    <a:pt x="753" y="127"/>
                    <a:pt x="903" y="127"/>
                  </a:cubicBezTo>
                  <a:cubicBezTo>
                    <a:pt x="942" y="127"/>
                    <a:pt x="981" y="130"/>
                    <a:pt x="1019" y="137"/>
                  </a:cubicBezTo>
                  <a:cubicBezTo>
                    <a:pt x="1237" y="171"/>
                    <a:pt x="1387" y="371"/>
                    <a:pt x="1571" y="572"/>
                  </a:cubicBezTo>
                  <a:cubicBezTo>
                    <a:pt x="1755" y="772"/>
                    <a:pt x="2005" y="906"/>
                    <a:pt x="2289" y="939"/>
                  </a:cubicBezTo>
                  <a:cubicBezTo>
                    <a:pt x="2316" y="941"/>
                    <a:pt x="2344" y="942"/>
                    <a:pt x="2371" y="942"/>
                  </a:cubicBezTo>
                  <a:cubicBezTo>
                    <a:pt x="2561" y="942"/>
                    <a:pt x="2749" y="891"/>
                    <a:pt x="2924" y="789"/>
                  </a:cubicBezTo>
                  <a:cubicBezTo>
                    <a:pt x="3242" y="588"/>
                    <a:pt x="3309" y="354"/>
                    <a:pt x="3292" y="354"/>
                  </a:cubicBezTo>
                  <a:lnTo>
                    <a:pt x="3292" y="354"/>
                  </a:lnTo>
                  <a:cubicBezTo>
                    <a:pt x="3175" y="488"/>
                    <a:pt x="3025" y="605"/>
                    <a:pt x="2874" y="705"/>
                  </a:cubicBezTo>
                  <a:cubicBezTo>
                    <a:pt x="2721" y="775"/>
                    <a:pt x="2556" y="810"/>
                    <a:pt x="2399" y="810"/>
                  </a:cubicBezTo>
                  <a:cubicBezTo>
                    <a:pt x="2368" y="810"/>
                    <a:pt x="2337" y="808"/>
                    <a:pt x="2306" y="805"/>
                  </a:cubicBezTo>
                  <a:cubicBezTo>
                    <a:pt x="2055" y="772"/>
                    <a:pt x="1838" y="655"/>
                    <a:pt x="1688" y="471"/>
                  </a:cubicBezTo>
                  <a:cubicBezTo>
                    <a:pt x="1588" y="371"/>
                    <a:pt x="1504" y="271"/>
                    <a:pt x="1404" y="187"/>
                  </a:cubicBezTo>
                  <a:cubicBezTo>
                    <a:pt x="1304" y="87"/>
                    <a:pt x="1187" y="37"/>
                    <a:pt x="1053" y="3"/>
                  </a:cubicBezTo>
                  <a:cubicBezTo>
                    <a:pt x="1024" y="1"/>
                    <a:pt x="996" y="0"/>
                    <a:pt x="9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4" name="Google Shape;2004;p44"/>
            <p:cNvSpPr/>
            <p:nvPr/>
          </p:nvSpPr>
          <p:spPr>
            <a:xfrm>
              <a:off x="5875591" y="2950755"/>
              <a:ext cx="103906" cy="42979"/>
            </a:xfrm>
            <a:custGeom>
              <a:rect b="b" l="l" r="r" t="t"/>
              <a:pathLst>
                <a:path extrusionOk="0" h="1341" w="3242">
                  <a:moveTo>
                    <a:pt x="821" y="0"/>
                  </a:moveTo>
                  <a:cubicBezTo>
                    <a:pt x="710" y="0"/>
                    <a:pt x="602" y="21"/>
                    <a:pt x="501" y="63"/>
                  </a:cubicBezTo>
                  <a:cubicBezTo>
                    <a:pt x="368" y="96"/>
                    <a:pt x="234" y="163"/>
                    <a:pt x="117" y="247"/>
                  </a:cubicBezTo>
                  <a:cubicBezTo>
                    <a:pt x="33" y="313"/>
                    <a:pt x="0" y="347"/>
                    <a:pt x="0" y="364"/>
                  </a:cubicBezTo>
                  <a:cubicBezTo>
                    <a:pt x="1" y="365"/>
                    <a:pt x="3" y="365"/>
                    <a:pt x="5" y="365"/>
                  </a:cubicBezTo>
                  <a:cubicBezTo>
                    <a:pt x="38" y="365"/>
                    <a:pt x="220" y="241"/>
                    <a:pt x="535" y="146"/>
                  </a:cubicBezTo>
                  <a:cubicBezTo>
                    <a:pt x="607" y="127"/>
                    <a:pt x="682" y="117"/>
                    <a:pt x="758" y="117"/>
                  </a:cubicBezTo>
                  <a:cubicBezTo>
                    <a:pt x="874" y="117"/>
                    <a:pt x="992" y="139"/>
                    <a:pt x="1103" y="180"/>
                  </a:cubicBezTo>
                  <a:cubicBezTo>
                    <a:pt x="1303" y="263"/>
                    <a:pt x="1387" y="497"/>
                    <a:pt x="1521" y="748"/>
                  </a:cubicBezTo>
                  <a:cubicBezTo>
                    <a:pt x="1637" y="982"/>
                    <a:pt x="1855" y="1182"/>
                    <a:pt x="2105" y="1266"/>
                  </a:cubicBezTo>
                  <a:cubicBezTo>
                    <a:pt x="2232" y="1315"/>
                    <a:pt x="2358" y="1340"/>
                    <a:pt x="2485" y="1340"/>
                  </a:cubicBezTo>
                  <a:cubicBezTo>
                    <a:pt x="2576" y="1340"/>
                    <a:pt x="2666" y="1327"/>
                    <a:pt x="2757" y="1299"/>
                  </a:cubicBezTo>
                  <a:cubicBezTo>
                    <a:pt x="2957" y="1266"/>
                    <a:pt x="3125" y="1149"/>
                    <a:pt x="3242" y="965"/>
                  </a:cubicBezTo>
                  <a:lnTo>
                    <a:pt x="3242" y="965"/>
                  </a:lnTo>
                  <a:cubicBezTo>
                    <a:pt x="3091" y="1065"/>
                    <a:pt x="2907" y="1149"/>
                    <a:pt x="2740" y="1199"/>
                  </a:cubicBezTo>
                  <a:cubicBezTo>
                    <a:pt x="2673" y="1210"/>
                    <a:pt x="2607" y="1216"/>
                    <a:pt x="2540" y="1216"/>
                  </a:cubicBezTo>
                  <a:cubicBezTo>
                    <a:pt x="2408" y="1216"/>
                    <a:pt x="2278" y="1193"/>
                    <a:pt x="2155" y="1149"/>
                  </a:cubicBezTo>
                  <a:cubicBezTo>
                    <a:pt x="1938" y="1065"/>
                    <a:pt x="1754" y="882"/>
                    <a:pt x="1637" y="681"/>
                  </a:cubicBezTo>
                  <a:cubicBezTo>
                    <a:pt x="1587" y="547"/>
                    <a:pt x="1521" y="430"/>
                    <a:pt x="1454" y="330"/>
                  </a:cubicBezTo>
                  <a:cubicBezTo>
                    <a:pt x="1387" y="213"/>
                    <a:pt x="1270" y="113"/>
                    <a:pt x="1153" y="63"/>
                  </a:cubicBezTo>
                  <a:cubicBezTo>
                    <a:pt x="1044" y="21"/>
                    <a:pt x="932" y="0"/>
                    <a:pt x="82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5" name="Google Shape;2005;p44"/>
            <p:cNvSpPr/>
            <p:nvPr/>
          </p:nvSpPr>
          <p:spPr>
            <a:xfrm>
              <a:off x="6173848" y="2522728"/>
              <a:ext cx="87336" cy="65991"/>
            </a:xfrm>
            <a:custGeom>
              <a:rect b="b" l="l" r="r" t="t"/>
              <a:pathLst>
                <a:path extrusionOk="0" h="2059" w="2725">
                  <a:moveTo>
                    <a:pt x="586" y="1"/>
                  </a:moveTo>
                  <a:cubicBezTo>
                    <a:pt x="435" y="1"/>
                    <a:pt x="285" y="1"/>
                    <a:pt x="151" y="34"/>
                  </a:cubicBezTo>
                  <a:cubicBezTo>
                    <a:pt x="51" y="51"/>
                    <a:pt x="1" y="68"/>
                    <a:pt x="1" y="84"/>
                  </a:cubicBezTo>
                  <a:cubicBezTo>
                    <a:pt x="1" y="94"/>
                    <a:pt x="19" y="97"/>
                    <a:pt x="52" y="97"/>
                  </a:cubicBezTo>
                  <a:cubicBezTo>
                    <a:pt x="105" y="97"/>
                    <a:pt x="197" y="89"/>
                    <a:pt x="318" y="89"/>
                  </a:cubicBezTo>
                  <a:cubicBezTo>
                    <a:pt x="392" y="89"/>
                    <a:pt x="476" y="92"/>
                    <a:pt x="569" y="101"/>
                  </a:cubicBezTo>
                  <a:cubicBezTo>
                    <a:pt x="769" y="118"/>
                    <a:pt x="936" y="218"/>
                    <a:pt x="1070" y="352"/>
                  </a:cubicBezTo>
                  <a:cubicBezTo>
                    <a:pt x="1220" y="519"/>
                    <a:pt x="1220" y="769"/>
                    <a:pt x="1237" y="1037"/>
                  </a:cubicBezTo>
                  <a:cubicBezTo>
                    <a:pt x="1254" y="1304"/>
                    <a:pt x="1388" y="1571"/>
                    <a:pt x="1571" y="1755"/>
                  </a:cubicBezTo>
                  <a:cubicBezTo>
                    <a:pt x="1738" y="1906"/>
                    <a:pt x="1939" y="2006"/>
                    <a:pt x="2156" y="2039"/>
                  </a:cubicBezTo>
                  <a:cubicBezTo>
                    <a:pt x="2210" y="2053"/>
                    <a:pt x="2264" y="2059"/>
                    <a:pt x="2317" y="2059"/>
                  </a:cubicBezTo>
                  <a:cubicBezTo>
                    <a:pt x="2462" y="2059"/>
                    <a:pt x="2602" y="2012"/>
                    <a:pt x="2724" y="1939"/>
                  </a:cubicBezTo>
                  <a:lnTo>
                    <a:pt x="2724" y="1939"/>
                  </a:lnTo>
                  <a:cubicBezTo>
                    <a:pt x="2618" y="1949"/>
                    <a:pt x="2512" y="1958"/>
                    <a:pt x="2406" y="1958"/>
                  </a:cubicBezTo>
                  <a:cubicBezTo>
                    <a:pt x="2328" y="1958"/>
                    <a:pt x="2251" y="1953"/>
                    <a:pt x="2173" y="1939"/>
                  </a:cubicBezTo>
                  <a:cubicBezTo>
                    <a:pt x="1989" y="1906"/>
                    <a:pt x="1805" y="1805"/>
                    <a:pt x="1672" y="1672"/>
                  </a:cubicBezTo>
                  <a:cubicBezTo>
                    <a:pt x="1504" y="1488"/>
                    <a:pt x="1404" y="1271"/>
                    <a:pt x="1388" y="1020"/>
                  </a:cubicBezTo>
                  <a:cubicBezTo>
                    <a:pt x="1371" y="886"/>
                    <a:pt x="1371" y="753"/>
                    <a:pt x="1354" y="619"/>
                  </a:cubicBezTo>
                  <a:cubicBezTo>
                    <a:pt x="1321" y="485"/>
                    <a:pt x="1271" y="368"/>
                    <a:pt x="1170" y="268"/>
                  </a:cubicBezTo>
                  <a:cubicBezTo>
                    <a:pt x="1020" y="101"/>
                    <a:pt x="803" y="18"/>
                    <a:pt x="5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6" name="Google Shape;2006;p44"/>
            <p:cNvSpPr/>
            <p:nvPr/>
          </p:nvSpPr>
          <p:spPr>
            <a:xfrm>
              <a:off x="6311471" y="2125917"/>
              <a:ext cx="36986" cy="105605"/>
            </a:xfrm>
            <a:custGeom>
              <a:rect b="b" l="l" r="r" t="t"/>
              <a:pathLst>
                <a:path extrusionOk="0" h="3295" w="1154">
                  <a:moveTo>
                    <a:pt x="652" y="1"/>
                  </a:moveTo>
                  <a:cubicBezTo>
                    <a:pt x="619" y="18"/>
                    <a:pt x="786" y="185"/>
                    <a:pt x="920" y="502"/>
                  </a:cubicBezTo>
                  <a:cubicBezTo>
                    <a:pt x="1003" y="669"/>
                    <a:pt x="1037" y="870"/>
                    <a:pt x="987" y="1070"/>
                  </a:cubicBezTo>
                  <a:cubicBezTo>
                    <a:pt x="920" y="1271"/>
                    <a:pt x="719" y="1404"/>
                    <a:pt x="485" y="1571"/>
                  </a:cubicBezTo>
                  <a:cubicBezTo>
                    <a:pt x="268" y="1722"/>
                    <a:pt x="118" y="1956"/>
                    <a:pt x="51" y="2223"/>
                  </a:cubicBezTo>
                  <a:cubicBezTo>
                    <a:pt x="1" y="2440"/>
                    <a:pt x="34" y="2674"/>
                    <a:pt x="118" y="2875"/>
                  </a:cubicBezTo>
                  <a:cubicBezTo>
                    <a:pt x="273" y="3186"/>
                    <a:pt x="487" y="3294"/>
                    <a:pt x="516" y="3294"/>
                  </a:cubicBezTo>
                  <a:cubicBezTo>
                    <a:pt x="518" y="3294"/>
                    <a:pt x="519" y="3294"/>
                    <a:pt x="519" y="3292"/>
                  </a:cubicBezTo>
                  <a:cubicBezTo>
                    <a:pt x="385" y="3159"/>
                    <a:pt x="285" y="3008"/>
                    <a:pt x="218" y="2841"/>
                  </a:cubicBezTo>
                  <a:cubicBezTo>
                    <a:pt x="151" y="2641"/>
                    <a:pt x="134" y="2440"/>
                    <a:pt x="185" y="2257"/>
                  </a:cubicBezTo>
                  <a:cubicBezTo>
                    <a:pt x="235" y="2023"/>
                    <a:pt x="385" y="1822"/>
                    <a:pt x="569" y="1672"/>
                  </a:cubicBezTo>
                  <a:cubicBezTo>
                    <a:pt x="686" y="1605"/>
                    <a:pt x="786" y="1521"/>
                    <a:pt x="886" y="1438"/>
                  </a:cubicBezTo>
                  <a:cubicBezTo>
                    <a:pt x="1003" y="1354"/>
                    <a:pt x="1070" y="1237"/>
                    <a:pt x="1104" y="1104"/>
                  </a:cubicBezTo>
                  <a:cubicBezTo>
                    <a:pt x="1154" y="886"/>
                    <a:pt x="1120" y="652"/>
                    <a:pt x="1020" y="452"/>
                  </a:cubicBezTo>
                  <a:cubicBezTo>
                    <a:pt x="953" y="335"/>
                    <a:pt x="870" y="218"/>
                    <a:pt x="769" y="101"/>
                  </a:cubicBezTo>
                  <a:cubicBezTo>
                    <a:pt x="703" y="34"/>
                    <a:pt x="652" y="1"/>
                    <a:pt x="65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7" name="Google Shape;2007;p44"/>
            <p:cNvSpPr/>
            <p:nvPr/>
          </p:nvSpPr>
          <p:spPr>
            <a:xfrm>
              <a:off x="6072122" y="2470037"/>
              <a:ext cx="87304" cy="65767"/>
            </a:xfrm>
            <a:custGeom>
              <a:rect b="b" l="l" r="r" t="t"/>
              <a:pathLst>
                <a:path extrusionOk="0" h="2052" w="2724">
                  <a:moveTo>
                    <a:pt x="447" y="1"/>
                  </a:moveTo>
                  <a:cubicBezTo>
                    <a:pt x="348" y="1"/>
                    <a:pt x="245" y="12"/>
                    <a:pt x="150" y="24"/>
                  </a:cubicBezTo>
                  <a:cubicBezTo>
                    <a:pt x="69" y="51"/>
                    <a:pt x="21" y="67"/>
                    <a:pt x="5" y="81"/>
                  </a:cubicBezTo>
                  <a:lnTo>
                    <a:pt x="5" y="81"/>
                  </a:lnTo>
                  <a:cubicBezTo>
                    <a:pt x="2" y="80"/>
                    <a:pt x="0" y="77"/>
                    <a:pt x="0" y="74"/>
                  </a:cubicBezTo>
                  <a:lnTo>
                    <a:pt x="0" y="91"/>
                  </a:lnTo>
                  <a:cubicBezTo>
                    <a:pt x="0" y="88"/>
                    <a:pt x="2" y="85"/>
                    <a:pt x="5" y="81"/>
                  </a:cubicBezTo>
                  <a:lnTo>
                    <a:pt x="5" y="81"/>
                  </a:lnTo>
                  <a:cubicBezTo>
                    <a:pt x="13" y="86"/>
                    <a:pt x="30" y="87"/>
                    <a:pt x="55" y="87"/>
                  </a:cubicBezTo>
                  <a:cubicBezTo>
                    <a:pt x="94" y="87"/>
                    <a:pt x="151" y="84"/>
                    <a:pt x="225" y="84"/>
                  </a:cubicBezTo>
                  <a:cubicBezTo>
                    <a:pt x="316" y="84"/>
                    <a:pt x="432" y="88"/>
                    <a:pt x="568" y="108"/>
                  </a:cubicBezTo>
                  <a:cubicBezTo>
                    <a:pt x="752" y="124"/>
                    <a:pt x="936" y="208"/>
                    <a:pt x="1069" y="358"/>
                  </a:cubicBezTo>
                  <a:cubicBezTo>
                    <a:pt x="1220" y="509"/>
                    <a:pt x="1220" y="759"/>
                    <a:pt x="1237" y="1043"/>
                  </a:cubicBezTo>
                  <a:cubicBezTo>
                    <a:pt x="1253" y="1311"/>
                    <a:pt x="1370" y="1561"/>
                    <a:pt x="1571" y="1762"/>
                  </a:cubicBezTo>
                  <a:cubicBezTo>
                    <a:pt x="1721" y="1912"/>
                    <a:pt x="1938" y="2012"/>
                    <a:pt x="2155" y="2029"/>
                  </a:cubicBezTo>
                  <a:cubicBezTo>
                    <a:pt x="2216" y="2044"/>
                    <a:pt x="2276" y="2052"/>
                    <a:pt x="2335" y="2052"/>
                  </a:cubicBezTo>
                  <a:cubicBezTo>
                    <a:pt x="2473" y="2052"/>
                    <a:pt x="2607" y="2011"/>
                    <a:pt x="2724" y="1929"/>
                  </a:cubicBezTo>
                  <a:lnTo>
                    <a:pt x="2724" y="1929"/>
                  </a:lnTo>
                  <a:cubicBezTo>
                    <a:pt x="2616" y="1948"/>
                    <a:pt x="2508" y="1957"/>
                    <a:pt x="2401" y="1957"/>
                  </a:cubicBezTo>
                  <a:cubicBezTo>
                    <a:pt x="2324" y="1957"/>
                    <a:pt x="2248" y="1953"/>
                    <a:pt x="2172" y="1946"/>
                  </a:cubicBezTo>
                  <a:cubicBezTo>
                    <a:pt x="1972" y="1896"/>
                    <a:pt x="1805" y="1795"/>
                    <a:pt x="1654" y="1662"/>
                  </a:cubicBezTo>
                  <a:cubicBezTo>
                    <a:pt x="1487" y="1495"/>
                    <a:pt x="1387" y="1261"/>
                    <a:pt x="1370" y="1027"/>
                  </a:cubicBezTo>
                  <a:cubicBezTo>
                    <a:pt x="1370" y="893"/>
                    <a:pt x="1353" y="759"/>
                    <a:pt x="1337" y="626"/>
                  </a:cubicBezTo>
                  <a:cubicBezTo>
                    <a:pt x="1320" y="492"/>
                    <a:pt x="1253" y="358"/>
                    <a:pt x="1170" y="258"/>
                  </a:cubicBezTo>
                  <a:cubicBezTo>
                    <a:pt x="1003" y="108"/>
                    <a:pt x="802" y="7"/>
                    <a:pt x="568" y="7"/>
                  </a:cubicBezTo>
                  <a:cubicBezTo>
                    <a:pt x="529" y="3"/>
                    <a:pt x="488" y="1"/>
                    <a:pt x="4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8" name="Google Shape;2008;p44"/>
            <p:cNvSpPr/>
            <p:nvPr/>
          </p:nvSpPr>
          <p:spPr>
            <a:xfrm>
              <a:off x="6262755" y="2240527"/>
              <a:ext cx="87849" cy="65991"/>
            </a:xfrm>
            <a:custGeom>
              <a:rect b="b" l="l" r="r" t="t"/>
              <a:pathLst>
                <a:path extrusionOk="0" h="2059" w="2741">
                  <a:moveTo>
                    <a:pt x="585" y="0"/>
                  </a:moveTo>
                  <a:cubicBezTo>
                    <a:pt x="435" y="0"/>
                    <a:pt x="301" y="0"/>
                    <a:pt x="151" y="34"/>
                  </a:cubicBezTo>
                  <a:cubicBezTo>
                    <a:pt x="50" y="51"/>
                    <a:pt x="0" y="84"/>
                    <a:pt x="0" y="84"/>
                  </a:cubicBezTo>
                  <a:cubicBezTo>
                    <a:pt x="0" y="93"/>
                    <a:pt x="18" y="96"/>
                    <a:pt x="51" y="96"/>
                  </a:cubicBezTo>
                  <a:cubicBezTo>
                    <a:pt x="104" y="96"/>
                    <a:pt x="197" y="89"/>
                    <a:pt x="317" y="89"/>
                  </a:cubicBezTo>
                  <a:cubicBezTo>
                    <a:pt x="391" y="89"/>
                    <a:pt x="476" y="92"/>
                    <a:pt x="568" y="101"/>
                  </a:cubicBezTo>
                  <a:cubicBezTo>
                    <a:pt x="769" y="117"/>
                    <a:pt x="936" y="218"/>
                    <a:pt x="1086" y="351"/>
                  </a:cubicBezTo>
                  <a:cubicBezTo>
                    <a:pt x="1237" y="518"/>
                    <a:pt x="1220" y="769"/>
                    <a:pt x="1237" y="1036"/>
                  </a:cubicBezTo>
                  <a:cubicBezTo>
                    <a:pt x="1270" y="1320"/>
                    <a:pt x="1387" y="1571"/>
                    <a:pt x="1588" y="1755"/>
                  </a:cubicBezTo>
                  <a:cubicBezTo>
                    <a:pt x="1738" y="1905"/>
                    <a:pt x="1939" y="2006"/>
                    <a:pt x="2156" y="2039"/>
                  </a:cubicBezTo>
                  <a:cubicBezTo>
                    <a:pt x="2209" y="2052"/>
                    <a:pt x="2264" y="2059"/>
                    <a:pt x="2319" y="2059"/>
                  </a:cubicBezTo>
                  <a:cubicBezTo>
                    <a:pt x="2469" y="2059"/>
                    <a:pt x="2618" y="2012"/>
                    <a:pt x="2741" y="1939"/>
                  </a:cubicBezTo>
                  <a:lnTo>
                    <a:pt x="2741" y="1939"/>
                  </a:lnTo>
                  <a:cubicBezTo>
                    <a:pt x="2634" y="1948"/>
                    <a:pt x="2523" y="1958"/>
                    <a:pt x="2412" y="1958"/>
                  </a:cubicBezTo>
                  <a:cubicBezTo>
                    <a:pt x="2331" y="1958"/>
                    <a:pt x="2250" y="1953"/>
                    <a:pt x="2172" y="1939"/>
                  </a:cubicBezTo>
                  <a:cubicBezTo>
                    <a:pt x="1989" y="1905"/>
                    <a:pt x="1805" y="1805"/>
                    <a:pt x="1671" y="1671"/>
                  </a:cubicBezTo>
                  <a:cubicBezTo>
                    <a:pt x="1504" y="1488"/>
                    <a:pt x="1404" y="1270"/>
                    <a:pt x="1387" y="1020"/>
                  </a:cubicBezTo>
                  <a:cubicBezTo>
                    <a:pt x="1387" y="886"/>
                    <a:pt x="1370" y="752"/>
                    <a:pt x="1354" y="635"/>
                  </a:cubicBezTo>
                  <a:cubicBezTo>
                    <a:pt x="1320" y="502"/>
                    <a:pt x="1270" y="368"/>
                    <a:pt x="1170" y="268"/>
                  </a:cubicBezTo>
                  <a:cubicBezTo>
                    <a:pt x="1020" y="117"/>
                    <a:pt x="802" y="17"/>
                    <a:pt x="5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9" name="Google Shape;2009;p44"/>
            <p:cNvSpPr/>
            <p:nvPr/>
          </p:nvSpPr>
          <p:spPr>
            <a:xfrm>
              <a:off x="5873956" y="2527567"/>
              <a:ext cx="33781" cy="100701"/>
            </a:xfrm>
            <a:custGeom>
              <a:rect b="b" l="l" r="r" t="t"/>
              <a:pathLst>
                <a:path extrusionOk="0" h="3142" w="1054">
                  <a:moveTo>
                    <a:pt x="18" y="0"/>
                  </a:moveTo>
                  <a:cubicBezTo>
                    <a:pt x="1" y="34"/>
                    <a:pt x="201" y="134"/>
                    <a:pt x="452" y="368"/>
                  </a:cubicBezTo>
                  <a:cubicBezTo>
                    <a:pt x="586" y="502"/>
                    <a:pt x="686" y="685"/>
                    <a:pt x="703" y="869"/>
                  </a:cubicBezTo>
                  <a:cubicBezTo>
                    <a:pt x="719" y="1086"/>
                    <a:pt x="569" y="1287"/>
                    <a:pt x="419" y="1521"/>
                  </a:cubicBezTo>
                  <a:cubicBezTo>
                    <a:pt x="268" y="1738"/>
                    <a:pt x="201" y="2022"/>
                    <a:pt x="235" y="2289"/>
                  </a:cubicBezTo>
                  <a:cubicBezTo>
                    <a:pt x="268" y="2507"/>
                    <a:pt x="369" y="2707"/>
                    <a:pt x="536" y="2874"/>
                  </a:cubicBezTo>
                  <a:cubicBezTo>
                    <a:pt x="653" y="3024"/>
                    <a:pt x="853" y="3125"/>
                    <a:pt x="1054" y="3141"/>
                  </a:cubicBezTo>
                  <a:cubicBezTo>
                    <a:pt x="886" y="3041"/>
                    <a:pt x="736" y="2941"/>
                    <a:pt x="602" y="2807"/>
                  </a:cubicBezTo>
                  <a:cubicBezTo>
                    <a:pt x="469" y="2657"/>
                    <a:pt x="402" y="2473"/>
                    <a:pt x="369" y="2273"/>
                  </a:cubicBezTo>
                  <a:cubicBezTo>
                    <a:pt x="335" y="2039"/>
                    <a:pt x="402" y="1788"/>
                    <a:pt x="536" y="1588"/>
                  </a:cubicBezTo>
                  <a:cubicBezTo>
                    <a:pt x="602" y="1487"/>
                    <a:pt x="686" y="1370"/>
                    <a:pt x="753" y="1253"/>
                  </a:cubicBezTo>
                  <a:cubicBezTo>
                    <a:pt x="820" y="1136"/>
                    <a:pt x="836" y="1003"/>
                    <a:pt x="836" y="869"/>
                  </a:cubicBezTo>
                  <a:cubicBezTo>
                    <a:pt x="803" y="635"/>
                    <a:pt x="686" y="435"/>
                    <a:pt x="519" y="284"/>
                  </a:cubicBezTo>
                  <a:cubicBezTo>
                    <a:pt x="419" y="201"/>
                    <a:pt x="302" y="117"/>
                    <a:pt x="168" y="50"/>
                  </a:cubicBezTo>
                  <a:cubicBezTo>
                    <a:pt x="68" y="17"/>
                    <a:pt x="18" y="0"/>
                    <a:pt x="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0" name="Google Shape;2010;p44"/>
            <p:cNvSpPr/>
            <p:nvPr/>
          </p:nvSpPr>
          <p:spPr>
            <a:xfrm>
              <a:off x="5780787" y="2282641"/>
              <a:ext cx="89996" cy="63203"/>
            </a:xfrm>
            <a:custGeom>
              <a:rect b="b" l="l" r="r" t="t"/>
              <a:pathLst>
                <a:path extrusionOk="0" h="1972" w="2808">
                  <a:moveTo>
                    <a:pt x="466" y="0"/>
                  </a:moveTo>
                  <a:cubicBezTo>
                    <a:pt x="361" y="0"/>
                    <a:pt x="251" y="19"/>
                    <a:pt x="151" y="57"/>
                  </a:cubicBezTo>
                  <a:cubicBezTo>
                    <a:pt x="51" y="73"/>
                    <a:pt x="1" y="90"/>
                    <a:pt x="1" y="107"/>
                  </a:cubicBezTo>
                  <a:cubicBezTo>
                    <a:pt x="1" y="114"/>
                    <a:pt x="10" y="116"/>
                    <a:pt x="29" y="116"/>
                  </a:cubicBezTo>
                  <a:cubicBezTo>
                    <a:pt x="91" y="116"/>
                    <a:pt x="248" y="87"/>
                    <a:pt x="458" y="87"/>
                  </a:cubicBezTo>
                  <a:cubicBezTo>
                    <a:pt x="494" y="87"/>
                    <a:pt x="530" y="88"/>
                    <a:pt x="569" y="90"/>
                  </a:cubicBezTo>
                  <a:cubicBezTo>
                    <a:pt x="769" y="107"/>
                    <a:pt x="953" y="190"/>
                    <a:pt x="1087" y="324"/>
                  </a:cubicBezTo>
                  <a:cubicBezTo>
                    <a:pt x="1237" y="474"/>
                    <a:pt x="1254" y="725"/>
                    <a:pt x="1287" y="1009"/>
                  </a:cubicBezTo>
                  <a:cubicBezTo>
                    <a:pt x="1304" y="1276"/>
                    <a:pt x="1438" y="1527"/>
                    <a:pt x="1655" y="1711"/>
                  </a:cubicBezTo>
                  <a:cubicBezTo>
                    <a:pt x="1822" y="1861"/>
                    <a:pt x="2022" y="1945"/>
                    <a:pt x="2240" y="1961"/>
                  </a:cubicBezTo>
                  <a:cubicBezTo>
                    <a:pt x="2281" y="1968"/>
                    <a:pt x="2321" y="1972"/>
                    <a:pt x="2362" y="1972"/>
                  </a:cubicBezTo>
                  <a:cubicBezTo>
                    <a:pt x="2521" y="1972"/>
                    <a:pt x="2675" y="1921"/>
                    <a:pt x="2808" y="1828"/>
                  </a:cubicBezTo>
                  <a:lnTo>
                    <a:pt x="2808" y="1828"/>
                  </a:lnTo>
                  <a:cubicBezTo>
                    <a:pt x="2691" y="1859"/>
                    <a:pt x="2575" y="1871"/>
                    <a:pt x="2458" y="1871"/>
                  </a:cubicBezTo>
                  <a:cubicBezTo>
                    <a:pt x="2391" y="1871"/>
                    <a:pt x="2324" y="1867"/>
                    <a:pt x="2256" y="1861"/>
                  </a:cubicBezTo>
                  <a:cubicBezTo>
                    <a:pt x="2056" y="1828"/>
                    <a:pt x="1872" y="1744"/>
                    <a:pt x="1738" y="1610"/>
                  </a:cubicBezTo>
                  <a:cubicBezTo>
                    <a:pt x="1555" y="1443"/>
                    <a:pt x="1454" y="1226"/>
                    <a:pt x="1421" y="992"/>
                  </a:cubicBezTo>
                  <a:cubicBezTo>
                    <a:pt x="1404" y="859"/>
                    <a:pt x="1404" y="725"/>
                    <a:pt x="1371" y="591"/>
                  </a:cubicBezTo>
                  <a:cubicBezTo>
                    <a:pt x="1337" y="458"/>
                    <a:pt x="1270" y="341"/>
                    <a:pt x="1187" y="240"/>
                  </a:cubicBezTo>
                  <a:cubicBezTo>
                    <a:pt x="1020" y="90"/>
                    <a:pt x="803" y="6"/>
                    <a:pt x="569" y="6"/>
                  </a:cubicBezTo>
                  <a:cubicBezTo>
                    <a:pt x="535" y="2"/>
                    <a:pt x="501" y="0"/>
                    <a:pt x="4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1" name="Google Shape;2011;p44"/>
            <p:cNvSpPr/>
            <p:nvPr/>
          </p:nvSpPr>
          <p:spPr>
            <a:xfrm>
              <a:off x="5794729" y="2181075"/>
              <a:ext cx="89996" cy="63555"/>
            </a:xfrm>
            <a:custGeom>
              <a:rect b="b" l="l" r="r" t="t"/>
              <a:pathLst>
                <a:path extrusionOk="0" h="1983" w="2808">
                  <a:moveTo>
                    <a:pt x="568" y="1"/>
                  </a:moveTo>
                  <a:cubicBezTo>
                    <a:pt x="434" y="1"/>
                    <a:pt x="284" y="18"/>
                    <a:pt x="150" y="51"/>
                  </a:cubicBezTo>
                  <a:cubicBezTo>
                    <a:pt x="50" y="84"/>
                    <a:pt x="0" y="101"/>
                    <a:pt x="0" y="118"/>
                  </a:cubicBezTo>
                  <a:cubicBezTo>
                    <a:pt x="0" y="120"/>
                    <a:pt x="5" y="121"/>
                    <a:pt x="15" y="121"/>
                  </a:cubicBezTo>
                  <a:cubicBezTo>
                    <a:pt x="61" y="121"/>
                    <a:pt x="215" y="98"/>
                    <a:pt x="428" y="98"/>
                  </a:cubicBezTo>
                  <a:cubicBezTo>
                    <a:pt x="472" y="98"/>
                    <a:pt x="519" y="99"/>
                    <a:pt x="568" y="101"/>
                  </a:cubicBezTo>
                  <a:cubicBezTo>
                    <a:pt x="769" y="118"/>
                    <a:pt x="952" y="201"/>
                    <a:pt x="1086" y="335"/>
                  </a:cubicBezTo>
                  <a:cubicBezTo>
                    <a:pt x="1236" y="485"/>
                    <a:pt x="1253" y="736"/>
                    <a:pt x="1287" y="1020"/>
                  </a:cubicBezTo>
                  <a:cubicBezTo>
                    <a:pt x="1303" y="1287"/>
                    <a:pt x="1437" y="1538"/>
                    <a:pt x="1654" y="1722"/>
                  </a:cubicBezTo>
                  <a:cubicBezTo>
                    <a:pt x="1805" y="1855"/>
                    <a:pt x="2022" y="1956"/>
                    <a:pt x="2239" y="1972"/>
                  </a:cubicBezTo>
                  <a:cubicBezTo>
                    <a:pt x="2280" y="1979"/>
                    <a:pt x="2321" y="1983"/>
                    <a:pt x="2362" y="1983"/>
                  </a:cubicBezTo>
                  <a:cubicBezTo>
                    <a:pt x="2520" y="1983"/>
                    <a:pt x="2674" y="1932"/>
                    <a:pt x="2807" y="1839"/>
                  </a:cubicBezTo>
                  <a:lnTo>
                    <a:pt x="2807" y="1839"/>
                  </a:lnTo>
                  <a:cubicBezTo>
                    <a:pt x="2673" y="1863"/>
                    <a:pt x="2538" y="1879"/>
                    <a:pt x="2403" y="1879"/>
                  </a:cubicBezTo>
                  <a:cubicBezTo>
                    <a:pt x="2354" y="1879"/>
                    <a:pt x="2305" y="1877"/>
                    <a:pt x="2256" y="1872"/>
                  </a:cubicBezTo>
                  <a:cubicBezTo>
                    <a:pt x="2055" y="1839"/>
                    <a:pt x="1871" y="1755"/>
                    <a:pt x="1738" y="1622"/>
                  </a:cubicBezTo>
                  <a:cubicBezTo>
                    <a:pt x="1554" y="1454"/>
                    <a:pt x="1454" y="1237"/>
                    <a:pt x="1420" y="987"/>
                  </a:cubicBezTo>
                  <a:cubicBezTo>
                    <a:pt x="1404" y="870"/>
                    <a:pt x="1404" y="736"/>
                    <a:pt x="1370" y="602"/>
                  </a:cubicBezTo>
                  <a:cubicBezTo>
                    <a:pt x="1337" y="469"/>
                    <a:pt x="1270" y="335"/>
                    <a:pt x="1186" y="251"/>
                  </a:cubicBezTo>
                  <a:cubicBezTo>
                    <a:pt x="1019" y="101"/>
                    <a:pt x="802" y="1"/>
                    <a:pt x="5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2" name="Google Shape;2012;p44"/>
            <p:cNvSpPr/>
            <p:nvPr/>
          </p:nvSpPr>
          <p:spPr>
            <a:xfrm>
              <a:off x="5792037" y="2418854"/>
              <a:ext cx="89996" cy="63299"/>
            </a:xfrm>
            <a:custGeom>
              <a:rect b="b" l="l" r="r" t="t"/>
              <a:pathLst>
                <a:path extrusionOk="0" h="1975" w="2808">
                  <a:moveTo>
                    <a:pt x="585" y="0"/>
                  </a:moveTo>
                  <a:cubicBezTo>
                    <a:pt x="435" y="0"/>
                    <a:pt x="301" y="17"/>
                    <a:pt x="151" y="51"/>
                  </a:cubicBezTo>
                  <a:cubicBezTo>
                    <a:pt x="51" y="67"/>
                    <a:pt x="1" y="101"/>
                    <a:pt x="1" y="101"/>
                  </a:cubicBezTo>
                  <a:lnTo>
                    <a:pt x="17" y="101"/>
                  </a:lnTo>
                  <a:cubicBezTo>
                    <a:pt x="17" y="108"/>
                    <a:pt x="27" y="110"/>
                    <a:pt x="45" y="110"/>
                  </a:cubicBezTo>
                  <a:cubicBezTo>
                    <a:pt x="96" y="110"/>
                    <a:pt x="212" y="91"/>
                    <a:pt x="373" y="91"/>
                  </a:cubicBezTo>
                  <a:cubicBezTo>
                    <a:pt x="433" y="91"/>
                    <a:pt x="498" y="94"/>
                    <a:pt x="569" y="101"/>
                  </a:cubicBezTo>
                  <a:cubicBezTo>
                    <a:pt x="769" y="117"/>
                    <a:pt x="953" y="201"/>
                    <a:pt x="1087" y="335"/>
                  </a:cubicBezTo>
                  <a:cubicBezTo>
                    <a:pt x="1254" y="485"/>
                    <a:pt x="1254" y="736"/>
                    <a:pt x="1287" y="1003"/>
                  </a:cubicBezTo>
                  <a:cubicBezTo>
                    <a:pt x="1320" y="1270"/>
                    <a:pt x="1454" y="1521"/>
                    <a:pt x="1655" y="1705"/>
                  </a:cubicBezTo>
                  <a:cubicBezTo>
                    <a:pt x="1822" y="1855"/>
                    <a:pt x="2022" y="1939"/>
                    <a:pt x="2256" y="1955"/>
                  </a:cubicBezTo>
                  <a:cubicBezTo>
                    <a:pt x="2304" y="1968"/>
                    <a:pt x="2355" y="1975"/>
                    <a:pt x="2405" y="1975"/>
                  </a:cubicBezTo>
                  <a:cubicBezTo>
                    <a:pt x="2549" y="1975"/>
                    <a:pt x="2696" y="1925"/>
                    <a:pt x="2808" y="1838"/>
                  </a:cubicBezTo>
                  <a:lnTo>
                    <a:pt x="2808" y="1838"/>
                  </a:lnTo>
                  <a:cubicBezTo>
                    <a:pt x="2685" y="1863"/>
                    <a:pt x="2545" y="1878"/>
                    <a:pt x="2407" y="1878"/>
                  </a:cubicBezTo>
                  <a:cubicBezTo>
                    <a:pt x="2356" y="1878"/>
                    <a:pt x="2305" y="1876"/>
                    <a:pt x="2256" y="1872"/>
                  </a:cubicBezTo>
                  <a:cubicBezTo>
                    <a:pt x="2072" y="1838"/>
                    <a:pt x="1889" y="1738"/>
                    <a:pt x="1738" y="1604"/>
                  </a:cubicBezTo>
                  <a:cubicBezTo>
                    <a:pt x="1571" y="1437"/>
                    <a:pt x="1454" y="1220"/>
                    <a:pt x="1421" y="986"/>
                  </a:cubicBezTo>
                  <a:cubicBezTo>
                    <a:pt x="1404" y="853"/>
                    <a:pt x="1404" y="719"/>
                    <a:pt x="1371" y="585"/>
                  </a:cubicBezTo>
                  <a:cubicBezTo>
                    <a:pt x="1354" y="452"/>
                    <a:pt x="1287" y="335"/>
                    <a:pt x="1187" y="234"/>
                  </a:cubicBezTo>
                  <a:cubicBezTo>
                    <a:pt x="1020" y="84"/>
                    <a:pt x="803" y="0"/>
                    <a:pt x="5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3" name="Google Shape;2013;p44"/>
            <p:cNvSpPr/>
            <p:nvPr/>
          </p:nvSpPr>
          <p:spPr>
            <a:xfrm>
              <a:off x="5724571" y="2266552"/>
              <a:ext cx="33236" cy="100381"/>
            </a:xfrm>
            <a:custGeom>
              <a:rect b="b" l="l" r="r" t="t"/>
              <a:pathLst>
                <a:path extrusionOk="0" h="3132" w="1037">
                  <a:moveTo>
                    <a:pt x="26" y="1"/>
                  </a:moveTo>
                  <a:cubicBezTo>
                    <a:pt x="20" y="1"/>
                    <a:pt x="17" y="3"/>
                    <a:pt x="17" y="7"/>
                  </a:cubicBezTo>
                  <a:cubicBezTo>
                    <a:pt x="0" y="24"/>
                    <a:pt x="201" y="124"/>
                    <a:pt x="451" y="358"/>
                  </a:cubicBezTo>
                  <a:cubicBezTo>
                    <a:pt x="585" y="508"/>
                    <a:pt x="669" y="676"/>
                    <a:pt x="685" y="876"/>
                  </a:cubicBezTo>
                  <a:cubicBezTo>
                    <a:pt x="719" y="1093"/>
                    <a:pt x="568" y="1294"/>
                    <a:pt x="401" y="1511"/>
                  </a:cubicBezTo>
                  <a:cubicBezTo>
                    <a:pt x="251" y="1745"/>
                    <a:pt x="201" y="2029"/>
                    <a:pt x="234" y="2296"/>
                  </a:cubicBezTo>
                  <a:cubicBezTo>
                    <a:pt x="268" y="2513"/>
                    <a:pt x="368" y="2714"/>
                    <a:pt x="518" y="2864"/>
                  </a:cubicBezTo>
                  <a:cubicBezTo>
                    <a:pt x="652" y="3031"/>
                    <a:pt x="836" y="3115"/>
                    <a:pt x="1036" y="3132"/>
                  </a:cubicBezTo>
                  <a:cubicBezTo>
                    <a:pt x="869" y="3048"/>
                    <a:pt x="719" y="2931"/>
                    <a:pt x="602" y="2798"/>
                  </a:cubicBezTo>
                  <a:cubicBezTo>
                    <a:pt x="468" y="2647"/>
                    <a:pt x="385" y="2463"/>
                    <a:pt x="368" y="2280"/>
                  </a:cubicBezTo>
                  <a:cubicBezTo>
                    <a:pt x="334" y="2029"/>
                    <a:pt x="385" y="1795"/>
                    <a:pt x="535" y="1595"/>
                  </a:cubicBezTo>
                  <a:cubicBezTo>
                    <a:pt x="602" y="1478"/>
                    <a:pt x="685" y="1377"/>
                    <a:pt x="735" y="1260"/>
                  </a:cubicBezTo>
                  <a:cubicBezTo>
                    <a:pt x="802" y="1143"/>
                    <a:pt x="836" y="993"/>
                    <a:pt x="819" y="859"/>
                  </a:cubicBezTo>
                  <a:cubicBezTo>
                    <a:pt x="802" y="642"/>
                    <a:pt x="685" y="442"/>
                    <a:pt x="518" y="291"/>
                  </a:cubicBezTo>
                  <a:cubicBezTo>
                    <a:pt x="401" y="191"/>
                    <a:pt x="284" y="124"/>
                    <a:pt x="151" y="57"/>
                  </a:cubicBezTo>
                  <a:cubicBezTo>
                    <a:pt x="88" y="20"/>
                    <a:pt x="44" y="1"/>
                    <a:pt x="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4" name="Google Shape;2014;p44"/>
            <p:cNvSpPr/>
            <p:nvPr/>
          </p:nvSpPr>
          <p:spPr>
            <a:xfrm>
              <a:off x="6158849" y="2653203"/>
              <a:ext cx="87336" cy="65767"/>
            </a:xfrm>
            <a:custGeom>
              <a:rect b="b" l="l" r="r" t="t"/>
              <a:pathLst>
                <a:path extrusionOk="0" h="2052" w="2725">
                  <a:moveTo>
                    <a:pt x="459" y="0"/>
                  </a:moveTo>
                  <a:cubicBezTo>
                    <a:pt x="356" y="0"/>
                    <a:pt x="249" y="16"/>
                    <a:pt x="151" y="40"/>
                  </a:cubicBezTo>
                  <a:cubicBezTo>
                    <a:pt x="70" y="54"/>
                    <a:pt x="22" y="67"/>
                    <a:pt x="6" y="81"/>
                  </a:cubicBezTo>
                  <a:lnTo>
                    <a:pt x="6" y="81"/>
                  </a:lnTo>
                  <a:cubicBezTo>
                    <a:pt x="3" y="79"/>
                    <a:pt x="1" y="77"/>
                    <a:pt x="1" y="74"/>
                  </a:cubicBezTo>
                  <a:lnTo>
                    <a:pt x="1" y="90"/>
                  </a:lnTo>
                  <a:cubicBezTo>
                    <a:pt x="1" y="87"/>
                    <a:pt x="3" y="84"/>
                    <a:pt x="6" y="81"/>
                  </a:cubicBezTo>
                  <a:lnTo>
                    <a:pt x="6" y="81"/>
                  </a:lnTo>
                  <a:cubicBezTo>
                    <a:pt x="14" y="85"/>
                    <a:pt x="31" y="86"/>
                    <a:pt x="56" y="86"/>
                  </a:cubicBezTo>
                  <a:cubicBezTo>
                    <a:pt x="95" y="86"/>
                    <a:pt x="152" y="83"/>
                    <a:pt x="226" y="83"/>
                  </a:cubicBezTo>
                  <a:cubicBezTo>
                    <a:pt x="317" y="83"/>
                    <a:pt x="433" y="88"/>
                    <a:pt x="569" y="107"/>
                  </a:cubicBezTo>
                  <a:cubicBezTo>
                    <a:pt x="753" y="124"/>
                    <a:pt x="937" y="207"/>
                    <a:pt x="1070" y="358"/>
                  </a:cubicBezTo>
                  <a:cubicBezTo>
                    <a:pt x="1221" y="508"/>
                    <a:pt x="1221" y="759"/>
                    <a:pt x="1237" y="1043"/>
                  </a:cubicBezTo>
                  <a:cubicBezTo>
                    <a:pt x="1254" y="1310"/>
                    <a:pt x="1371" y="1561"/>
                    <a:pt x="1571" y="1761"/>
                  </a:cubicBezTo>
                  <a:cubicBezTo>
                    <a:pt x="1739" y="1912"/>
                    <a:pt x="1939" y="2012"/>
                    <a:pt x="2156" y="2028"/>
                  </a:cubicBezTo>
                  <a:cubicBezTo>
                    <a:pt x="2216" y="2044"/>
                    <a:pt x="2277" y="2051"/>
                    <a:pt x="2336" y="2051"/>
                  </a:cubicBezTo>
                  <a:cubicBezTo>
                    <a:pt x="2474" y="2051"/>
                    <a:pt x="2607" y="2010"/>
                    <a:pt x="2724" y="1928"/>
                  </a:cubicBezTo>
                  <a:lnTo>
                    <a:pt x="2724" y="1928"/>
                  </a:lnTo>
                  <a:cubicBezTo>
                    <a:pt x="2617" y="1948"/>
                    <a:pt x="2509" y="1956"/>
                    <a:pt x="2401" y="1956"/>
                  </a:cubicBezTo>
                  <a:cubicBezTo>
                    <a:pt x="2325" y="1956"/>
                    <a:pt x="2249" y="1952"/>
                    <a:pt x="2173" y="1945"/>
                  </a:cubicBezTo>
                  <a:cubicBezTo>
                    <a:pt x="1972" y="1895"/>
                    <a:pt x="1805" y="1795"/>
                    <a:pt x="1672" y="1661"/>
                  </a:cubicBezTo>
                  <a:cubicBezTo>
                    <a:pt x="1505" y="1494"/>
                    <a:pt x="1388" y="1260"/>
                    <a:pt x="1388" y="1026"/>
                  </a:cubicBezTo>
                  <a:cubicBezTo>
                    <a:pt x="1371" y="892"/>
                    <a:pt x="1371" y="759"/>
                    <a:pt x="1338" y="625"/>
                  </a:cubicBezTo>
                  <a:cubicBezTo>
                    <a:pt x="1321" y="491"/>
                    <a:pt x="1254" y="358"/>
                    <a:pt x="1170" y="257"/>
                  </a:cubicBezTo>
                  <a:cubicBezTo>
                    <a:pt x="1003" y="107"/>
                    <a:pt x="803" y="7"/>
                    <a:pt x="569" y="7"/>
                  </a:cubicBezTo>
                  <a:cubicBezTo>
                    <a:pt x="533" y="2"/>
                    <a:pt x="496" y="0"/>
                    <a:pt x="4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5" name="Google Shape;2015;p44"/>
            <p:cNvSpPr/>
            <p:nvPr/>
          </p:nvSpPr>
          <p:spPr>
            <a:xfrm>
              <a:off x="5908763" y="2847779"/>
              <a:ext cx="99131" cy="37563"/>
            </a:xfrm>
            <a:custGeom>
              <a:rect b="b" l="l" r="r" t="t"/>
              <a:pathLst>
                <a:path extrusionOk="0" h="1172" w="3093">
                  <a:moveTo>
                    <a:pt x="3092" y="1"/>
                  </a:moveTo>
                  <a:cubicBezTo>
                    <a:pt x="3009" y="168"/>
                    <a:pt x="2908" y="335"/>
                    <a:pt x="2775" y="469"/>
                  </a:cubicBezTo>
                  <a:cubicBezTo>
                    <a:pt x="2641" y="602"/>
                    <a:pt x="2457" y="686"/>
                    <a:pt x="2257" y="719"/>
                  </a:cubicBezTo>
                  <a:cubicBezTo>
                    <a:pt x="2209" y="726"/>
                    <a:pt x="2160" y="730"/>
                    <a:pt x="2112" y="730"/>
                  </a:cubicBezTo>
                  <a:cubicBezTo>
                    <a:pt x="1922" y="730"/>
                    <a:pt x="1731" y="679"/>
                    <a:pt x="1572" y="586"/>
                  </a:cubicBezTo>
                  <a:cubicBezTo>
                    <a:pt x="1455" y="519"/>
                    <a:pt x="1354" y="435"/>
                    <a:pt x="1221" y="385"/>
                  </a:cubicBezTo>
                  <a:cubicBezTo>
                    <a:pt x="1131" y="334"/>
                    <a:pt x="1032" y="312"/>
                    <a:pt x="931" y="312"/>
                  </a:cubicBezTo>
                  <a:cubicBezTo>
                    <a:pt x="900" y="312"/>
                    <a:pt x="868" y="314"/>
                    <a:pt x="836" y="318"/>
                  </a:cubicBezTo>
                  <a:cubicBezTo>
                    <a:pt x="619" y="352"/>
                    <a:pt x="419" y="469"/>
                    <a:pt x="268" y="653"/>
                  </a:cubicBezTo>
                  <a:cubicBezTo>
                    <a:pt x="185" y="753"/>
                    <a:pt x="101" y="887"/>
                    <a:pt x="51" y="1020"/>
                  </a:cubicBezTo>
                  <a:cubicBezTo>
                    <a:pt x="18" y="1104"/>
                    <a:pt x="1" y="1154"/>
                    <a:pt x="1" y="1171"/>
                  </a:cubicBezTo>
                  <a:cubicBezTo>
                    <a:pt x="2" y="1171"/>
                    <a:pt x="3" y="1171"/>
                    <a:pt x="5" y="1171"/>
                  </a:cubicBezTo>
                  <a:cubicBezTo>
                    <a:pt x="41" y="1171"/>
                    <a:pt x="126" y="961"/>
                    <a:pt x="352" y="719"/>
                  </a:cubicBezTo>
                  <a:cubicBezTo>
                    <a:pt x="486" y="569"/>
                    <a:pt x="653" y="469"/>
                    <a:pt x="853" y="452"/>
                  </a:cubicBezTo>
                  <a:cubicBezTo>
                    <a:pt x="876" y="449"/>
                    <a:pt x="899" y="447"/>
                    <a:pt x="921" y="447"/>
                  </a:cubicBezTo>
                  <a:cubicBezTo>
                    <a:pt x="1113" y="447"/>
                    <a:pt x="1295" y="568"/>
                    <a:pt x="1505" y="703"/>
                  </a:cubicBezTo>
                  <a:cubicBezTo>
                    <a:pt x="1680" y="815"/>
                    <a:pt x="1874" y="872"/>
                    <a:pt x="2080" y="872"/>
                  </a:cubicBezTo>
                  <a:cubicBezTo>
                    <a:pt x="2149" y="872"/>
                    <a:pt x="2219" y="866"/>
                    <a:pt x="2290" y="853"/>
                  </a:cubicBezTo>
                  <a:cubicBezTo>
                    <a:pt x="2507" y="803"/>
                    <a:pt x="2691" y="703"/>
                    <a:pt x="2841" y="536"/>
                  </a:cubicBezTo>
                  <a:cubicBezTo>
                    <a:pt x="2992" y="402"/>
                    <a:pt x="3092" y="201"/>
                    <a:pt x="30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6" name="Google Shape;2016;p44"/>
            <p:cNvSpPr/>
            <p:nvPr/>
          </p:nvSpPr>
          <p:spPr>
            <a:xfrm>
              <a:off x="6060872" y="2865470"/>
              <a:ext cx="57337" cy="95894"/>
            </a:xfrm>
            <a:custGeom>
              <a:rect b="b" l="l" r="r" t="t"/>
              <a:pathLst>
                <a:path extrusionOk="0" h="2992" w="1789">
                  <a:moveTo>
                    <a:pt x="1571" y="0"/>
                  </a:moveTo>
                  <a:cubicBezTo>
                    <a:pt x="1638" y="167"/>
                    <a:pt x="1671" y="351"/>
                    <a:pt x="1671" y="535"/>
                  </a:cubicBezTo>
                  <a:cubicBezTo>
                    <a:pt x="1671" y="736"/>
                    <a:pt x="1604" y="919"/>
                    <a:pt x="1487" y="1086"/>
                  </a:cubicBezTo>
                  <a:cubicBezTo>
                    <a:pt x="1354" y="1270"/>
                    <a:pt x="1136" y="1421"/>
                    <a:pt x="902" y="1471"/>
                  </a:cubicBezTo>
                  <a:cubicBezTo>
                    <a:pt x="769" y="1504"/>
                    <a:pt x="652" y="1538"/>
                    <a:pt x="518" y="1571"/>
                  </a:cubicBezTo>
                  <a:cubicBezTo>
                    <a:pt x="385" y="1621"/>
                    <a:pt x="268" y="1688"/>
                    <a:pt x="184" y="1805"/>
                  </a:cubicBezTo>
                  <a:cubicBezTo>
                    <a:pt x="67" y="1989"/>
                    <a:pt x="0" y="2206"/>
                    <a:pt x="34" y="2440"/>
                  </a:cubicBezTo>
                  <a:cubicBezTo>
                    <a:pt x="34" y="2573"/>
                    <a:pt x="67" y="2707"/>
                    <a:pt x="134" y="2841"/>
                  </a:cubicBezTo>
                  <a:cubicBezTo>
                    <a:pt x="167" y="2941"/>
                    <a:pt x="201" y="2991"/>
                    <a:pt x="201" y="2991"/>
                  </a:cubicBezTo>
                  <a:cubicBezTo>
                    <a:pt x="234" y="2974"/>
                    <a:pt x="134" y="2774"/>
                    <a:pt x="134" y="2423"/>
                  </a:cubicBezTo>
                  <a:cubicBezTo>
                    <a:pt x="117" y="2239"/>
                    <a:pt x="184" y="2039"/>
                    <a:pt x="301" y="1888"/>
                  </a:cubicBezTo>
                  <a:cubicBezTo>
                    <a:pt x="418" y="1705"/>
                    <a:pt x="669" y="1671"/>
                    <a:pt x="936" y="1604"/>
                  </a:cubicBezTo>
                  <a:cubicBezTo>
                    <a:pt x="1203" y="1538"/>
                    <a:pt x="1437" y="1387"/>
                    <a:pt x="1588" y="1153"/>
                  </a:cubicBezTo>
                  <a:cubicBezTo>
                    <a:pt x="1721" y="969"/>
                    <a:pt x="1788" y="752"/>
                    <a:pt x="1771" y="535"/>
                  </a:cubicBezTo>
                  <a:cubicBezTo>
                    <a:pt x="1788" y="335"/>
                    <a:pt x="1721" y="134"/>
                    <a:pt x="15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7" name="Google Shape;2017;p44"/>
            <p:cNvSpPr/>
            <p:nvPr/>
          </p:nvSpPr>
          <p:spPr>
            <a:xfrm>
              <a:off x="5974113" y="2766179"/>
              <a:ext cx="106053" cy="36345"/>
            </a:xfrm>
            <a:custGeom>
              <a:rect b="b" l="l" r="r" t="t"/>
              <a:pathLst>
                <a:path extrusionOk="0" h="1134" w="3309">
                  <a:moveTo>
                    <a:pt x="898" y="1"/>
                  </a:moveTo>
                  <a:cubicBezTo>
                    <a:pt x="744" y="1"/>
                    <a:pt x="590" y="38"/>
                    <a:pt x="452" y="108"/>
                  </a:cubicBezTo>
                  <a:cubicBezTo>
                    <a:pt x="335" y="174"/>
                    <a:pt x="218" y="258"/>
                    <a:pt x="101" y="358"/>
                  </a:cubicBezTo>
                  <a:cubicBezTo>
                    <a:pt x="34" y="425"/>
                    <a:pt x="0" y="475"/>
                    <a:pt x="0" y="475"/>
                  </a:cubicBezTo>
                  <a:cubicBezTo>
                    <a:pt x="1" y="476"/>
                    <a:pt x="3" y="476"/>
                    <a:pt x="4" y="476"/>
                  </a:cubicBezTo>
                  <a:cubicBezTo>
                    <a:pt x="35" y="476"/>
                    <a:pt x="201" y="335"/>
                    <a:pt x="502" y="208"/>
                  </a:cubicBezTo>
                  <a:cubicBezTo>
                    <a:pt x="606" y="156"/>
                    <a:pt x="724" y="129"/>
                    <a:pt x="846" y="129"/>
                  </a:cubicBezTo>
                  <a:cubicBezTo>
                    <a:pt x="919" y="129"/>
                    <a:pt x="995" y="139"/>
                    <a:pt x="1070" y="158"/>
                  </a:cubicBezTo>
                  <a:cubicBezTo>
                    <a:pt x="1270" y="208"/>
                    <a:pt x="1404" y="425"/>
                    <a:pt x="1554" y="659"/>
                  </a:cubicBezTo>
                  <a:cubicBezTo>
                    <a:pt x="1721" y="876"/>
                    <a:pt x="1955" y="1043"/>
                    <a:pt x="2223" y="1110"/>
                  </a:cubicBezTo>
                  <a:cubicBezTo>
                    <a:pt x="2287" y="1126"/>
                    <a:pt x="2355" y="1134"/>
                    <a:pt x="2424" y="1134"/>
                  </a:cubicBezTo>
                  <a:cubicBezTo>
                    <a:pt x="2570" y="1134"/>
                    <a:pt x="2721" y="1100"/>
                    <a:pt x="2858" y="1043"/>
                  </a:cubicBezTo>
                  <a:cubicBezTo>
                    <a:pt x="3208" y="893"/>
                    <a:pt x="3309" y="659"/>
                    <a:pt x="3292" y="659"/>
                  </a:cubicBezTo>
                  <a:lnTo>
                    <a:pt x="3292" y="659"/>
                  </a:lnTo>
                  <a:cubicBezTo>
                    <a:pt x="3158" y="776"/>
                    <a:pt x="2991" y="876"/>
                    <a:pt x="2824" y="943"/>
                  </a:cubicBezTo>
                  <a:cubicBezTo>
                    <a:pt x="2713" y="983"/>
                    <a:pt x="2595" y="1005"/>
                    <a:pt x="2476" y="1005"/>
                  </a:cubicBezTo>
                  <a:cubicBezTo>
                    <a:pt x="2398" y="1005"/>
                    <a:pt x="2318" y="996"/>
                    <a:pt x="2239" y="976"/>
                  </a:cubicBezTo>
                  <a:cubicBezTo>
                    <a:pt x="2005" y="910"/>
                    <a:pt x="1805" y="776"/>
                    <a:pt x="1671" y="575"/>
                  </a:cubicBezTo>
                  <a:cubicBezTo>
                    <a:pt x="1604" y="475"/>
                    <a:pt x="1521" y="358"/>
                    <a:pt x="1437" y="241"/>
                  </a:cubicBezTo>
                  <a:cubicBezTo>
                    <a:pt x="1354" y="141"/>
                    <a:pt x="1237" y="74"/>
                    <a:pt x="1103" y="24"/>
                  </a:cubicBezTo>
                  <a:cubicBezTo>
                    <a:pt x="1036" y="8"/>
                    <a:pt x="967" y="1"/>
                    <a:pt x="89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8" name="Google Shape;2018;p44"/>
            <p:cNvSpPr/>
            <p:nvPr/>
          </p:nvSpPr>
          <p:spPr>
            <a:xfrm>
              <a:off x="5943056" y="2565194"/>
              <a:ext cx="106053" cy="34646"/>
            </a:xfrm>
            <a:custGeom>
              <a:rect b="b" l="l" r="r" t="t"/>
              <a:pathLst>
                <a:path extrusionOk="0" h="1081" w="3309">
                  <a:moveTo>
                    <a:pt x="931" y="0"/>
                  </a:moveTo>
                  <a:cubicBezTo>
                    <a:pt x="762" y="0"/>
                    <a:pt x="602" y="38"/>
                    <a:pt x="451" y="113"/>
                  </a:cubicBezTo>
                  <a:cubicBezTo>
                    <a:pt x="334" y="180"/>
                    <a:pt x="218" y="263"/>
                    <a:pt x="101" y="363"/>
                  </a:cubicBezTo>
                  <a:cubicBezTo>
                    <a:pt x="34" y="447"/>
                    <a:pt x="0" y="480"/>
                    <a:pt x="17" y="497"/>
                  </a:cubicBezTo>
                  <a:cubicBezTo>
                    <a:pt x="18" y="498"/>
                    <a:pt x="19" y="498"/>
                    <a:pt x="20" y="498"/>
                  </a:cubicBezTo>
                  <a:cubicBezTo>
                    <a:pt x="48" y="498"/>
                    <a:pt x="199" y="340"/>
                    <a:pt x="502" y="196"/>
                  </a:cubicBezTo>
                  <a:cubicBezTo>
                    <a:pt x="606" y="144"/>
                    <a:pt x="723" y="118"/>
                    <a:pt x="842" y="118"/>
                  </a:cubicBezTo>
                  <a:cubicBezTo>
                    <a:pt x="913" y="118"/>
                    <a:pt x="984" y="127"/>
                    <a:pt x="1053" y="146"/>
                  </a:cubicBezTo>
                  <a:cubicBezTo>
                    <a:pt x="1270" y="196"/>
                    <a:pt x="1404" y="414"/>
                    <a:pt x="1571" y="631"/>
                  </a:cubicBezTo>
                  <a:cubicBezTo>
                    <a:pt x="1721" y="848"/>
                    <a:pt x="1972" y="1015"/>
                    <a:pt x="2239" y="1065"/>
                  </a:cubicBezTo>
                  <a:cubicBezTo>
                    <a:pt x="2305" y="1075"/>
                    <a:pt x="2371" y="1081"/>
                    <a:pt x="2436" y="1081"/>
                  </a:cubicBezTo>
                  <a:cubicBezTo>
                    <a:pt x="2586" y="1081"/>
                    <a:pt x="2734" y="1052"/>
                    <a:pt x="2874" y="982"/>
                  </a:cubicBezTo>
                  <a:cubicBezTo>
                    <a:pt x="3225" y="831"/>
                    <a:pt x="3309" y="597"/>
                    <a:pt x="3309" y="597"/>
                  </a:cubicBezTo>
                  <a:lnTo>
                    <a:pt x="3309" y="597"/>
                  </a:lnTo>
                  <a:cubicBezTo>
                    <a:pt x="3158" y="714"/>
                    <a:pt x="3008" y="815"/>
                    <a:pt x="2841" y="898"/>
                  </a:cubicBezTo>
                  <a:cubicBezTo>
                    <a:pt x="2729" y="939"/>
                    <a:pt x="2612" y="961"/>
                    <a:pt x="2492" y="961"/>
                  </a:cubicBezTo>
                  <a:cubicBezTo>
                    <a:pt x="2414" y="961"/>
                    <a:pt x="2335" y="951"/>
                    <a:pt x="2256" y="932"/>
                  </a:cubicBezTo>
                  <a:cubicBezTo>
                    <a:pt x="2022" y="881"/>
                    <a:pt x="1822" y="748"/>
                    <a:pt x="1688" y="547"/>
                  </a:cubicBezTo>
                  <a:cubicBezTo>
                    <a:pt x="1604" y="447"/>
                    <a:pt x="1521" y="330"/>
                    <a:pt x="1437" y="230"/>
                  </a:cubicBezTo>
                  <a:cubicBezTo>
                    <a:pt x="1354" y="130"/>
                    <a:pt x="1220" y="63"/>
                    <a:pt x="1103" y="13"/>
                  </a:cubicBezTo>
                  <a:cubicBezTo>
                    <a:pt x="1045" y="4"/>
                    <a:pt x="987" y="0"/>
                    <a:pt x="9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9" name="Google Shape;2019;p44"/>
            <p:cNvSpPr/>
            <p:nvPr/>
          </p:nvSpPr>
          <p:spPr>
            <a:xfrm>
              <a:off x="5819343" y="1778847"/>
              <a:ext cx="526966" cy="752374"/>
            </a:xfrm>
            <a:custGeom>
              <a:rect b="b" l="l" r="r" t="t"/>
              <a:pathLst>
                <a:path extrusionOk="0" h="23475" w="16442">
                  <a:moveTo>
                    <a:pt x="7574" y="1"/>
                  </a:moveTo>
                  <a:cubicBezTo>
                    <a:pt x="6650" y="1"/>
                    <a:pt x="5736" y="224"/>
                    <a:pt x="4913" y="671"/>
                  </a:cubicBezTo>
                  <a:cubicBezTo>
                    <a:pt x="3918" y="1259"/>
                    <a:pt x="3181" y="2214"/>
                    <a:pt x="2973" y="3279"/>
                  </a:cubicBezTo>
                  <a:lnTo>
                    <a:pt x="2973" y="3279"/>
                  </a:lnTo>
                  <a:cubicBezTo>
                    <a:pt x="2742" y="3831"/>
                    <a:pt x="2612" y="4435"/>
                    <a:pt x="2557" y="5015"/>
                  </a:cubicBezTo>
                  <a:cubicBezTo>
                    <a:pt x="2423" y="6436"/>
                    <a:pt x="2557" y="7906"/>
                    <a:pt x="2022" y="9226"/>
                  </a:cubicBezTo>
                  <a:cubicBezTo>
                    <a:pt x="1571" y="10329"/>
                    <a:pt x="619" y="11348"/>
                    <a:pt x="719" y="12534"/>
                  </a:cubicBezTo>
                  <a:cubicBezTo>
                    <a:pt x="803" y="13420"/>
                    <a:pt x="1471" y="14205"/>
                    <a:pt x="1588" y="15091"/>
                  </a:cubicBezTo>
                  <a:cubicBezTo>
                    <a:pt x="1822" y="16812"/>
                    <a:pt x="1" y="18332"/>
                    <a:pt x="335" y="20036"/>
                  </a:cubicBezTo>
                  <a:cubicBezTo>
                    <a:pt x="485" y="20822"/>
                    <a:pt x="1087" y="21490"/>
                    <a:pt x="1788" y="21941"/>
                  </a:cubicBezTo>
                  <a:cubicBezTo>
                    <a:pt x="2540" y="22375"/>
                    <a:pt x="3326" y="22726"/>
                    <a:pt x="4161" y="22960"/>
                  </a:cubicBezTo>
                  <a:cubicBezTo>
                    <a:pt x="4932" y="23217"/>
                    <a:pt x="5769" y="23474"/>
                    <a:pt x="6567" y="23474"/>
                  </a:cubicBezTo>
                  <a:cubicBezTo>
                    <a:pt x="6911" y="23474"/>
                    <a:pt x="7248" y="23427"/>
                    <a:pt x="7570" y="23311"/>
                  </a:cubicBezTo>
                  <a:cubicBezTo>
                    <a:pt x="8539" y="22960"/>
                    <a:pt x="9190" y="22091"/>
                    <a:pt x="10193" y="21841"/>
                  </a:cubicBezTo>
                  <a:cubicBezTo>
                    <a:pt x="10419" y="21781"/>
                    <a:pt x="10648" y="21759"/>
                    <a:pt x="10880" y="21759"/>
                  </a:cubicBezTo>
                  <a:cubicBezTo>
                    <a:pt x="11627" y="21759"/>
                    <a:pt x="12402" y="21995"/>
                    <a:pt x="13167" y="22008"/>
                  </a:cubicBezTo>
                  <a:cubicBezTo>
                    <a:pt x="13209" y="22009"/>
                    <a:pt x="13251" y="22010"/>
                    <a:pt x="13293" y="22010"/>
                  </a:cubicBezTo>
                  <a:cubicBezTo>
                    <a:pt x="14166" y="22010"/>
                    <a:pt x="15001" y="21678"/>
                    <a:pt x="15623" y="21072"/>
                  </a:cubicBezTo>
                  <a:cubicBezTo>
                    <a:pt x="16241" y="20454"/>
                    <a:pt x="16442" y="19552"/>
                    <a:pt x="16141" y="18733"/>
                  </a:cubicBezTo>
                  <a:cubicBezTo>
                    <a:pt x="15690" y="17630"/>
                    <a:pt x="14320" y="16928"/>
                    <a:pt x="14103" y="15776"/>
                  </a:cubicBezTo>
                  <a:cubicBezTo>
                    <a:pt x="13919" y="14740"/>
                    <a:pt x="14771" y="13704"/>
                    <a:pt x="14504" y="12685"/>
                  </a:cubicBezTo>
                  <a:cubicBezTo>
                    <a:pt x="14203" y="11532"/>
                    <a:pt x="12666" y="10930"/>
                    <a:pt x="12298" y="9811"/>
                  </a:cubicBezTo>
                  <a:cubicBezTo>
                    <a:pt x="11847" y="8457"/>
                    <a:pt x="13267" y="7004"/>
                    <a:pt x="12716" y="5684"/>
                  </a:cubicBezTo>
                  <a:cubicBezTo>
                    <a:pt x="12398" y="4915"/>
                    <a:pt x="11463" y="4431"/>
                    <a:pt x="11212" y="3628"/>
                  </a:cubicBezTo>
                  <a:cubicBezTo>
                    <a:pt x="11028" y="3077"/>
                    <a:pt x="11212" y="2492"/>
                    <a:pt x="11095" y="1924"/>
                  </a:cubicBezTo>
                  <a:cubicBezTo>
                    <a:pt x="10878" y="972"/>
                    <a:pt x="9792" y="337"/>
                    <a:pt x="8739" y="120"/>
                  </a:cubicBezTo>
                  <a:cubicBezTo>
                    <a:pt x="8353" y="40"/>
                    <a:pt x="7963" y="1"/>
                    <a:pt x="75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0" name="Google Shape;2020;p44"/>
            <p:cNvSpPr/>
            <p:nvPr/>
          </p:nvSpPr>
          <p:spPr>
            <a:xfrm>
              <a:off x="6034623" y="1783943"/>
              <a:ext cx="282777" cy="627860"/>
            </a:xfrm>
            <a:custGeom>
              <a:rect b="b" l="l" r="r" t="t"/>
              <a:pathLst>
                <a:path extrusionOk="0" h="19590" w="8823">
                  <a:moveTo>
                    <a:pt x="1669" y="1"/>
                  </a:moveTo>
                  <a:cubicBezTo>
                    <a:pt x="1117" y="1"/>
                    <a:pt x="553" y="100"/>
                    <a:pt x="0" y="312"/>
                  </a:cubicBezTo>
                  <a:lnTo>
                    <a:pt x="2657" y="18557"/>
                  </a:lnTo>
                  <a:cubicBezTo>
                    <a:pt x="3295" y="19267"/>
                    <a:pt x="4126" y="19589"/>
                    <a:pt x="4943" y="19589"/>
                  </a:cubicBezTo>
                  <a:cubicBezTo>
                    <a:pt x="6414" y="19589"/>
                    <a:pt x="7844" y="18544"/>
                    <a:pt x="8037" y="16836"/>
                  </a:cubicBezTo>
                  <a:cubicBezTo>
                    <a:pt x="8171" y="15650"/>
                    <a:pt x="7620" y="14464"/>
                    <a:pt x="7803" y="13277"/>
                  </a:cubicBezTo>
                  <a:cubicBezTo>
                    <a:pt x="7970" y="12141"/>
                    <a:pt x="8823" y="11122"/>
                    <a:pt x="8639" y="9986"/>
                  </a:cubicBezTo>
                  <a:cubicBezTo>
                    <a:pt x="8472" y="8800"/>
                    <a:pt x="7285" y="8064"/>
                    <a:pt x="6767" y="6995"/>
                  </a:cubicBezTo>
                  <a:cubicBezTo>
                    <a:pt x="6300" y="6009"/>
                    <a:pt x="6467" y="4840"/>
                    <a:pt x="6249" y="3770"/>
                  </a:cubicBezTo>
                  <a:cubicBezTo>
                    <a:pt x="5797" y="1510"/>
                    <a:pt x="3822" y="1"/>
                    <a:pt x="16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1" name="Google Shape;2021;p44"/>
            <p:cNvSpPr/>
            <p:nvPr/>
          </p:nvSpPr>
          <p:spPr>
            <a:xfrm>
              <a:off x="6144394" y="1794231"/>
              <a:ext cx="170346" cy="160570"/>
            </a:xfrm>
            <a:custGeom>
              <a:rect b="b" l="l" r="r" t="t"/>
              <a:pathLst>
                <a:path extrusionOk="0" h="5010" w="5315">
                  <a:moveTo>
                    <a:pt x="2909" y="1"/>
                  </a:moveTo>
                  <a:cubicBezTo>
                    <a:pt x="1588" y="1"/>
                    <a:pt x="374" y="978"/>
                    <a:pt x="201" y="2397"/>
                  </a:cubicBezTo>
                  <a:lnTo>
                    <a:pt x="352" y="2079"/>
                  </a:lnTo>
                  <a:lnTo>
                    <a:pt x="352" y="2079"/>
                  </a:lnTo>
                  <a:cubicBezTo>
                    <a:pt x="1" y="2915"/>
                    <a:pt x="235" y="3900"/>
                    <a:pt x="953" y="4485"/>
                  </a:cubicBezTo>
                  <a:cubicBezTo>
                    <a:pt x="1400" y="4828"/>
                    <a:pt x="1936" y="5009"/>
                    <a:pt x="2479" y="5009"/>
                  </a:cubicBezTo>
                  <a:cubicBezTo>
                    <a:pt x="2810" y="5009"/>
                    <a:pt x="3143" y="4942"/>
                    <a:pt x="3459" y="4803"/>
                  </a:cubicBezTo>
                  <a:cubicBezTo>
                    <a:pt x="4278" y="4418"/>
                    <a:pt x="4896" y="3700"/>
                    <a:pt x="5130" y="2831"/>
                  </a:cubicBezTo>
                  <a:cubicBezTo>
                    <a:pt x="5314" y="2263"/>
                    <a:pt x="5281" y="1661"/>
                    <a:pt x="5030" y="1143"/>
                  </a:cubicBezTo>
                  <a:cubicBezTo>
                    <a:pt x="4796" y="709"/>
                    <a:pt x="4412" y="392"/>
                    <a:pt x="3944" y="208"/>
                  </a:cubicBezTo>
                  <a:cubicBezTo>
                    <a:pt x="3603" y="67"/>
                    <a:pt x="3252" y="1"/>
                    <a:pt x="290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2" name="Google Shape;2022;p44"/>
            <p:cNvSpPr/>
            <p:nvPr/>
          </p:nvSpPr>
          <p:spPr>
            <a:xfrm>
              <a:off x="6120293" y="1826057"/>
              <a:ext cx="97496" cy="124482"/>
            </a:xfrm>
            <a:custGeom>
              <a:rect b="b" l="l" r="r" t="t"/>
              <a:pathLst>
                <a:path extrusionOk="0" h="3884" w="3042">
                  <a:moveTo>
                    <a:pt x="1287" y="0"/>
                  </a:moveTo>
                  <a:cubicBezTo>
                    <a:pt x="1221" y="17"/>
                    <a:pt x="1137" y="67"/>
                    <a:pt x="1070" y="117"/>
                  </a:cubicBezTo>
                  <a:cubicBezTo>
                    <a:pt x="886" y="251"/>
                    <a:pt x="719" y="401"/>
                    <a:pt x="569" y="585"/>
                  </a:cubicBezTo>
                  <a:cubicBezTo>
                    <a:pt x="352" y="852"/>
                    <a:pt x="185" y="1170"/>
                    <a:pt x="101" y="1504"/>
                  </a:cubicBezTo>
                  <a:cubicBezTo>
                    <a:pt x="1" y="1922"/>
                    <a:pt x="34" y="2373"/>
                    <a:pt x="218" y="2757"/>
                  </a:cubicBezTo>
                  <a:cubicBezTo>
                    <a:pt x="385" y="3158"/>
                    <a:pt x="703" y="3475"/>
                    <a:pt x="1104" y="3659"/>
                  </a:cubicBezTo>
                  <a:cubicBezTo>
                    <a:pt x="1421" y="3793"/>
                    <a:pt x="1755" y="3860"/>
                    <a:pt x="2106" y="3876"/>
                  </a:cubicBezTo>
                  <a:cubicBezTo>
                    <a:pt x="2175" y="3881"/>
                    <a:pt x="2243" y="3883"/>
                    <a:pt x="2311" y="3883"/>
                  </a:cubicBezTo>
                  <a:cubicBezTo>
                    <a:pt x="2476" y="3883"/>
                    <a:pt x="2638" y="3872"/>
                    <a:pt x="2791" y="3860"/>
                  </a:cubicBezTo>
                  <a:cubicBezTo>
                    <a:pt x="2875" y="3860"/>
                    <a:pt x="2958" y="3860"/>
                    <a:pt x="3042" y="3826"/>
                  </a:cubicBezTo>
                  <a:cubicBezTo>
                    <a:pt x="3042" y="3810"/>
                    <a:pt x="2691" y="3826"/>
                    <a:pt x="2123" y="3776"/>
                  </a:cubicBezTo>
                  <a:cubicBezTo>
                    <a:pt x="1789" y="3760"/>
                    <a:pt x="1455" y="3676"/>
                    <a:pt x="1154" y="3542"/>
                  </a:cubicBezTo>
                  <a:cubicBezTo>
                    <a:pt x="786" y="3375"/>
                    <a:pt x="502" y="3074"/>
                    <a:pt x="335" y="2707"/>
                  </a:cubicBezTo>
                  <a:cubicBezTo>
                    <a:pt x="185" y="2339"/>
                    <a:pt x="151" y="1922"/>
                    <a:pt x="235" y="1537"/>
                  </a:cubicBezTo>
                  <a:cubicBezTo>
                    <a:pt x="302" y="1220"/>
                    <a:pt x="452" y="902"/>
                    <a:pt x="652" y="652"/>
                  </a:cubicBezTo>
                  <a:cubicBezTo>
                    <a:pt x="836" y="401"/>
                    <a:pt x="1054" y="184"/>
                    <a:pt x="12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3" name="Google Shape;2023;p44"/>
            <p:cNvSpPr/>
            <p:nvPr/>
          </p:nvSpPr>
          <p:spPr>
            <a:xfrm>
              <a:off x="6102088" y="1902079"/>
              <a:ext cx="165506" cy="304731"/>
            </a:xfrm>
            <a:custGeom>
              <a:rect b="b" l="l" r="r" t="t"/>
              <a:pathLst>
                <a:path extrusionOk="0" h="9508" w="5164">
                  <a:moveTo>
                    <a:pt x="619" y="1"/>
                  </a:moveTo>
                  <a:lnTo>
                    <a:pt x="619" y="1"/>
                  </a:lnTo>
                  <a:cubicBezTo>
                    <a:pt x="469" y="218"/>
                    <a:pt x="368" y="452"/>
                    <a:pt x="285" y="702"/>
                  </a:cubicBezTo>
                  <a:cubicBezTo>
                    <a:pt x="51" y="1371"/>
                    <a:pt x="1" y="2106"/>
                    <a:pt x="151" y="2808"/>
                  </a:cubicBezTo>
                  <a:cubicBezTo>
                    <a:pt x="251" y="3292"/>
                    <a:pt x="452" y="3760"/>
                    <a:pt x="736" y="4178"/>
                  </a:cubicBezTo>
                  <a:cubicBezTo>
                    <a:pt x="1037" y="4629"/>
                    <a:pt x="1454" y="5013"/>
                    <a:pt x="1805" y="5498"/>
                  </a:cubicBezTo>
                  <a:cubicBezTo>
                    <a:pt x="1989" y="5748"/>
                    <a:pt x="2123" y="6016"/>
                    <a:pt x="2190" y="6317"/>
                  </a:cubicBezTo>
                  <a:cubicBezTo>
                    <a:pt x="2256" y="6617"/>
                    <a:pt x="2273" y="6935"/>
                    <a:pt x="2223" y="7252"/>
                  </a:cubicBezTo>
                  <a:cubicBezTo>
                    <a:pt x="2089" y="7921"/>
                    <a:pt x="1839" y="8555"/>
                    <a:pt x="1505" y="9140"/>
                  </a:cubicBezTo>
                  <a:lnTo>
                    <a:pt x="1471" y="9224"/>
                  </a:lnTo>
                  <a:lnTo>
                    <a:pt x="1555" y="9241"/>
                  </a:lnTo>
                  <a:cubicBezTo>
                    <a:pt x="1661" y="9264"/>
                    <a:pt x="1768" y="9276"/>
                    <a:pt x="1874" y="9276"/>
                  </a:cubicBezTo>
                  <a:cubicBezTo>
                    <a:pt x="2219" y="9276"/>
                    <a:pt x="2556" y="9153"/>
                    <a:pt x="2825" y="8923"/>
                  </a:cubicBezTo>
                  <a:cubicBezTo>
                    <a:pt x="2912" y="8844"/>
                    <a:pt x="2995" y="8756"/>
                    <a:pt x="3067" y="8659"/>
                  </a:cubicBezTo>
                  <a:lnTo>
                    <a:pt x="3067" y="8659"/>
                  </a:lnTo>
                  <a:cubicBezTo>
                    <a:pt x="3049" y="8918"/>
                    <a:pt x="3037" y="9176"/>
                    <a:pt x="3025" y="9424"/>
                  </a:cubicBezTo>
                  <a:lnTo>
                    <a:pt x="3025" y="9508"/>
                  </a:lnTo>
                  <a:lnTo>
                    <a:pt x="3109" y="9491"/>
                  </a:lnTo>
                  <a:cubicBezTo>
                    <a:pt x="3777" y="9357"/>
                    <a:pt x="4362" y="8956"/>
                    <a:pt x="4729" y="8372"/>
                  </a:cubicBezTo>
                  <a:cubicBezTo>
                    <a:pt x="5063" y="7837"/>
                    <a:pt x="5164" y="7185"/>
                    <a:pt x="5030" y="6584"/>
                  </a:cubicBezTo>
                  <a:cubicBezTo>
                    <a:pt x="4913" y="6032"/>
                    <a:pt x="4713" y="5531"/>
                    <a:pt x="4462" y="5047"/>
                  </a:cubicBezTo>
                  <a:cubicBezTo>
                    <a:pt x="4228" y="4579"/>
                    <a:pt x="3994" y="4178"/>
                    <a:pt x="3844" y="3777"/>
                  </a:cubicBezTo>
                  <a:cubicBezTo>
                    <a:pt x="3710" y="3426"/>
                    <a:pt x="3610" y="3058"/>
                    <a:pt x="3576" y="2674"/>
                  </a:cubicBezTo>
                  <a:cubicBezTo>
                    <a:pt x="3543" y="2390"/>
                    <a:pt x="3560" y="2106"/>
                    <a:pt x="3627" y="1822"/>
                  </a:cubicBezTo>
                  <a:cubicBezTo>
                    <a:pt x="3677" y="1588"/>
                    <a:pt x="3794" y="1371"/>
                    <a:pt x="3927" y="1170"/>
                  </a:cubicBezTo>
                  <a:lnTo>
                    <a:pt x="3927" y="1170"/>
                  </a:lnTo>
                  <a:cubicBezTo>
                    <a:pt x="3877" y="1220"/>
                    <a:pt x="3844" y="1254"/>
                    <a:pt x="3810" y="1321"/>
                  </a:cubicBezTo>
                  <a:cubicBezTo>
                    <a:pt x="3693" y="1471"/>
                    <a:pt x="3627" y="1638"/>
                    <a:pt x="3576" y="1805"/>
                  </a:cubicBezTo>
                  <a:cubicBezTo>
                    <a:pt x="3493" y="2089"/>
                    <a:pt x="3476" y="2390"/>
                    <a:pt x="3493" y="2674"/>
                  </a:cubicBezTo>
                  <a:cubicBezTo>
                    <a:pt x="3526" y="3058"/>
                    <a:pt x="3627" y="3443"/>
                    <a:pt x="3760" y="3810"/>
                  </a:cubicBezTo>
                  <a:cubicBezTo>
                    <a:pt x="3944" y="4245"/>
                    <a:pt x="4144" y="4679"/>
                    <a:pt x="4362" y="5097"/>
                  </a:cubicBezTo>
                  <a:cubicBezTo>
                    <a:pt x="4612" y="5565"/>
                    <a:pt x="4796" y="6066"/>
                    <a:pt x="4913" y="6601"/>
                  </a:cubicBezTo>
                  <a:cubicBezTo>
                    <a:pt x="5030" y="7185"/>
                    <a:pt x="4930" y="7787"/>
                    <a:pt x="4612" y="8305"/>
                  </a:cubicBezTo>
                  <a:cubicBezTo>
                    <a:pt x="4294" y="8814"/>
                    <a:pt x="3765" y="9186"/>
                    <a:pt x="3167" y="9336"/>
                  </a:cubicBezTo>
                  <a:lnTo>
                    <a:pt x="3167" y="9336"/>
                  </a:lnTo>
                  <a:cubicBezTo>
                    <a:pt x="3194" y="9032"/>
                    <a:pt x="3210" y="8703"/>
                    <a:pt x="3225" y="8374"/>
                  </a:cubicBezTo>
                  <a:lnTo>
                    <a:pt x="3225" y="8374"/>
                  </a:lnTo>
                  <a:cubicBezTo>
                    <a:pt x="3225" y="8373"/>
                    <a:pt x="3225" y="8372"/>
                    <a:pt x="3226" y="8372"/>
                  </a:cubicBezTo>
                  <a:lnTo>
                    <a:pt x="3225" y="8371"/>
                  </a:lnTo>
                  <a:lnTo>
                    <a:pt x="3225" y="8371"/>
                  </a:lnTo>
                  <a:cubicBezTo>
                    <a:pt x="3225" y="8366"/>
                    <a:pt x="3225" y="8360"/>
                    <a:pt x="3226" y="8355"/>
                  </a:cubicBezTo>
                  <a:lnTo>
                    <a:pt x="3259" y="7921"/>
                  </a:lnTo>
                  <a:lnTo>
                    <a:pt x="3092" y="8322"/>
                  </a:lnTo>
                  <a:cubicBezTo>
                    <a:pt x="3008" y="8505"/>
                    <a:pt x="2891" y="8672"/>
                    <a:pt x="2724" y="8806"/>
                  </a:cubicBezTo>
                  <a:cubicBezTo>
                    <a:pt x="2488" y="9016"/>
                    <a:pt x="2179" y="9133"/>
                    <a:pt x="1855" y="9133"/>
                  </a:cubicBezTo>
                  <a:cubicBezTo>
                    <a:pt x="1799" y="9133"/>
                    <a:pt x="1742" y="9130"/>
                    <a:pt x="1684" y="9123"/>
                  </a:cubicBezTo>
                  <a:lnTo>
                    <a:pt x="1684" y="9123"/>
                  </a:lnTo>
                  <a:cubicBezTo>
                    <a:pt x="1996" y="8545"/>
                    <a:pt x="2229" y="7922"/>
                    <a:pt x="2357" y="7269"/>
                  </a:cubicBezTo>
                  <a:cubicBezTo>
                    <a:pt x="2407" y="6935"/>
                    <a:pt x="2390" y="6601"/>
                    <a:pt x="2323" y="6283"/>
                  </a:cubicBezTo>
                  <a:cubicBezTo>
                    <a:pt x="2240" y="5966"/>
                    <a:pt x="2106" y="5682"/>
                    <a:pt x="1906" y="5431"/>
                  </a:cubicBezTo>
                  <a:cubicBezTo>
                    <a:pt x="1555" y="4930"/>
                    <a:pt x="1120" y="4545"/>
                    <a:pt x="819" y="4111"/>
                  </a:cubicBezTo>
                  <a:cubicBezTo>
                    <a:pt x="552" y="3710"/>
                    <a:pt x="352" y="3259"/>
                    <a:pt x="251" y="2791"/>
                  </a:cubicBezTo>
                  <a:cubicBezTo>
                    <a:pt x="101" y="2106"/>
                    <a:pt x="118" y="1388"/>
                    <a:pt x="335" y="719"/>
                  </a:cubicBezTo>
                  <a:cubicBezTo>
                    <a:pt x="418" y="469"/>
                    <a:pt x="519" y="235"/>
                    <a:pt x="6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4" name="Google Shape;2024;p44"/>
            <p:cNvSpPr/>
            <p:nvPr/>
          </p:nvSpPr>
          <p:spPr>
            <a:xfrm>
              <a:off x="6175996" y="1799808"/>
              <a:ext cx="89452" cy="141949"/>
            </a:xfrm>
            <a:custGeom>
              <a:rect b="b" l="l" r="r" t="t"/>
              <a:pathLst>
                <a:path extrusionOk="0" h="4429" w="2791">
                  <a:moveTo>
                    <a:pt x="2574" y="0"/>
                  </a:moveTo>
                  <a:cubicBezTo>
                    <a:pt x="2557" y="0"/>
                    <a:pt x="2641" y="318"/>
                    <a:pt x="2641" y="819"/>
                  </a:cubicBezTo>
                  <a:cubicBezTo>
                    <a:pt x="2641" y="2172"/>
                    <a:pt x="1905" y="3409"/>
                    <a:pt x="736" y="4061"/>
                  </a:cubicBezTo>
                  <a:cubicBezTo>
                    <a:pt x="301" y="4328"/>
                    <a:pt x="1" y="4395"/>
                    <a:pt x="1" y="4428"/>
                  </a:cubicBezTo>
                  <a:cubicBezTo>
                    <a:pt x="84" y="4428"/>
                    <a:pt x="151" y="4411"/>
                    <a:pt x="218" y="4378"/>
                  </a:cubicBezTo>
                  <a:cubicBezTo>
                    <a:pt x="418" y="4328"/>
                    <a:pt x="602" y="4244"/>
                    <a:pt x="786" y="4161"/>
                  </a:cubicBezTo>
                  <a:cubicBezTo>
                    <a:pt x="2039" y="3526"/>
                    <a:pt x="2791" y="2223"/>
                    <a:pt x="2741" y="819"/>
                  </a:cubicBezTo>
                  <a:cubicBezTo>
                    <a:pt x="2724" y="619"/>
                    <a:pt x="2691" y="418"/>
                    <a:pt x="2657" y="218"/>
                  </a:cubicBezTo>
                  <a:cubicBezTo>
                    <a:pt x="2641" y="134"/>
                    <a:pt x="2607" y="67"/>
                    <a:pt x="25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5" name="Google Shape;2025;p44"/>
            <p:cNvSpPr/>
            <p:nvPr/>
          </p:nvSpPr>
          <p:spPr>
            <a:xfrm>
              <a:off x="6148144" y="1838364"/>
              <a:ext cx="85734" cy="73074"/>
            </a:xfrm>
            <a:custGeom>
              <a:rect b="b" l="l" r="r" t="t"/>
              <a:pathLst>
                <a:path extrusionOk="0" h="2280" w="2675">
                  <a:moveTo>
                    <a:pt x="17" y="0"/>
                  </a:moveTo>
                  <a:cubicBezTo>
                    <a:pt x="1" y="201"/>
                    <a:pt x="17" y="385"/>
                    <a:pt x="84" y="568"/>
                  </a:cubicBezTo>
                  <a:cubicBezTo>
                    <a:pt x="385" y="1471"/>
                    <a:pt x="1170" y="2139"/>
                    <a:pt x="2106" y="2256"/>
                  </a:cubicBezTo>
                  <a:cubicBezTo>
                    <a:pt x="2196" y="2271"/>
                    <a:pt x="2283" y="2279"/>
                    <a:pt x="2368" y="2279"/>
                  </a:cubicBezTo>
                  <a:cubicBezTo>
                    <a:pt x="2472" y="2279"/>
                    <a:pt x="2573" y="2267"/>
                    <a:pt x="2674" y="2239"/>
                  </a:cubicBezTo>
                  <a:cubicBezTo>
                    <a:pt x="2674" y="2206"/>
                    <a:pt x="2457" y="2223"/>
                    <a:pt x="2123" y="2156"/>
                  </a:cubicBezTo>
                  <a:cubicBezTo>
                    <a:pt x="1237" y="1989"/>
                    <a:pt x="502" y="1370"/>
                    <a:pt x="185" y="535"/>
                  </a:cubicBezTo>
                  <a:cubicBezTo>
                    <a:pt x="68" y="218"/>
                    <a:pt x="34" y="0"/>
                    <a:pt x="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6" name="Google Shape;2026;p44"/>
            <p:cNvSpPr/>
            <p:nvPr/>
          </p:nvSpPr>
          <p:spPr>
            <a:xfrm>
              <a:off x="6015874" y="1785353"/>
              <a:ext cx="114643" cy="740643"/>
            </a:xfrm>
            <a:custGeom>
              <a:rect b="b" l="l" r="r" t="t"/>
              <a:pathLst>
                <a:path extrusionOk="0" h="23109" w="3577">
                  <a:moveTo>
                    <a:pt x="301" y="0"/>
                  </a:moveTo>
                  <a:cubicBezTo>
                    <a:pt x="585" y="184"/>
                    <a:pt x="853" y="401"/>
                    <a:pt x="1103" y="635"/>
                  </a:cubicBezTo>
                  <a:cubicBezTo>
                    <a:pt x="2190" y="1805"/>
                    <a:pt x="2657" y="3409"/>
                    <a:pt x="2390" y="4979"/>
                  </a:cubicBezTo>
                  <a:cubicBezTo>
                    <a:pt x="2240" y="5698"/>
                    <a:pt x="1989" y="6383"/>
                    <a:pt x="1638" y="7035"/>
                  </a:cubicBezTo>
                  <a:cubicBezTo>
                    <a:pt x="1304" y="7736"/>
                    <a:pt x="886" y="8455"/>
                    <a:pt x="552" y="9240"/>
                  </a:cubicBezTo>
                  <a:cubicBezTo>
                    <a:pt x="184" y="10059"/>
                    <a:pt x="1" y="10944"/>
                    <a:pt x="34" y="11830"/>
                  </a:cubicBezTo>
                  <a:cubicBezTo>
                    <a:pt x="68" y="12281"/>
                    <a:pt x="168" y="12732"/>
                    <a:pt x="368" y="13150"/>
                  </a:cubicBezTo>
                  <a:cubicBezTo>
                    <a:pt x="552" y="13534"/>
                    <a:pt x="769" y="13918"/>
                    <a:pt x="1037" y="14269"/>
                  </a:cubicBezTo>
                  <a:cubicBezTo>
                    <a:pt x="1538" y="14954"/>
                    <a:pt x="2073" y="15573"/>
                    <a:pt x="2440" y="16258"/>
                  </a:cubicBezTo>
                  <a:cubicBezTo>
                    <a:pt x="3209" y="17611"/>
                    <a:pt x="3459" y="19048"/>
                    <a:pt x="3242" y="20201"/>
                  </a:cubicBezTo>
                  <a:cubicBezTo>
                    <a:pt x="3092" y="21120"/>
                    <a:pt x="2641" y="21972"/>
                    <a:pt x="1939" y="22590"/>
                  </a:cubicBezTo>
                  <a:cubicBezTo>
                    <a:pt x="1688" y="22807"/>
                    <a:pt x="1388" y="22974"/>
                    <a:pt x="1070" y="23108"/>
                  </a:cubicBezTo>
                  <a:cubicBezTo>
                    <a:pt x="1087" y="23108"/>
                    <a:pt x="1120" y="23091"/>
                    <a:pt x="1137" y="23091"/>
                  </a:cubicBezTo>
                  <a:cubicBezTo>
                    <a:pt x="1187" y="23075"/>
                    <a:pt x="1237" y="23058"/>
                    <a:pt x="1321" y="23025"/>
                  </a:cubicBezTo>
                  <a:cubicBezTo>
                    <a:pt x="1555" y="22924"/>
                    <a:pt x="1789" y="22791"/>
                    <a:pt x="1989" y="22640"/>
                  </a:cubicBezTo>
                  <a:cubicBezTo>
                    <a:pt x="2707" y="22022"/>
                    <a:pt x="3192" y="21153"/>
                    <a:pt x="3342" y="20218"/>
                  </a:cubicBezTo>
                  <a:cubicBezTo>
                    <a:pt x="3576" y="19048"/>
                    <a:pt x="3326" y="17561"/>
                    <a:pt x="2557" y="16191"/>
                  </a:cubicBezTo>
                  <a:cubicBezTo>
                    <a:pt x="2190" y="15489"/>
                    <a:pt x="1638" y="14871"/>
                    <a:pt x="1154" y="14186"/>
                  </a:cubicBezTo>
                  <a:cubicBezTo>
                    <a:pt x="652" y="13501"/>
                    <a:pt x="218" y="12715"/>
                    <a:pt x="168" y="11813"/>
                  </a:cubicBezTo>
                  <a:cubicBezTo>
                    <a:pt x="151" y="10944"/>
                    <a:pt x="318" y="10092"/>
                    <a:pt x="686" y="9290"/>
                  </a:cubicBezTo>
                  <a:cubicBezTo>
                    <a:pt x="1003" y="8522"/>
                    <a:pt x="1421" y="7803"/>
                    <a:pt x="1755" y="7101"/>
                  </a:cubicBezTo>
                  <a:cubicBezTo>
                    <a:pt x="2106" y="6433"/>
                    <a:pt x="2357" y="5731"/>
                    <a:pt x="2507" y="4996"/>
                  </a:cubicBezTo>
                  <a:cubicBezTo>
                    <a:pt x="2607" y="4344"/>
                    <a:pt x="2591" y="3693"/>
                    <a:pt x="2457" y="3058"/>
                  </a:cubicBezTo>
                  <a:cubicBezTo>
                    <a:pt x="2256" y="2122"/>
                    <a:pt x="1805" y="1287"/>
                    <a:pt x="1137" y="602"/>
                  </a:cubicBezTo>
                  <a:cubicBezTo>
                    <a:pt x="953" y="418"/>
                    <a:pt x="753" y="268"/>
                    <a:pt x="535" y="134"/>
                  </a:cubicBezTo>
                  <a:lnTo>
                    <a:pt x="368" y="34"/>
                  </a:lnTo>
                  <a:cubicBezTo>
                    <a:pt x="352" y="17"/>
                    <a:pt x="335" y="0"/>
                    <a:pt x="3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7" name="Google Shape;2027;p44"/>
            <p:cNvSpPr/>
            <p:nvPr/>
          </p:nvSpPr>
          <p:spPr>
            <a:xfrm>
              <a:off x="5917897" y="1886022"/>
              <a:ext cx="136020" cy="636225"/>
            </a:xfrm>
            <a:custGeom>
              <a:rect b="b" l="l" r="r" t="t"/>
              <a:pathLst>
                <a:path extrusionOk="0" h="19851" w="4244">
                  <a:moveTo>
                    <a:pt x="17" y="0"/>
                  </a:moveTo>
                  <a:lnTo>
                    <a:pt x="17" y="0"/>
                  </a:lnTo>
                  <a:cubicBezTo>
                    <a:pt x="0" y="84"/>
                    <a:pt x="17" y="168"/>
                    <a:pt x="33" y="251"/>
                  </a:cubicBezTo>
                  <a:cubicBezTo>
                    <a:pt x="100" y="468"/>
                    <a:pt x="217" y="669"/>
                    <a:pt x="368" y="836"/>
                  </a:cubicBezTo>
                  <a:cubicBezTo>
                    <a:pt x="635" y="1087"/>
                    <a:pt x="919" y="1320"/>
                    <a:pt x="1203" y="1521"/>
                  </a:cubicBezTo>
                  <a:cubicBezTo>
                    <a:pt x="1387" y="1655"/>
                    <a:pt x="1554" y="1805"/>
                    <a:pt x="1704" y="1972"/>
                  </a:cubicBezTo>
                  <a:cubicBezTo>
                    <a:pt x="1855" y="2173"/>
                    <a:pt x="1988" y="2373"/>
                    <a:pt x="2072" y="2607"/>
                  </a:cubicBezTo>
                  <a:cubicBezTo>
                    <a:pt x="2272" y="3142"/>
                    <a:pt x="2323" y="3726"/>
                    <a:pt x="2239" y="4295"/>
                  </a:cubicBezTo>
                  <a:cubicBezTo>
                    <a:pt x="2122" y="4929"/>
                    <a:pt x="1922" y="5564"/>
                    <a:pt x="1671" y="6166"/>
                  </a:cubicBezTo>
                  <a:cubicBezTo>
                    <a:pt x="1370" y="6851"/>
                    <a:pt x="1153" y="7553"/>
                    <a:pt x="1019" y="8288"/>
                  </a:cubicBezTo>
                  <a:cubicBezTo>
                    <a:pt x="952" y="8672"/>
                    <a:pt x="952" y="9073"/>
                    <a:pt x="1019" y="9457"/>
                  </a:cubicBezTo>
                  <a:cubicBezTo>
                    <a:pt x="1103" y="9875"/>
                    <a:pt x="1253" y="10259"/>
                    <a:pt x="1487" y="10594"/>
                  </a:cubicBezTo>
                  <a:cubicBezTo>
                    <a:pt x="1955" y="11279"/>
                    <a:pt x="2573" y="11780"/>
                    <a:pt x="3091" y="12331"/>
                  </a:cubicBezTo>
                  <a:cubicBezTo>
                    <a:pt x="3609" y="12833"/>
                    <a:pt x="3943" y="13501"/>
                    <a:pt x="4060" y="14203"/>
                  </a:cubicBezTo>
                  <a:cubicBezTo>
                    <a:pt x="4110" y="14537"/>
                    <a:pt x="4060" y="14871"/>
                    <a:pt x="3910" y="15172"/>
                  </a:cubicBezTo>
                  <a:cubicBezTo>
                    <a:pt x="3743" y="15439"/>
                    <a:pt x="3526" y="15656"/>
                    <a:pt x="3241" y="15807"/>
                  </a:cubicBezTo>
                  <a:cubicBezTo>
                    <a:pt x="2724" y="16124"/>
                    <a:pt x="2155" y="16325"/>
                    <a:pt x="1754" y="16709"/>
                  </a:cubicBezTo>
                  <a:cubicBezTo>
                    <a:pt x="1420" y="17060"/>
                    <a:pt x="1203" y="17511"/>
                    <a:pt x="1153" y="18012"/>
                  </a:cubicBezTo>
                  <a:cubicBezTo>
                    <a:pt x="1119" y="18380"/>
                    <a:pt x="1153" y="18747"/>
                    <a:pt x="1287" y="19082"/>
                  </a:cubicBezTo>
                  <a:cubicBezTo>
                    <a:pt x="1370" y="19299"/>
                    <a:pt x="1487" y="19499"/>
                    <a:pt x="1621" y="19683"/>
                  </a:cubicBezTo>
                  <a:cubicBezTo>
                    <a:pt x="1688" y="19733"/>
                    <a:pt x="1721" y="19783"/>
                    <a:pt x="1754" y="19800"/>
                  </a:cubicBezTo>
                  <a:cubicBezTo>
                    <a:pt x="1788" y="19833"/>
                    <a:pt x="1805" y="19850"/>
                    <a:pt x="1805" y="19850"/>
                  </a:cubicBezTo>
                  <a:cubicBezTo>
                    <a:pt x="1587" y="19616"/>
                    <a:pt x="1437" y="19349"/>
                    <a:pt x="1337" y="19065"/>
                  </a:cubicBezTo>
                  <a:cubicBezTo>
                    <a:pt x="1220" y="18731"/>
                    <a:pt x="1186" y="18363"/>
                    <a:pt x="1236" y="18012"/>
                  </a:cubicBezTo>
                  <a:cubicBezTo>
                    <a:pt x="1287" y="17544"/>
                    <a:pt x="1504" y="17110"/>
                    <a:pt x="1838" y="16776"/>
                  </a:cubicBezTo>
                  <a:cubicBezTo>
                    <a:pt x="2206" y="16408"/>
                    <a:pt x="2774" y="16224"/>
                    <a:pt x="3308" y="15907"/>
                  </a:cubicBezTo>
                  <a:cubicBezTo>
                    <a:pt x="3609" y="15757"/>
                    <a:pt x="3843" y="15506"/>
                    <a:pt x="4010" y="15222"/>
                  </a:cubicBezTo>
                  <a:cubicBezTo>
                    <a:pt x="4177" y="14904"/>
                    <a:pt x="4244" y="14554"/>
                    <a:pt x="4194" y="14203"/>
                  </a:cubicBezTo>
                  <a:cubicBezTo>
                    <a:pt x="4077" y="13451"/>
                    <a:pt x="3726" y="12766"/>
                    <a:pt x="3191" y="12231"/>
                  </a:cubicBezTo>
                  <a:cubicBezTo>
                    <a:pt x="2673" y="11680"/>
                    <a:pt x="2055" y="11178"/>
                    <a:pt x="1604" y="10510"/>
                  </a:cubicBezTo>
                  <a:cubicBezTo>
                    <a:pt x="1387" y="10193"/>
                    <a:pt x="1236" y="9825"/>
                    <a:pt x="1170" y="9441"/>
                  </a:cubicBezTo>
                  <a:cubicBezTo>
                    <a:pt x="1103" y="9056"/>
                    <a:pt x="1103" y="8672"/>
                    <a:pt x="1170" y="8305"/>
                  </a:cubicBezTo>
                  <a:cubicBezTo>
                    <a:pt x="1287" y="7586"/>
                    <a:pt x="1504" y="6884"/>
                    <a:pt x="1788" y="6216"/>
                  </a:cubicBezTo>
                  <a:cubicBezTo>
                    <a:pt x="2055" y="5598"/>
                    <a:pt x="2239" y="4963"/>
                    <a:pt x="2356" y="4295"/>
                  </a:cubicBezTo>
                  <a:cubicBezTo>
                    <a:pt x="2439" y="3726"/>
                    <a:pt x="2373" y="3125"/>
                    <a:pt x="2172" y="2574"/>
                  </a:cubicBezTo>
                  <a:cubicBezTo>
                    <a:pt x="2072" y="2340"/>
                    <a:pt x="1938" y="2106"/>
                    <a:pt x="1771" y="1922"/>
                  </a:cubicBezTo>
                  <a:cubicBezTo>
                    <a:pt x="1604" y="1755"/>
                    <a:pt x="1437" y="1604"/>
                    <a:pt x="1253" y="1471"/>
                  </a:cubicBezTo>
                  <a:cubicBezTo>
                    <a:pt x="969" y="1270"/>
                    <a:pt x="685" y="1036"/>
                    <a:pt x="418" y="802"/>
                  </a:cubicBezTo>
                  <a:cubicBezTo>
                    <a:pt x="251" y="635"/>
                    <a:pt x="134" y="452"/>
                    <a:pt x="67" y="234"/>
                  </a:cubicBezTo>
                  <a:cubicBezTo>
                    <a:pt x="17" y="84"/>
                    <a:pt x="17" y="1"/>
                    <a:pt x="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8" name="Google Shape;2028;p44"/>
            <p:cNvSpPr/>
            <p:nvPr/>
          </p:nvSpPr>
          <p:spPr>
            <a:xfrm>
              <a:off x="6109043" y="2047202"/>
              <a:ext cx="123745" cy="413445"/>
            </a:xfrm>
            <a:custGeom>
              <a:rect b="b" l="l" r="r" t="t"/>
              <a:pathLst>
                <a:path extrusionOk="0" h="12900" w="3861">
                  <a:moveTo>
                    <a:pt x="803" y="1"/>
                  </a:moveTo>
                  <a:lnTo>
                    <a:pt x="803" y="1"/>
                  </a:lnTo>
                  <a:cubicBezTo>
                    <a:pt x="770" y="34"/>
                    <a:pt x="753" y="84"/>
                    <a:pt x="736" y="134"/>
                  </a:cubicBezTo>
                  <a:cubicBezTo>
                    <a:pt x="703" y="218"/>
                    <a:pt x="653" y="352"/>
                    <a:pt x="602" y="519"/>
                  </a:cubicBezTo>
                  <a:cubicBezTo>
                    <a:pt x="419" y="1003"/>
                    <a:pt x="285" y="1504"/>
                    <a:pt x="185" y="2006"/>
                  </a:cubicBezTo>
                  <a:cubicBezTo>
                    <a:pt x="1" y="2758"/>
                    <a:pt x="51" y="3543"/>
                    <a:pt x="285" y="4278"/>
                  </a:cubicBezTo>
                  <a:cubicBezTo>
                    <a:pt x="452" y="4696"/>
                    <a:pt x="703" y="5097"/>
                    <a:pt x="987" y="5431"/>
                  </a:cubicBezTo>
                  <a:cubicBezTo>
                    <a:pt x="1304" y="5799"/>
                    <a:pt x="1655" y="6149"/>
                    <a:pt x="2006" y="6467"/>
                  </a:cubicBezTo>
                  <a:cubicBezTo>
                    <a:pt x="2357" y="6784"/>
                    <a:pt x="2691" y="7135"/>
                    <a:pt x="3009" y="7486"/>
                  </a:cubicBezTo>
                  <a:cubicBezTo>
                    <a:pt x="3293" y="7820"/>
                    <a:pt x="3510" y="8205"/>
                    <a:pt x="3643" y="8622"/>
                  </a:cubicBezTo>
                  <a:cubicBezTo>
                    <a:pt x="3694" y="8823"/>
                    <a:pt x="3727" y="9023"/>
                    <a:pt x="3744" y="9224"/>
                  </a:cubicBezTo>
                  <a:cubicBezTo>
                    <a:pt x="3744" y="9424"/>
                    <a:pt x="3727" y="9608"/>
                    <a:pt x="3694" y="9809"/>
                  </a:cubicBezTo>
                  <a:cubicBezTo>
                    <a:pt x="3643" y="10176"/>
                    <a:pt x="3560" y="10527"/>
                    <a:pt x="3510" y="10845"/>
                  </a:cubicBezTo>
                  <a:cubicBezTo>
                    <a:pt x="3443" y="11129"/>
                    <a:pt x="3393" y="11413"/>
                    <a:pt x="3359" y="11713"/>
                  </a:cubicBezTo>
                  <a:cubicBezTo>
                    <a:pt x="3343" y="11931"/>
                    <a:pt x="3359" y="12148"/>
                    <a:pt x="3410" y="12365"/>
                  </a:cubicBezTo>
                  <a:cubicBezTo>
                    <a:pt x="3426" y="12515"/>
                    <a:pt x="3476" y="12649"/>
                    <a:pt x="3543" y="12766"/>
                  </a:cubicBezTo>
                  <a:cubicBezTo>
                    <a:pt x="3560" y="12816"/>
                    <a:pt x="3577" y="12850"/>
                    <a:pt x="3610" y="12900"/>
                  </a:cubicBezTo>
                  <a:cubicBezTo>
                    <a:pt x="3543" y="12716"/>
                    <a:pt x="3493" y="12549"/>
                    <a:pt x="3460" y="12365"/>
                  </a:cubicBezTo>
                  <a:cubicBezTo>
                    <a:pt x="3426" y="12148"/>
                    <a:pt x="3426" y="11931"/>
                    <a:pt x="3443" y="11713"/>
                  </a:cubicBezTo>
                  <a:cubicBezTo>
                    <a:pt x="3476" y="11429"/>
                    <a:pt x="3526" y="11145"/>
                    <a:pt x="3593" y="10861"/>
                  </a:cubicBezTo>
                  <a:cubicBezTo>
                    <a:pt x="3677" y="10544"/>
                    <a:pt x="3760" y="10210"/>
                    <a:pt x="3811" y="9825"/>
                  </a:cubicBezTo>
                  <a:cubicBezTo>
                    <a:pt x="3844" y="9625"/>
                    <a:pt x="3861" y="9424"/>
                    <a:pt x="3861" y="9224"/>
                  </a:cubicBezTo>
                  <a:cubicBezTo>
                    <a:pt x="3844" y="9007"/>
                    <a:pt x="3827" y="8806"/>
                    <a:pt x="3760" y="8589"/>
                  </a:cubicBezTo>
                  <a:cubicBezTo>
                    <a:pt x="3643" y="8154"/>
                    <a:pt x="3410" y="7753"/>
                    <a:pt x="3109" y="7403"/>
                  </a:cubicBezTo>
                  <a:cubicBezTo>
                    <a:pt x="2808" y="7035"/>
                    <a:pt x="2457" y="6684"/>
                    <a:pt x="2106" y="6367"/>
                  </a:cubicBezTo>
                  <a:cubicBezTo>
                    <a:pt x="1388" y="5698"/>
                    <a:pt x="703" y="5030"/>
                    <a:pt x="419" y="4228"/>
                  </a:cubicBezTo>
                  <a:cubicBezTo>
                    <a:pt x="168" y="3510"/>
                    <a:pt x="118" y="2758"/>
                    <a:pt x="285" y="2022"/>
                  </a:cubicBezTo>
                  <a:cubicBezTo>
                    <a:pt x="369" y="1521"/>
                    <a:pt x="502" y="1020"/>
                    <a:pt x="653" y="535"/>
                  </a:cubicBezTo>
                  <a:cubicBezTo>
                    <a:pt x="703" y="385"/>
                    <a:pt x="736" y="251"/>
                    <a:pt x="770" y="151"/>
                  </a:cubicBezTo>
                  <a:cubicBezTo>
                    <a:pt x="786" y="101"/>
                    <a:pt x="803" y="51"/>
                    <a:pt x="8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29" name="Google Shape;2029;p44"/>
          <p:cNvSpPr txBox="1"/>
          <p:nvPr>
            <p:ph type="title"/>
          </p:nvPr>
        </p:nvSpPr>
        <p:spPr>
          <a:xfrm>
            <a:off x="720000" y="235200"/>
            <a:ext cx="7704000" cy="32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Evaluations</a:t>
            </a:r>
            <a:endParaRPr/>
          </a:p>
        </p:txBody>
      </p:sp>
      <p:sp>
        <p:nvSpPr>
          <p:cNvPr id="2030" name="Google Shape;2030;p44"/>
          <p:cNvSpPr txBox="1"/>
          <p:nvPr>
            <p:ph idx="1" type="subTitle"/>
          </p:nvPr>
        </p:nvSpPr>
        <p:spPr>
          <a:xfrm>
            <a:off x="853450" y="1405375"/>
            <a:ext cx="3070500" cy="27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Helmet localization</a:t>
            </a:r>
            <a:endParaRPr/>
          </a:p>
        </p:txBody>
      </p:sp>
      <p:grpSp>
        <p:nvGrpSpPr>
          <p:cNvPr id="2031" name="Google Shape;2031;p44"/>
          <p:cNvGrpSpPr/>
          <p:nvPr/>
        </p:nvGrpSpPr>
        <p:grpSpPr>
          <a:xfrm>
            <a:off x="3351262" y="769046"/>
            <a:ext cx="242762" cy="270867"/>
            <a:chOff x="7598900" y="2963738"/>
            <a:chExt cx="397450" cy="443100"/>
          </a:xfrm>
        </p:grpSpPr>
        <p:sp>
          <p:nvSpPr>
            <p:cNvPr id="2032" name="Google Shape;2032;p44"/>
            <p:cNvSpPr/>
            <p:nvPr/>
          </p:nvSpPr>
          <p:spPr>
            <a:xfrm>
              <a:off x="7598900" y="2963738"/>
              <a:ext cx="397450" cy="443100"/>
            </a:xfrm>
            <a:custGeom>
              <a:rect b="b" l="l" r="r" t="t"/>
              <a:pathLst>
                <a:path extrusionOk="0" h="17724" w="15898">
                  <a:moveTo>
                    <a:pt x="501" y="1"/>
                  </a:moveTo>
                  <a:cubicBezTo>
                    <a:pt x="219" y="1"/>
                    <a:pt x="1" y="262"/>
                    <a:pt x="1" y="550"/>
                  </a:cubicBezTo>
                  <a:lnTo>
                    <a:pt x="1" y="17146"/>
                  </a:lnTo>
                  <a:cubicBezTo>
                    <a:pt x="1" y="17481"/>
                    <a:pt x="244" y="17724"/>
                    <a:pt x="548" y="17724"/>
                  </a:cubicBezTo>
                  <a:lnTo>
                    <a:pt x="15350" y="17724"/>
                  </a:lnTo>
                  <a:cubicBezTo>
                    <a:pt x="15654" y="17724"/>
                    <a:pt x="15897" y="17481"/>
                    <a:pt x="15897" y="17146"/>
                  </a:cubicBezTo>
                  <a:lnTo>
                    <a:pt x="15897" y="550"/>
                  </a:lnTo>
                  <a:cubicBezTo>
                    <a:pt x="15897" y="262"/>
                    <a:pt x="15679" y="1"/>
                    <a:pt x="15397" y="1"/>
                  </a:cubicBezTo>
                  <a:cubicBezTo>
                    <a:pt x="15381" y="1"/>
                    <a:pt x="15366" y="2"/>
                    <a:pt x="15350" y="3"/>
                  </a:cubicBezTo>
                  <a:lnTo>
                    <a:pt x="548" y="3"/>
                  </a:lnTo>
                  <a:cubicBezTo>
                    <a:pt x="532" y="2"/>
                    <a:pt x="517" y="1"/>
                    <a:pt x="5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3" name="Google Shape;2033;p44"/>
            <p:cNvSpPr/>
            <p:nvPr/>
          </p:nvSpPr>
          <p:spPr>
            <a:xfrm>
              <a:off x="7728850" y="3047588"/>
              <a:ext cx="137550" cy="45425"/>
            </a:xfrm>
            <a:custGeom>
              <a:rect b="b" l="l" r="r" t="t"/>
              <a:pathLst>
                <a:path extrusionOk="0" h="1817" w="5502">
                  <a:moveTo>
                    <a:pt x="304" y="0"/>
                  </a:moveTo>
                  <a:cubicBezTo>
                    <a:pt x="152" y="0"/>
                    <a:pt x="0" y="99"/>
                    <a:pt x="0" y="297"/>
                  </a:cubicBezTo>
                  <a:lnTo>
                    <a:pt x="0" y="753"/>
                  </a:lnTo>
                  <a:cubicBezTo>
                    <a:pt x="0" y="1361"/>
                    <a:pt x="487" y="1817"/>
                    <a:pt x="1064" y="1817"/>
                  </a:cubicBezTo>
                  <a:lnTo>
                    <a:pt x="4438" y="1817"/>
                  </a:lnTo>
                  <a:cubicBezTo>
                    <a:pt x="5015" y="1817"/>
                    <a:pt x="5502" y="1361"/>
                    <a:pt x="5502" y="753"/>
                  </a:cubicBezTo>
                  <a:lnTo>
                    <a:pt x="5502" y="297"/>
                  </a:lnTo>
                  <a:cubicBezTo>
                    <a:pt x="5502" y="99"/>
                    <a:pt x="5350" y="0"/>
                    <a:pt x="5198" y="0"/>
                  </a:cubicBezTo>
                  <a:cubicBezTo>
                    <a:pt x="5046" y="0"/>
                    <a:pt x="4894" y="99"/>
                    <a:pt x="4894" y="297"/>
                  </a:cubicBezTo>
                  <a:lnTo>
                    <a:pt x="4894" y="753"/>
                  </a:lnTo>
                  <a:cubicBezTo>
                    <a:pt x="4894" y="1026"/>
                    <a:pt x="4681" y="1209"/>
                    <a:pt x="4438" y="1209"/>
                  </a:cubicBezTo>
                  <a:lnTo>
                    <a:pt x="1064" y="1209"/>
                  </a:lnTo>
                  <a:cubicBezTo>
                    <a:pt x="821" y="1209"/>
                    <a:pt x="608" y="1026"/>
                    <a:pt x="608" y="753"/>
                  </a:cubicBezTo>
                  <a:lnTo>
                    <a:pt x="608" y="297"/>
                  </a:lnTo>
                  <a:cubicBezTo>
                    <a:pt x="608" y="99"/>
                    <a:pt x="456" y="0"/>
                    <a:pt x="30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4" name="Google Shape;2034;p44"/>
            <p:cNvSpPr/>
            <p:nvPr/>
          </p:nvSpPr>
          <p:spPr>
            <a:xfrm>
              <a:off x="7728850" y="3269463"/>
              <a:ext cx="137550" cy="45450"/>
            </a:xfrm>
            <a:custGeom>
              <a:rect b="b" l="l" r="r" t="t"/>
              <a:pathLst>
                <a:path extrusionOk="0" h="1818" w="5502">
                  <a:moveTo>
                    <a:pt x="304" y="1"/>
                  </a:moveTo>
                  <a:cubicBezTo>
                    <a:pt x="152" y="1"/>
                    <a:pt x="0" y="100"/>
                    <a:pt x="0" y="297"/>
                  </a:cubicBezTo>
                  <a:lnTo>
                    <a:pt x="0" y="753"/>
                  </a:lnTo>
                  <a:cubicBezTo>
                    <a:pt x="0" y="1331"/>
                    <a:pt x="487" y="1817"/>
                    <a:pt x="1064" y="1817"/>
                  </a:cubicBezTo>
                  <a:lnTo>
                    <a:pt x="4438" y="1817"/>
                  </a:lnTo>
                  <a:cubicBezTo>
                    <a:pt x="5015" y="1817"/>
                    <a:pt x="5502" y="1331"/>
                    <a:pt x="5502" y="753"/>
                  </a:cubicBezTo>
                  <a:lnTo>
                    <a:pt x="5502" y="297"/>
                  </a:lnTo>
                  <a:cubicBezTo>
                    <a:pt x="5502" y="100"/>
                    <a:pt x="5350" y="1"/>
                    <a:pt x="5198" y="1"/>
                  </a:cubicBezTo>
                  <a:cubicBezTo>
                    <a:pt x="5046" y="1"/>
                    <a:pt x="4894" y="100"/>
                    <a:pt x="4894" y="297"/>
                  </a:cubicBezTo>
                  <a:lnTo>
                    <a:pt x="4894" y="753"/>
                  </a:lnTo>
                  <a:cubicBezTo>
                    <a:pt x="4894" y="996"/>
                    <a:pt x="4681" y="1209"/>
                    <a:pt x="4438" y="1209"/>
                  </a:cubicBezTo>
                  <a:lnTo>
                    <a:pt x="1064" y="1209"/>
                  </a:lnTo>
                  <a:cubicBezTo>
                    <a:pt x="821" y="1209"/>
                    <a:pt x="608" y="996"/>
                    <a:pt x="608" y="753"/>
                  </a:cubicBezTo>
                  <a:lnTo>
                    <a:pt x="608" y="297"/>
                  </a:lnTo>
                  <a:cubicBezTo>
                    <a:pt x="608" y="100"/>
                    <a:pt x="456" y="1"/>
                    <a:pt x="30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5" name="Google Shape;2035;p44"/>
            <p:cNvSpPr/>
            <p:nvPr/>
          </p:nvSpPr>
          <p:spPr>
            <a:xfrm>
              <a:off x="7598900" y="3177338"/>
              <a:ext cx="397450" cy="15225"/>
            </a:xfrm>
            <a:custGeom>
              <a:rect b="b" l="l" r="r" t="t"/>
              <a:pathLst>
                <a:path extrusionOk="0" h="609" w="15898">
                  <a:moveTo>
                    <a:pt x="1" y="0"/>
                  </a:moveTo>
                  <a:lnTo>
                    <a:pt x="1" y="608"/>
                  </a:lnTo>
                  <a:lnTo>
                    <a:pt x="15897" y="608"/>
                  </a:lnTo>
                  <a:lnTo>
                    <a:pt x="158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36" name="Google Shape;2036;p44"/>
          <p:cNvGrpSpPr/>
          <p:nvPr/>
        </p:nvGrpSpPr>
        <p:grpSpPr>
          <a:xfrm>
            <a:off x="4902834" y="768621"/>
            <a:ext cx="308243" cy="271291"/>
            <a:chOff x="3106425" y="2972938"/>
            <a:chExt cx="474950" cy="417950"/>
          </a:xfrm>
        </p:grpSpPr>
        <p:sp>
          <p:nvSpPr>
            <p:cNvPr id="2037" name="Google Shape;2037;p44"/>
            <p:cNvSpPr/>
            <p:nvPr/>
          </p:nvSpPr>
          <p:spPr>
            <a:xfrm>
              <a:off x="3270550" y="2972938"/>
              <a:ext cx="310825" cy="57775"/>
            </a:xfrm>
            <a:custGeom>
              <a:rect b="b" l="l" r="r" t="t"/>
              <a:pathLst>
                <a:path extrusionOk="0" h="2311" w="12433">
                  <a:moveTo>
                    <a:pt x="1" y="0"/>
                  </a:moveTo>
                  <a:lnTo>
                    <a:pt x="1642" y="2310"/>
                  </a:lnTo>
                  <a:lnTo>
                    <a:pt x="12432" y="2310"/>
                  </a:lnTo>
                  <a:lnTo>
                    <a:pt x="1243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8" name="Google Shape;2038;p44"/>
            <p:cNvSpPr/>
            <p:nvPr/>
          </p:nvSpPr>
          <p:spPr>
            <a:xfrm>
              <a:off x="3106425" y="2972938"/>
              <a:ext cx="474950" cy="417950"/>
            </a:xfrm>
            <a:custGeom>
              <a:rect b="b" l="l" r="r" t="t"/>
              <a:pathLst>
                <a:path extrusionOk="0" h="16718" w="18998">
                  <a:moveTo>
                    <a:pt x="0" y="0"/>
                  </a:moveTo>
                  <a:lnTo>
                    <a:pt x="0" y="2310"/>
                  </a:lnTo>
                  <a:lnTo>
                    <a:pt x="0" y="16718"/>
                  </a:lnTo>
                  <a:lnTo>
                    <a:pt x="18997" y="16718"/>
                  </a:lnTo>
                  <a:lnTo>
                    <a:pt x="18997" y="4590"/>
                  </a:lnTo>
                  <a:lnTo>
                    <a:pt x="9848" y="4590"/>
                  </a:lnTo>
                  <a:lnTo>
                    <a:pt x="8207" y="2310"/>
                  </a:lnTo>
                  <a:lnTo>
                    <a:pt x="656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9" name="Google Shape;2039;p44"/>
            <p:cNvSpPr/>
            <p:nvPr/>
          </p:nvSpPr>
          <p:spPr>
            <a:xfrm>
              <a:off x="3311575" y="3030688"/>
              <a:ext cx="269800" cy="57000"/>
            </a:xfrm>
            <a:custGeom>
              <a:rect b="b" l="l" r="r" t="t"/>
              <a:pathLst>
                <a:path extrusionOk="0" h="2280" w="10792">
                  <a:moveTo>
                    <a:pt x="1" y="0"/>
                  </a:moveTo>
                  <a:lnTo>
                    <a:pt x="1642" y="2280"/>
                  </a:lnTo>
                  <a:lnTo>
                    <a:pt x="10791" y="2280"/>
                  </a:lnTo>
                  <a:lnTo>
                    <a:pt x="1079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40" name="Google Shape;2040;p44"/>
          <p:cNvGrpSpPr/>
          <p:nvPr/>
        </p:nvGrpSpPr>
        <p:grpSpPr>
          <a:xfrm>
            <a:off x="6525915" y="768648"/>
            <a:ext cx="229069" cy="271264"/>
            <a:chOff x="936175" y="2956213"/>
            <a:chExt cx="375400" cy="444550"/>
          </a:xfrm>
        </p:grpSpPr>
        <p:sp>
          <p:nvSpPr>
            <p:cNvPr id="2041" name="Google Shape;2041;p44"/>
            <p:cNvSpPr/>
            <p:nvPr/>
          </p:nvSpPr>
          <p:spPr>
            <a:xfrm>
              <a:off x="936175" y="2986613"/>
              <a:ext cx="375400" cy="414150"/>
            </a:xfrm>
            <a:custGeom>
              <a:rect b="b" l="l" r="r" t="t"/>
              <a:pathLst>
                <a:path extrusionOk="0" h="16566" w="15016">
                  <a:moveTo>
                    <a:pt x="0" y="0"/>
                  </a:moveTo>
                  <a:lnTo>
                    <a:pt x="0" y="16566"/>
                  </a:lnTo>
                  <a:lnTo>
                    <a:pt x="15015" y="16566"/>
                  </a:lnTo>
                  <a:lnTo>
                    <a:pt x="15015" y="0"/>
                  </a:lnTo>
                  <a:lnTo>
                    <a:pt x="7052" y="0"/>
                  </a:lnTo>
                  <a:lnTo>
                    <a:pt x="7052" y="7356"/>
                  </a:lnTo>
                  <a:lnTo>
                    <a:pt x="4590" y="5532"/>
                  </a:lnTo>
                  <a:lnTo>
                    <a:pt x="2158" y="7356"/>
                  </a:lnTo>
                  <a:lnTo>
                    <a:pt x="215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2" name="Google Shape;2042;p44"/>
            <p:cNvSpPr/>
            <p:nvPr/>
          </p:nvSpPr>
          <p:spPr>
            <a:xfrm>
              <a:off x="979475" y="3224438"/>
              <a:ext cx="288775" cy="15225"/>
            </a:xfrm>
            <a:custGeom>
              <a:rect b="b" l="l" r="r" t="t"/>
              <a:pathLst>
                <a:path extrusionOk="0" h="609" w="11551">
                  <a:moveTo>
                    <a:pt x="426" y="1"/>
                  </a:moveTo>
                  <a:cubicBezTo>
                    <a:pt x="1" y="1"/>
                    <a:pt x="1" y="609"/>
                    <a:pt x="426" y="609"/>
                  </a:cubicBezTo>
                  <a:lnTo>
                    <a:pt x="11125" y="609"/>
                  </a:lnTo>
                  <a:cubicBezTo>
                    <a:pt x="11551" y="609"/>
                    <a:pt x="11551" y="1"/>
                    <a:pt x="1112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3" name="Google Shape;2043;p44"/>
            <p:cNvSpPr/>
            <p:nvPr/>
          </p:nvSpPr>
          <p:spPr>
            <a:xfrm>
              <a:off x="1148175" y="3170488"/>
              <a:ext cx="120075" cy="15225"/>
            </a:xfrm>
            <a:custGeom>
              <a:rect b="b" l="l" r="r" t="t"/>
              <a:pathLst>
                <a:path extrusionOk="0" h="609" w="4803">
                  <a:moveTo>
                    <a:pt x="396" y="1"/>
                  </a:moveTo>
                  <a:cubicBezTo>
                    <a:pt x="0" y="1"/>
                    <a:pt x="0" y="609"/>
                    <a:pt x="396" y="609"/>
                  </a:cubicBezTo>
                  <a:lnTo>
                    <a:pt x="4377" y="609"/>
                  </a:lnTo>
                  <a:cubicBezTo>
                    <a:pt x="4803" y="609"/>
                    <a:pt x="4803" y="1"/>
                    <a:pt x="437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4" name="Google Shape;2044;p44"/>
            <p:cNvSpPr/>
            <p:nvPr/>
          </p:nvSpPr>
          <p:spPr>
            <a:xfrm>
              <a:off x="1148175" y="3117313"/>
              <a:ext cx="120075" cy="15225"/>
            </a:xfrm>
            <a:custGeom>
              <a:rect b="b" l="l" r="r" t="t"/>
              <a:pathLst>
                <a:path extrusionOk="0" h="609" w="4803">
                  <a:moveTo>
                    <a:pt x="396" y="0"/>
                  </a:moveTo>
                  <a:cubicBezTo>
                    <a:pt x="0" y="0"/>
                    <a:pt x="0" y="608"/>
                    <a:pt x="396" y="608"/>
                  </a:cubicBezTo>
                  <a:lnTo>
                    <a:pt x="4377" y="608"/>
                  </a:lnTo>
                  <a:cubicBezTo>
                    <a:pt x="4803" y="608"/>
                    <a:pt x="4803" y="0"/>
                    <a:pt x="43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5" name="Google Shape;2045;p44"/>
            <p:cNvSpPr/>
            <p:nvPr/>
          </p:nvSpPr>
          <p:spPr>
            <a:xfrm>
              <a:off x="1148175" y="3063363"/>
              <a:ext cx="120075" cy="15200"/>
            </a:xfrm>
            <a:custGeom>
              <a:rect b="b" l="l" r="r" t="t"/>
              <a:pathLst>
                <a:path extrusionOk="0" h="608" w="4803">
                  <a:moveTo>
                    <a:pt x="396" y="0"/>
                  </a:moveTo>
                  <a:cubicBezTo>
                    <a:pt x="0" y="0"/>
                    <a:pt x="0" y="608"/>
                    <a:pt x="396" y="608"/>
                  </a:cubicBezTo>
                  <a:lnTo>
                    <a:pt x="4377" y="608"/>
                  </a:lnTo>
                  <a:cubicBezTo>
                    <a:pt x="4803" y="608"/>
                    <a:pt x="4803" y="0"/>
                    <a:pt x="43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6" name="Google Shape;2046;p44"/>
            <p:cNvSpPr/>
            <p:nvPr/>
          </p:nvSpPr>
          <p:spPr>
            <a:xfrm>
              <a:off x="979475" y="3316388"/>
              <a:ext cx="288775" cy="15225"/>
            </a:xfrm>
            <a:custGeom>
              <a:rect b="b" l="l" r="r" t="t"/>
              <a:pathLst>
                <a:path extrusionOk="0" h="609" w="11551">
                  <a:moveTo>
                    <a:pt x="426" y="1"/>
                  </a:moveTo>
                  <a:cubicBezTo>
                    <a:pt x="1" y="1"/>
                    <a:pt x="1" y="609"/>
                    <a:pt x="426" y="609"/>
                  </a:cubicBezTo>
                  <a:lnTo>
                    <a:pt x="11125" y="609"/>
                  </a:lnTo>
                  <a:cubicBezTo>
                    <a:pt x="11551" y="609"/>
                    <a:pt x="11551" y="1"/>
                    <a:pt x="1112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7" name="Google Shape;2047;p44"/>
            <p:cNvSpPr/>
            <p:nvPr/>
          </p:nvSpPr>
          <p:spPr>
            <a:xfrm>
              <a:off x="979475" y="3270038"/>
              <a:ext cx="127700" cy="15225"/>
            </a:xfrm>
            <a:custGeom>
              <a:rect b="b" l="l" r="r" t="t"/>
              <a:pathLst>
                <a:path extrusionOk="0" h="609" w="5108">
                  <a:moveTo>
                    <a:pt x="426" y="1"/>
                  </a:moveTo>
                  <a:cubicBezTo>
                    <a:pt x="1" y="1"/>
                    <a:pt x="1" y="609"/>
                    <a:pt x="426" y="609"/>
                  </a:cubicBezTo>
                  <a:lnTo>
                    <a:pt x="4712" y="609"/>
                  </a:lnTo>
                  <a:cubicBezTo>
                    <a:pt x="5107" y="609"/>
                    <a:pt x="5107" y="1"/>
                    <a:pt x="47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8" name="Google Shape;2048;p44"/>
            <p:cNvSpPr/>
            <p:nvPr/>
          </p:nvSpPr>
          <p:spPr>
            <a:xfrm>
              <a:off x="1148175" y="3270038"/>
              <a:ext cx="120075" cy="15225"/>
            </a:xfrm>
            <a:custGeom>
              <a:rect b="b" l="l" r="r" t="t"/>
              <a:pathLst>
                <a:path extrusionOk="0" h="609" w="4803">
                  <a:moveTo>
                    <a:pt x="396" y="1"/>
                  </a:moveTo>
                  <a:cubicBezTo>
                    <a:pt x="0" y="1"/>
                    <a:pt x="0" y="609"/>
                    <a:pt x="396" y="609"/>
                  </a:cubicBezTo>
                  <a:lnTo>
                    <a:pt x="4377" y="609"/>
                  </a:lnTo>
                  <a:cubicBezTo>
                    <a:pt x="4803" y="609"/>
                    <a:pt x="4803" y="1"/>
                    <a:pt x="437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9" name="Google Shape;2049;p44"/>
            <p:cNvSpPr/>
            <p:nvPr/>
          </p:nvSpPr>
          <p:spPr>
            <a:xfrm>
              <a:off x="1119225" y="3270888"/>
              <a:ext cx="16050" cy="14375"/>
            </a:xfrm>
            <a:custGeom>
              <a:rect b="b" l="l" r="r" t="t"/>
              <a:pathLst>
                <a:path extrusionOk="0" h="575" w="642">
                  <a:moveTo>
                    <a:pt x="428" y="0"/>
                  </a:moveTo>
                  <a:cubicBezTo>
                    <a:pt x="194" y="0"/>
                    <a:pt x="1" y="575"/>
                    <a:pt x="338" y="575"/>
                  </a:cubicBezTo>
                  <a:cubicBezTo>
                    <a:pt x="429" y="575"/>
                    <a:pt x="490" y="544"/>
                    <a:pt x="550" y="483"/>
                  </a:cubicBezTo>
                  <a:cubicBezTo>
                    <a:pt x="611" y="423"/>
                    <a:pt x="642" y="362"/>
                    <a:pt x="642" y="271"/>
                  </a:cubicBezTo>
                  <a:cubicBezTo>
                    <a:pt x="642" y="210"/>
                    <a:pt x="611" y="119"/>
                    <a:pt x="550" y="58"/>
                  </a:cubicBezTo>
                  <a:cubicBezTo>
                    <a:pt x="510" y="18"/>
                    <a:pt x="468" y="0"/>
                    <a:pt x="42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0" name="Google Shape;2050;p44"/>
            <p:cNvSpPr/>
            <p:nvPr/>
          </p:nvSpPr>
          <p:spPr>
            <a:xfrm>
              <a:off x="990125" y="2956213"/>
              <a:ext cx="122350" cy="214300"/>
            </a:xfrm>
            <a:custGeom>
              <a:rect b="b" l="l" r="r" t="t"/>
              <a:pathLst>
                <a:path extrusionOk="0" h="8572" w="4894">
                  <a:moveTo>
                    <a:pt x="0" y="0"/>
                  </a:moveTo>
                  <a:lnTo>
                    <a:pt x="0" y="8572"/>
                  </a:lnTo>
                  <a:lnTo>
                    <a:pt x="2432" y="6748"/>
                  </a:lnTo>
                  <a:lnTo>
                    <a:pt x="4894" y="8572"/>
                  </a:lnTo>
                  <a:lnTo>
                    <a:pt x="48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51" name="Google Shape;2051;p44"/>
          <p:cNvGrpSpPr/>
          <p:nvPr/>
        </p:nvGrpSpPr>
        <p:grpSpPr>
          <a:xfrm>
            <a:off x="1745888" y="768641"/>
            <a:ext cx="275817" cy="271272"/>
            <a:chOff x="5338975" y="2963038"/>
            <a:chExt cx="415700" cy="408850"/>
          </a:xfrm>
        </p:grpSpPr>
        <p:sp>
          <p:nvSpPr>
            <p:cNvPr id="2052" name="Google Shape;2052;p44"/>
            <p:cNvSpPr/>
            <p:nvPr/>
          </p:nvSpPr>
          <p:spPr>
            <a:xfrm>
              <a:off x="5338975" y="3000288"/>
              <a:ext cx="415700" cy="74475"/>
            </a:xfrm>
            <a:custGeom>
              <a:rect b="b" l="l" r="r" t="t"/>
              <a:pathLst>
                <a:path extrusionOk="0" h="2979" w="16628">
                  <a:moveTo>
                    <a:pt x="1" y="0"/>
                  </a:moveTo>
                  <a:lnTo>
                    <a:pt x="1" y="2979"/>
                  </a:lnTo>
                  <a:lnTo>
                    <a:pt x="16627" y="2979"/>
                  </a:lnTo>
                  <a:lnTo>
                    <a:pt x="1662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3" name="Google Shape;2053;p44"/>
            <p:cNvSpPr/>
            <p:nvPr/>
          </p:nvSpPr>
          <p:spPr>
            <a:xfrm>
              <a:off x="5591275" y="2963038"/>
              <a:ext cx="71450" cy="74500"/>
            </a:xfrm>
            <a:custGeom>
              <a:rect b="b" l="l" r="r" t="t"/>
              <a:pathLst>
                <a:path extrusionOk="0" h="2980" w="2858">
                  <a:moveTo>
                    <a:pt x="882" y="1"/>
                  </a:moveTo>
                  <a:lnTo>
                    <a:pt x="882" y="31"/>
                  </a:lnTo>
                  <a:cubicBezTo>
                    <a:pt x="578" y="31"/>
                    <a:pt x="243" y="122"/>
                    <a:pt x="0" y="335"/>
                  </a:cubicBezTo>
                  <a:cubicBezTo>
                    <a:pt x="152" y="426"/>
                    <a:pt x="304" y="578"/>
                    <a:pt x="395" y="761"/>
                  </a:cubicBezTo>
                  <a:cubicBezTo>
                    <a:pt x="546" y="657"/>
                    <a:pt x="717" y="609"/>
                    <a:pt x="886" y="609"/>
                  </a:cubicBezTo>
                  <a:cubicBezTo>
                    <a:pt x="1262" y="609"/>
                    <a:pt x="1628" y="848"/>
                    <a:pt x="1733" y="1247"/>
                  </a:cubicBezTo>
                  <a:cubicBezTo>
                    <a:pt x="1915" y="1825"/>
                    <a:pt x="1489" y="2402"/>
                    <a:pt x="882" y="2402"/>
                  </a:cubicBezTo>
                  <a:cubicBezTo>
                    <a:pt x="486" y="2402"/>
                    <a:pt x="486" y="2980"/>
                    <a:pt x="882" y="2980"/>
                  </a:cubicBezTo>
                  <a:cubicBezTo>
                    <a:pt x="2857" y="2980"/>
                    <a:pt x="2857" y="1"/>
                    <a:pt x="88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4" name="Google Shape;2054;p44"/>
            <p:cNvSpPr/>
            <p:nvPr/>
          </p:nvSpPr>
          <p:spPr>
            <a:xfrm>
              <a:off x="5546425" y="2963438"/>
              <a:ext cx="60050" cy="74100"/>
            </a:xfrm>
            <a:custGeom>
              <a:rect b="b" l="l" r="r" t="t"/>
              <a:pathLst>
                <a:path extrusionOk="0" h="2964" w="2402">
                  <a:moveTo>
                    <a:pt x="909" y="0"/>
                  </a:moveTo>
                  <a:cubicBezTo>
                    <a:pt x="593" y="0"/>
                    <a:pt x="274" y="106"/>
                    <a:pt x="1" y="319"/>
                  </a:cubicBezTo>
                  <a:cubicBezTo>
                    <a:pt x="183" y="410"/>
                    <a:pt x="305" y="562"/>
                    <a:pt x="396" y="745"/>
                  </a:cubicBezTo>
                  <a:cubicBezTo>
                    <a:pt x="556" y="641"/>
                    <a:pt x="730" y="593"/>
                    <a:pt x="901" y="593"/>
                  </a:cubicBezTo>
                  <a:cubicBezTo>
                    <a:pt x="1280" y="593"/>
                    <a:pt x="1638" y="832"/>
                    <a:pt x="1764" y="1231"/>
                  </a:cubicBezTo>
                  <a:cubicBezTo>
                    <a:pt x="1946" y="1809"/>
                    <a:pt x="1490" y="2386"/>
                    <a:pt x="913" y="2386"/>
                  </a:cubicBezTo>
                  <a:cubicBezTo>
                    <a:pt x="517" y="2386"/>
                    <a:pt x="517" y="2964"/>
                    <a:pt x="913" y="2964"/>
                  </a:cubicBezTo>
                  <a:cubicBezTo>
                    <a:pt x="1733" y="2964"/>
                    <a:pt x="2402" y="2295"/>
                    <a:pt x="2402" y="1474"/>
                  </a:cubicBezTo>
                  <a:cubicBezTo>
                    <a:pt x="2402" y="1231"/>
                    <a:pt x="2311" y="958"/>
                    <a:pt x="2189" y="745"/>
                  </a:cubicBezTo>
                  <a:cubicBezTo>
                    <a:pt x="2098" y="562"/>
                    <a:pt x="1946" y="410"/>
                    <a:pt x="1794" y="319"/>
                  </a:cubicBezTo>
                  <a:cubicBezTo>
                    <a:pt x="1536" y="106"/>
                    <a:pt x="1224" y="0"/>
                    <a:pt x="90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5" name="Google Shape;2055;p44"/>
            <p:cNvSpPr/>
            <p:nvPr/>
          </p:nvSpPr>
          <p:spPr>
            <a:xfrm>
              <a:off x="5502350" y="2963438"/>
              <a:ext cx="59300" cy="74100"/>
            </a:xfrm>
            <a:custGeom>
              <a:rect b="b" l="l" r="r" t="t"/>
              <a:pathLst>
                <a:path extrusionOk="0" h="2964" w="2372">
                  <a:moveTo>
                    <a:pt x="882" y="0"/>
                  </a:moveTo>
                  <a:cubicBezTo>
                    <a:pt x="571" y="0"/>
                    <a:pt x="259" y="106"/>
                    <a:pt x="1" y="319"/>
                  </a:cubicBezTo>
                  <a:cubicBezTo>
                    <a:pt x="153" y="410"/>
                    <a:pt x="274" y="562"/>
                    <a:pt x="396" y="745"/>
                  </a:cubicBezTo>
                  <a:cubicBezTo>
                    <a:pt x="547" y="641"/>
                    <a:pt x="715" y="593"/>
                    <a:pt x="880" y="593"/>
                  </a:cubicBezTo>
                  <a:cubicBezTo>
                    <a:pt x="1250" y="593"/>
                    <a:pt x="1607" y="832"/>
                    <a:pt x="1733" y="1231"/>
                  </a:cubicBezTo>
                  <a:cubicBezTo>
                    <a:pt x="1916" y="1809"/>
                    <a:pt x="1490" y="2386"/>
                    <a:pt x="882" y="2386"/>
                  </a:cubicBezTo>
                  <a:cubicBezTo>
                    <a:pt x="487" y="2386"/>
                    <a:pt x="487" y="2964"/>
                    <a:pt x="882" y="2964"/>
                  </a:cubicBezTo>
                  <a:cubicBezTo>
                    <a:pt x="1703" y="2964"/>
                    <a:pt x="2372" y="2295"/>
                    <a:pt x="2372" y="1474"/>
                  </a:cubicBezTo>
                  <a:cubicBezTo>
                    <a:pt x="2372" y="1231"/>
                    <a:pt x="2311" y="958"/>
                    <a:pt x="2159" y="745"/>
                  </a:cubicBezTo>
                  <a:cubicBezTo>
                    <a:pt x="2068" y="562"/>
                    <a:pt x="1946" y="410"/>
                    <a:pt x="1764" y="319"/>
                  </a:cubicBezTo>
                  <a:cubicBezTo>
                    <a:pt x="1505" y="106"/>
                    <a:pt x="1194" y="0"/>
                    <a:pt x="88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6" name="Google Shape;2056;p44"/>
            <p:cNvSpPr/>
            <p:nvPr/>
          </p:nvSpPr>
          <p:spPr>
            <a:xfrm>
              <a:off x="5443075" y="2963813"/>
              <a:ext cx="73750" cy="73725"/>
            </a:xfrm>
            <a:custGeom>
              <a:rect b="b" l="l" r="r" t="t"/>
              <a:pathLst>
                <a:path extrusionOk="0" h="2949" w="2950">
                  <a:moveTo>
                    <a:pt x="1460" y="0"/>
                  </a:moveTo>
                  <a:cubicBezTo>
                    <a:pt x="639" y="0"/>
                    <a:pt x="1" y="639"/>
                    <a:pt x="1" y="1459"/>
                  </a:cubicBezTo>
                  <a:lnTo>
                    <a:pt x="578" y="1459"/>
                  </a:lnTo>
                  <a:cubicBezTo>
                    <a:pt x="578" y="929"/>
                    <a:pt x="1016" y="577"/>
                    <a:pt x="1470" y="577"/>
                  </a:cubicBezTo>
                  <a:cubicBezTo>
                    <a:pt x="1692" y="577"/>
                    <a:pt x="1918" y="661"/>
                    <a:pt x="2098" y="851"/>
                  </a:cubicBezTo>
                  <a:cubicBezTo>
                    <a:pt x="2676" y="1398"/>
                    <a:pt x="2281" y="2371"/>
                    <a:pt x="1460" y="2371"/>
                  </a:cubicBezTo>
                  <a:cubicBezTo>
                    <a:pt x="1065" y="2371"/>
                    <a:pt x="1065" y="2949"/>
                    <a:pt x="1460" y="2949"/>
                  </a:cubicBezTo>
                  <a:cubicBezTo>
                    <a:pt x="2281" y="2949"/>
                    <a:pt x="2949" y="2280"/>
                    <a:pt x="2949" y="1459"/>
                  </a:cubicBezTo>
                  <a:cubicBezTo>
                    <a:pt x="2949" y="1216"/>
                    <a:pt x="2889" y="943"/>
                    <a:pt x="2767" y="730"/>
                  </a:cubicBezTo>
                  <a:cubicBezTo>
                    <a:pt x="2645" y="547"/>
                    <a:pt x="2524" y="395"/>
                    <a:pt x="2372" y="304"/>
                  </a:cubicBezTo>
                  <a:cubicBezTo>
                    <a:pt x="2098" y="91"/>
                    <a:pt x="1794" y="0"/>
                    <a:pt x="146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7" name="Google Shape;2057;p44"/>
            <p:cNvSpPr/>
            <p:nvPr/>
          </p:nvSpPr>
          <p:spPr>
            <a:xfrm>
              <a:off x="5338975" y="3074763"/>
              <a:ext cx="415700" cy="297125"/>
            </a:xfrm>
            <a:custGeom>
              <a:rect b="b" l="l" r="r" t="t"/>
              <a:pathLst>
                <a:path extrusionOk="0" h="11885" w="16628">
                  <a:moveTo>
                    <a:pt x="1" y="0"/>
                  </a:moveTo>
                  <a:lnTo>
                    <a:pt x="1" y="11885"/>
                  </a:lnTo>
                  <a:lnTo>
                    <a:pt x="16627" y="11885"/>
                  </a:lnTo>
                  <a:lnTo>
                    <a:pt x="1662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8" name="Google Shape;2058;p44"/>
            <p:cNvSpPr/>
            <p:nvPr/>
          </p:nvSpPr>
          <p:spPr>
            <a:xfrm>
              <a:off x="5388375" y="3127163"/>
              <a:ext cx="183150" cy="14475"/>
            </a:xfrm>
            <a:custGeom>
              <a:rect b="b" l="l" r="r" t="t"/>
              <a:pathLst>
                <a:path extrusionOk="0" h="579" w="7326">
                  <a:moveTo>
                    <a:pt x="367" y="0"/>
                  </a:moveTo>
                  <a:cubicBezTo>
                    <a:pt x="1" y="0"/>
                    <a:pt x="10" y="579"/>
                    <a:pt x="396" y="579"/>
                  </a:cubicBezTo>
                  <a:lnTo>
                    <a:pt x="6931" y="579"/>
                  </a:lnTo>
                  <a:cubicBezTo>
                    <a:pt x="7326" y="579"/>
                    <a:pt x="7326" y="1"/>
                    <a:pt x="6931" y="1"/>
                  </a:cubicBezTo>
                  <a:lnTo>
                    <a:pt x="396" y="1"/>
                  </a:lnTo>
                  <a:cubicBezTo>
                    <a:pt x="386" y="1"/>
                    <a:pt x="377" y="0"/>
                    <a:pt x="3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9" name="Google Shape;2059;p44"/>
            <p:cNvSpPr/>
            <p:nvPr/>
          </p:nvSpPr>
          <p:spPr>
            <a:xfrm>
              <a:off x="5573775" y="3245738"/>
              <a:ext cx="131500" cy="14450"/>
            </a:xfrm>
            <a:custGeom>
              <a:rect b="b" l="l" r="r" t="t"/>
              <a:pathLst>
                <a:path extrusionOk="0" h="578" w="5260">
                  <a:moveTo>
                    <a:pt x="396" y="0"/>
                  </a:moveTo>
                  <a:cubicBezTo>
                    <a:pt x="1" y="0"/>
                    <a:pt x="1" y="578"/>
                    <a:pt x="396" y="578"/>
                  </a:cubicBezTo>
                  <a:lnTo>
                    <a:pt x="4864" y="578"/>
                  </a:lnTo>
                  <a:cubicBezTo>
                    <a:pt x="5259" y="578"/>
                    <a:pt x="5259" y="0"/>
                    <a:pt x="48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0" name="Google Shape;2060;p44"/>
            <p:cNvSpPr/>
            <p:nvPr/>
          </p:nvSpPr>
          <p:spPr>
            <a:xfrm>
              <a:off x="5388375" y="3186463"/>
              <a:ext cx="94250" cy="14450"/>
            </a:xfrm>
            <a:custGeom>
              <a:rect b="b" l="l" r="r" t="t"/>
              <a:pathLst>
                <a:path extrusionOk="0" h="578" w="3770">
                  <a:moveTo>
                    <a:pt x="396" y="0"/>
                  </a:moveTo>
                  <a:cubicBezTo>
                    <a:pt x="0" y="0"/>
                    <a:pt x="0" y="578"/>
                    <a:pt x="396" y="578"/>
                  </a:cubicBezTo>
                  <a:lnTo>
                    <a:pt x="3374" y="578"/>
                  </a:lnTo>
                  <a:cubicBezTo>
                    <a:pt x="3769" y="578"/>
                    <a:pt x="3769" y="0"/>
                    <a:pt x="33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1" name="Google Shape;2061;p44"/>
            <p:cNvSpPr/>
            <p:nvPr/>
          </p:nvSpPr>
          <p:spPr>
            <a:xfrm>
              <a:off x="5611025" y="3304988"/>
              <a:ext cx="94250" cy="15225"/>
            </a:xfrm>
            <a:custGeom>
              <a:rect b="b" l="l" r="r" t="t"/>
              <a:pathLst>
                <a:path extrusionOk="0" h="609" w="3770">
                  <a:moveTo>
                    <a:pt x="396" y="1"/>
                  </a:moveTo>
                  <a:cubicBezTo>
                    <a:pt x="0" y="1"/>
                    <a:pt x="0" y="609"/>
                    <a:pt x="396" y="609"/>
                  </a:cubicBezTo>
                  <a:lnTo>
                    <a:pt x="3374" y="609"/>
                  </a:lnTo>
                  <a:cubicBezTo>
                    <a:pt x="3769" y="609"/>
                    <a:pt x="3769" y="1"/>
                    <a:pt x="33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2" name="Google Shape;2062;p44"/>
            <p:cNvSpPr/>
            <p:nvPr/>
          </p:nvSpPr>
          <p:spPr>
            <a:xfrm>
              <a:off x="5539600" y="3186463"/>
              <a:ext cx="128450" cy="14450"/>
            </a:xfrm>
            <a:custGeom>
              <a:rect b="b" l="l" r="r" t="t"/>
              <a:pathLst>
                <a:path extrusionOk="0" h="578" w="5138">
                  <a:moveTo>
                    <a:pt x="274" y="0"/>
                  </a:moveTo>
                  <a:cubicBezTo>
                    <a:pt x="122" y="0"/>
                    <a:pt x="0" y="122"/>
                    <a:pt x="0" y="304"/>
                  </a:cubicBezTo>
                  <a:cubicBezTo>
                    <a:pt x="0" y="456"/>
                    <a:pt x="122" y="578"/>
                    <a:pt x="274" y="578"/>
                  </a:cubicBezTo>
                  <a:lnTo>
                    <a:pt x="4742" y="578"/>
                  </a:lnTo>
                  <a:cubicBezTo>
                    <a:pt x="5137" y="578"/>
                    <a:pt x="5137" y="0"/>
                    <a:pt x="474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3" name="Google Shape;2063;p44"/>
            <p:cNvSpPr/>
            <p:nvPr/>
          </p:nvSpPr>
          <p:spPr>
            <a:xfrm>
              <a:off x="5499325" y="3186463"/>
              <a:ext cx="20525" cy="14450"/>
            </a:xfrm>
            <a:custGeom>
              <a:rect b="b" l="l" r="r" t="t"/>
              <a:pathLst>
                <a:path extrusionOk="0" h="578" w="821">
                  <a:moveTo>
                    <a:pt x="426" y="0"/>
                  </a:moveTo>
                  <a:cubicBezTo>
                    <a:pt x="152" y="0"/>
                    <a:pt x="0" y="304"/>
                    <a:pt x="213" y="486"/>
                  </a:cubicBezTo>
                  <a:cubicBezTo>
                    <a:pt x="259" y="547"/>
                    <a:pt x="335" y="578"/>
                    <a:pt x="411" y="578"/>
                  </a:cubicBezTo>
                  <a:cubicBezTo>
                    <a:pt x="487" y="578"/>
                    <a:pt x="563" y="547"/>
                    <a:pt x="608" y="486"/>
                  </a:cubicBezTo>
                  <a:cubicBezTo>
                    <a:pt x="821" y="304"/>
                    <a:pt x="669" y="0"/>
                    <a:pt x="42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4" name="Google Shape;2064;p44"/>
            <p:cNvSpPr/>
            <p:nvPr/>
          </p:nvSpPr>
          <p:spPr>
            <a:xfrm>
              <a:off x="5427900" y="3245738"/>
              <a:ext cx="128425" cy="14450"/>
            </a:xfrm>
            <a:custGeom>
              <a:rect b="b" l="l" r="r" t="t"/>
              <a:pathLst>
                <a:path extrusionOk="0" h="578" w="5137">
                  <a:moveTo>
                    <a:pt x="304" y="0"/>
                  </a:moveTo>
                  <a:cubicBezTo>
                    <a:pt x="122" y="0"/>
                    <a:pt x="0" y="122"/>
                    <a:pt x="0" y="304"/>
                  </a:cubicBezTo>
                  <a:cubicBezTo>
                    <a:pt x="0" y="456"/>
                    <a:pt x="122" y="578"/>
                    <a:pt x="304" y="578"/>
                  </a:cubicBezTo>
                  <a:lnTo>
                    <a:pt x="4742" y="578"/>
                  </a:lnTo>
                  <a:cubicBezTo>
                    <a:pt x="5137" y="578"/>
                    <a:pt x="5137" y="0"/>
                    <a:pt x="474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5" name="Google Shape;2065;p44"/>
            <p:cNvSpPr/>
            <p:nvPr/>
          </p:nvSpPr>
          <p:spPr>
            <a:xfrm>
              <a:off x="5389900" y="3245738"/>
              <a:ext cx="15975" cy="14450"/>
            </a:xfrm>
            <a:custGeom>
              <a:rect b="b" l="l" r="r" t="t"/>
              <a:pathLst>
                <a:path extrusionOk="0" h="578" w="639">
                  <a:moveTo>
                    <a:pt x="335" y="0"/>
                  </a:moveTo>
                  <a:cubicBezTo>
                    <a:pt x="259" y="0"/>
                    <a:pt x="183" y="30"/>
                    <a:pt x="122" y="91"/>
                  </a:cubicBezTo>
                  <a:cubicBezTo>
                    <a:pt x="0" y="213"/>
                    <a:pt x="0" y="395"/>
                    <a:pt x="122" y="517"/>
                  </a:cubicBezTo>
                  <a:cubicBezTo>
                    <a:pt x="183" y="547"/>
                    <a:pt x="243" y="578"/>
                    <a:pt x="335" y="578"/>
                  </a:cubicBezTo>
                  <a:cubicBezTo>
                    <a:pt x="487" y="578"/>
                    <a:pt x="639" y="456"/>
                    <a:pt x="639" y="304"/>
                  </a:cubicBezTo>
                  <a:cubicBezTo>
                    <a:pt x="639" y="213"/>
                    <a:pt x="608" y="152"/>
                    <a:pt x="547" y="91"/>
                  </a:cubicBezTo>
                  <a:cubicBezTo>
                    <a:pt x="487" y="30"/>
                    <a:pt x="411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6" name="Google Shape;2066;p44"/>
            <p:cNvSpPr/>
            <p:nvPr/>
          </p:nvSpPr>
          <p:spPr>
            <a:xfrm>
              <a:off x="5684850" y="3186438"/>
              <a:ext cx="20425" cy="14475"/>
            </a:xfrm>
            <a:custGeom>
              <a:rect b="b" l="l" r="r" t="t"/>
              <a:pathLst>
                <a:path extrusionOk="0" h="579" w="817">
                  <a:moveTo>
                    <a:pt x="424" y="0"/>
                  </a:moveTo>
                  <a:cubicBezTo>
                    <a:pt x="198" y="0"/>
                    <a:pt x="0" y="279"/>
                    <a:pt x="209" y="487"/>
                  </a:cubicBezTo>
                  <a:cubicBezTo>
                    <a:pt x="269" y="548"/>
                    <a:pt x="330" y="579"/>
                    <a:pt x="421" y="579"/>
                  </a:cubicBezTo>
                  <a:cubicBezTo>
                    <a:pt x="695" y="579"/>
                    <a:pt x="816" y="275"/>
                    <a:pt x="634" y="92"/>
                  </a:cubicBezTo>
                  <a:cubicBezTo>
                    <a:pt x="569" y="27"/>
                    <a:pt x="495" y="0"/>
                    <a:pt x="42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7" name="Google Shape;2067;p44"/>
            <p:cNvSpPr/>
            <p:nvPr/>
          </p:nvSpPr>
          <p:spPr>
            <a:xfrm>
              <a:off x="5388375" y="3304988"/>
              <a:ext cx="205200" cy="15225"/>
            </a:xfrm>
            <a:custGeom>
              <a:rect b="b" l="l" r="r" t="t"/>
              <a:pathLst>
                <a:path extrusionOk="0" h="609" w="8208">
                  <a:moveTo>
                    <a:pt x="396" y="1"/>
                  </a:moveTo>
                  <a:cubicBezTo>
                    <a:pt x="0" y="1"/>
                    <a:pt x="0" y="609"/>
                    <a:pt x="396" y="609"/>
                  </a:cubicBezTo>
                  <a:lnTo>
                    <a:pt x="7812" y="609"/>
                  </a:lnTo>
                  <a:cubicBezTo>
                    <a:pt x="8207" y="609"/>
                    <a:pt x="8207" y="1"/>
                    <a:pt x="78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068" name="Google Shape;206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5925" y="1681975"/>
            <a:ext cx="5255925" cy="3009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2" name="Shape 2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73" name="Google Shape;2073;p45"/>
          <p:cNvGrpSpPr/>
          <p:nvPr/>
        </p:nvGrpSpPr>
        <p:grpSpPr>
          <a:xfrm>
            <a:off x="1225709" y="979333"/>
            <a:ext cx="6344201" cy="242261"/>
            <a:chOff x="1013157" y="1512733"/>
            <a:chExt cx="6344201" cy="242261"/>
          </a:xfrm>
        </p:grpSpPr>
        <p:sp>
          <p:nvSpPr>
            <p:cNvPr id="2074" name="Google Shape;2074;p45"/>
            <p:cNvSpPr/>
            <p:nvPr/>
          </p:nvSpPr>
          <p:spPr>
            <a:xfrm>
              <a:off x="1013157" y="1512733"/>
              <a:ext cx="6344201" cy="242074"/>
            </a:xfrm>
            <a:custGeom>
              <a:rect b="b" l="l" r="r" t="t"/>
              <a:pathLst>
                <a:path extrusionOk="0" h="7553" w="197947">
                  <a:moveTo>
                    <a:pt x="5631" y="0"/>
                  </a:moveTo>
                  <a:cubicBezTo>
                    <a:pt x="2523" y="0"/>
                    <a:pt x="0" y="1621"/>
                    <a:pt x="0" y="3626"/>
                  </a:cubicBezTo>
                  <a:lnTo>
                    <a:pt x="0" y="3927"/>
                  </a:lnTo>
                  <a:cubicBezTo>
                    <a:pt x="0" y="5932"/>
                    <a:pt x="2523" y="7552"/>
                    <a:pt x="5631" y="7552"/>
                  </a:cubicBezTo>
                  <a:lnTo>
                    <a:pt x="192316" y="7552"/>
                  </a:lnTo>
                  <a:cubicBezTo>
                    <a:pt x="195424" y="7552"/>
                    <a:pt x="197947" y="5932"/>
                    <a:pt x="197947" y="3927"/>
                  </a:cubicBezTo>
                  <a:lnTo>
                    <a:pt x="197947" y="3626"/>
                  </a:lnTo>
                  <a:cubicBezTo>
                    <a:pt x="197947" y="1621"/>
                    <a:pt x="195424" y="0"/>
                    <a:pt x="19231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5" name="Google Shape;2075;p45"/>
            <p:cNvSpPr/>
            <p:nvPr/>
          </p:nvSpPr>
          <p:spPr>
            <a:xfrm>
              <a:off x="5771140" y="1512921"/>
              <a:ext cx="1586219" cy="242074"/>
            </a:xfrm>
            <a:custGeom>
              <a:rect b="b" l="l" r="r" t="t"/>
              <a:pathLst>
                <a:path extrusionOk="0" h="7553" w="49492">
                  <a:moveTo>
                    <a:pt x="1" y="0"/>
                  </a:moveTo>
                  <a:lnTo>
                    <a:pt x="1" y="7552"/>
                  </a:lnTo>
                  <a:lnTo>
                    <a:pt x="43861" y="7552"/>
                  </a:lnTo>
                  <a:cubicBezTo>
                    <a:pt x="46969" y="7552"/>
                    <a:pt x="49492" y="5932"/>
                    <a:pt x="49492" y="3927"/>
                  </a:cubicBezTo>
                  <a:lnTo>
                    <a:pt x="49492" y="3626"/>
                  </a:lnTo>
                  <a:cubicBezTo>
                    <a:pt x="49492" y="1621"/>
                    <a:pt x="46969" y="0"/>
                    <a:pt x="43861" y="0"/>
                  </a:cubicBezTo>
                  <a:close/>
                </a:path>
              </a:pathLst>
            </a:custGeom>
            <a:solidFill>
              <a:schemeClr val="dk2">
                <a:alpha val="32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6" name="Google Shape;2076;p45"/>
            <p:cNvSpPr/>
            <p:nvPr/>
          </p:nvSpPr>
          <p:spPr>
            <a:xfrm>
              <a:off x="1013157" y="1512921"/>
              <a:ext cx="1588879" cy="242074"/>
            </a:xfrm>
            <a:custGeom>
              <a:rect b="b" l="l" r="r" t="t"/>
              <a:pathLst>
                <a:path extrusionOk="0" h="7553" w="49575">
                  <a:moveTo>
                    <a:pt x="5631" y="0"/>
                  </a:moveTo>
                  <a:cubicBezTo>
                    <a:pt x="2523" y="0"/>
                    <a:pt x="0" y="1621"/>
                    <a:pt x="0" y="3626"/>
                  </a:cubicBezTo>
                  <a:lnTo>
                    <a:pt x="0" y="3927"/>
                  </a:lnTo>
                  <a:cubicBezTo>
                    <a:pt x="0" y="5932"/>
                    <a:pt x="2523" y="7552"/>
                    <a:pt x="5631" y="7552"/>
                  </a:cubicBezTo>
                  <a:lnTo>
                    <a:pt x="49575" y="7552"/>
                  </a:lnTo>
                  <a:lnTo>
                    <a:pt x="49575" y="0"/>
                  </a:lnTo>
                  <a:close/>
                </a:path>
              </a:pathLst>
            </a:custGeom>
            <a:solidFill>
              <a:schemeClr val="lt1">
                <a:alpha val="5625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7" name="Google Shape;2077;p45"/>
            <p:cNvSpPr/>
            <p:nvPr/>
          </p:nvSpPr>
          <p:spPr>
            <a:xfrm>
              <a:off x="2602004" y="1512921"/>
              <a:ext cx="1588879" cy="242074"/>
            </a:xfrm>
            <a:custGeom>
              <a:rect b="b" l="l" r="r" t="t"/>
              <a:pathLst>
                <a:path extrusionOk="0" h="7553" w="49575">
                  <a:moveTo>
                    <a:pt x="1" y="0"/>
                  </a:moveTo>
                  <a:lnTo>
                    <a:pt x="1" y="7552"/>
                  </a:lnTo>
                  <a:lnTo>
                    <a:pt x="49575" y="7552"/>
                  </a:lnTo>
                  <a:lnTo>
                    <a:pt x="49575" y="0"/>
                  </a:lnTo>
                  <a:close/>
                </a:path>
              </a:pathLst>
            </a:custGeom>
            <a:solidFill>
              <a:schemeClr val="lt1">
                <a:alpha val="227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8" name="Google Shape;2078;p45"/>
            <p:cNvSpPr/>
            <p:nvPr/>
          </p:nvSpPr>
          <p:spPr>
            <a:xfrm>
              <a:off x="4187646" y="1512921"/>
              <a:ext cx="1586219" cy="242074"/>
            </a:xfrm>
            <a:custGeom>
              <a:rect b="b" l="l" r="r" t="t"/>
              <a:pathLst>
                <a:path extrusionOk="0" h="7553" w="49492">
                  <a:moveTo>
                    <a:pt x="1" y="0"/>
                  </a:moveTo>
                  <a:lnTo>
                    <a:pt x="1" y="7552"/>
                  </a:lnTo>
                  <a:lnTo>
                    <a:pt x="49491" y="7552"/>
                  </a:lnTo>
                  <a:lnTo>
                    <a:pt x="4949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79" name="Google Shape;2079;p45"/>
          <p:cNvGrpSpPr/>
          <p:nvPr/>
        </p:nvGrpSpPr>
        <p:grpSpPr>
          <a:xfrm>
            <a:off x="7569903" y="919929"/>
            <a:ext cx="1554791" cy="3757322"/>
            <a:chOff x="5507689" y="1443155"/>
            <a:chExt cx="1333440" cy="3222403"/>
          </a:xfrm>
        </p:grpSpPr>
        <p:sp>
          <p:nvSpPr>
            <p:cNvPr id="2080" name="Google Shape;2080;p45"/>
            <p:cNvSpPr/>
            <p:nvPr/>
          </p:nvSpPr>
          <p:spPr>
            <a:xfrm>
              <a:off x="5560155" y="1443155"/>
              <a:ext cx="413445" cy="353415"/>
            </a:xfrm>
            <a:custGeom>
              <a:rect b="b" l="l" r="r" t="t"/>
              <a:pathLst>
                <a:path extrusionOk="0" h="11027" w="12900">
                  <a:moveTo>
                    <a:pt x="7400" y="0"/>
                  </a:moveTo>
                  <a:cubicBezTo>
                    <a:pt x="7390" y="0"/>
                    <a:pt x="7379" y="0"/>
                    <a:pt x="7369" y="1"/>
                  </a:cubicBezTo>
                  <a:cubicBezTo>
                    <a:pt x="2457" y="1"/>
                    <a:pt x="1" y="5932"/>
                    <a:pt x="3476" y="9407"/>
                  </a:cubicBezTo>
                  <a:cubicBezTo>
                    <a:pt x="4530" y="10461"/>
                    <a:pt x="5945" y="11026"/>
                    <a:pt x="7389" y="11026"/>
                  </a:cubicBezTo>
                  <a:cubicBezTo>
                    <a:pt x="8096" y="11026"/>
                    <a:pt x="8810" y="10891"/>
                    <a:pt x="9491" y="10610"/>
                  </a:cubicBezTo>
                  <a:cubicBezTo>
                    <a:pt x="11546" y="9742"/>
                    <a:pt x="12883" y="7737"/>
                    <a:pt x="12900" y="5514"/>
                  </a:cubicBezTo>
                  <a:cubicBezTo>
                    <a:pt x="12900" y="2467"/>
                    <a:pt x="10443" y="0"/>
                    <a:pt x="74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1" name="Google Shape;2081;p45"/>
            <p:cNvSpPr/>
            <p:nvPr/>
          </p:nvSpPr>
          <p:spPr>
            <a:xfrm>
              <a:off x="5605153" y="1443155"/>
              <a:ext cx="413445" cy="353415"/>
            </a:xfrm>
            <a:custGeom>
              <a:rect b="b" l="l" r="r" t="t"/>
              <a:pathLst>
                <a:path extrusionOk="0" h="11027" w="12900">
                  <a:moveTo>
                    <a:pt x="7369" y="1"/>
                  </a:moveTo>
                  <a:cubicBezTo>
                    <a:pt x="2456" y="1"/>
                    <a:pt x="0" y="5932"/>
                    <a:pt x="3476" y="9407"/>
                  </a:cubicBezTo>
                  <a:cubicBezTo>
                    <a:pt x="4530" y="10461"/>
                    <a:pt x="5945" y="11026"/>
                    <a:pt x="7388" y="11026"/>
                  </a:cubicBezTo>
                  <a:cubicBezTo>
                    <a:pt x="8095" y="11026"/>
                    <a:pt x="8809" y="10891"/>
                    <a:pt x="9491" y="10610"/>
                  </a:cubicBezTo>
                  <a:cubicBezTo>
                    <a:pt x="11546" y="9742"/>
                    <a:pt x="12899" y="7737"/>
                    <a:pt x="12899" y="5514"/>
                  </a:cubicBezTo>
                  <a:cubicBezTo>
                    <a:pt x="12899" y="2457"/>
                    <a:pt x="10426" y="1"/>
                    <a:pt x="73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2" name="Google Shape;2082;p45"/>
            <p:cNvSpPr/>
            <p:nvPr/>
          </p:nvSpPr>
          <p:spPr>
            <a:xfrm>
              <a:off x="5674766" y="1463699"/>
              <a:ext cx="321333" cy="311879"/>
            </a:xfrm>
            <a:custGeom>
              <a:rect b="b" l="l" r="r" t="t"/>
              <a:pathLst>
                <a:path extrusionOk="0" h="9731" w="10026">
                  <a:moveTo>
                    <a:pt x="5218" y="1"/>
                  </a:moveTo>
                  <a:cubicBezTo>
                    <a:pt x="4649" y="1"/>
                    <a:pt x="4082" y="97"/>
                    <a:pt x="3543" y="295"/>
                  </a:cubicBezTo>
                  <a:cubicBezTo>
                    <a:pt x="3108" y="446"/>
                    <a:pt x="2690" y="663"/>
                    <a:pt x="2306" y="947"/>
                  </a:cubicBezTo>
                  <a:cubicBezTo>
                    <a:pt x="1905" y="1231"/>
                    <a:pt x="1554" y="1582"/>
                    <a:pt x="1270" y="1983"/>
                  </a:cubicBezTo>
                  <a:cubicBezTo>
                    <a:pt x="0" y="3687"/>
                    <a:pt x="0" y="6043"/>
                    <a:pt x="1270" y="7747"/>
                  </a:cubicBezTo>
                  <a:cubicBezTo>
                    <a:pt x="1554" y="8148"/>
                    <a:pt x="1905" y="8499"/>
                    <a:pt x="2306" y="8783"/>
                  </a:cubicBezTo>
                  <a:cubicBezTo>
                    <a:pt x="2690" y="9067"/>
                    <a:pt x="3108" y="9284"/>
                    <a:pt x="3543" y="9451"/>
                  </a:cubicBezTo>
                  <a:cubicBezTo>
                    <a:pt x="4078" y="9637"/>
                    <a:pt x="4642" y="9730"/>
                    <a:pt x="5206" y="9730"/>
                  </a:cubicBezTo>
                  <a:cubicBezTo>
                    <a:pt x="5505" y="9730"/>
                    <a:pt x="5804" y="9704"/>
                    <a:pt x="6099" y="9652"/>
                  </a:cubicBezTo>
                  <a:cubicBezTo>
                    <a:pt x="7469" y="9385"/>
                    <a:pt x="8655" y="8549"/>
                    <a:pt x="9374" y="7346"/>
                  </a:cubicBezTo>
                  <a:cubicBezTo>
                    <a:pt x="9608" y="6945"/>
                    <a:pt x="9792" y="6511"/>
                    <a:pt x="9892" y="6043"/>
                  </a:cubicBezTo>
                  <a:cubicBezTo>
                    <a:pt x="9925" y="5876"/>
                    <a:pt x="9959" y="5709"/>
                    <a:pt x="9975" y="5542"/>
                  </a:cubicBezTo>
                  <a:cubicBezTo>
                    <a:pt x="10009" y="5425"/>
                    <a:pt x="10009" y="5291"/>
                    <a:pt x="10009" y="5174"/>
                  </a:cubicBezTo>
                  <a:cubicBezTo>
                    <a:pt x="10009" y="5074"/>
                    <a:pt x="10009" y="5007"/>
                    <a:pt x="10009" y="4940"/>
                  </a:cubicBezTo>
                  <a:cubicBezTo>
                    <a:pt x="10025" y="4923"/>
                    <a:pt x="10025" y="4890"/>
                    <a:pt x="10009" y="4873"/>
                  </a:cubicBezTo>
                  <a:cubicBezTo>
                    <a:pt x="9992" y="5258"/>
                    <a:pt x="9925" y="5659"/>
                    <a:pt x="9842" y="6043"/>
                  </a:cubicBezTo>
                  <a:cubicBezTo>
                    <a:pt x="9725" y="6477"/>
                    <a:pt x="9541" y="6912"/>
                    <a:pt x="9307" y="7296"/>
                  </a:cubicBezTo>
                  <a:cubicBezTo>
                    <a:pt x="8417" y="8762"/>
                    <a:pt x="6851" y="9608"/>
                    <a:pt x="5221" y="9608"/>
                  </a:cubicBezTo>
                  <a:cubicBezTo>
                    <a:pt x="4678" y="9608"/>
                    <a:pt x="4127" y="9514"/>
                    <a:pt x="3593" y="9318"/>
                  </a:cubicBezTo>
                  <a:cubicBezTo>
                    <a:pt x="3158" y="9167"/>
                    <a:pt x="2757" y="8950"/>
                    <a:pt x="2390" y="8683"/>
                  </a:cubicBezTo>
                  <a:cubicBezTo>
                    <a:pt x="2206" y="8532"/>
                    <a:pt x="2022" y="8382"/>
                    <a:pt x="1855" y="8215"/>
                  </a:cubicBezTo>
                  <a:cubicBezTo>
                    <a:pt x="1688" y="8048"/>
                    <a:pt x="1538" y="7864"/>
                    <a:pt x="1387" y="7664"/>
                  </a:cubicBezTo>
                  <a:cubicBezTo>
                    <a:pt x="167" y="6009"/>
                    <a:pt x="167" y="3737"/>
                    <a:pt x="1387" y="2066"/>
                  </a:cubicBezTo>
                  <a:cubicBezTo>
                    <a:pt x="1671" y="1682"/>
                    <a:pt x="2005" y="1331"/>
                    <a:pt x="2390" y="1064"/>
                  </a:cubicBezTo>
                  <a:cubicBezTo>
                    <a:pt x="2757" y="780"/>
                    <a:pt x="3158" y="563"/>
                    <a:pt x="3593" y="412"/>
                  </a:cubicBezTo>
                  <a:cubicBezTo>
                    <a:pt x="4127" y="216"/>
                    <a:pt x="4678" y="122"/>
                    <a:pt x="5221" y="122"/>
                  </a:cubicBezTo>
                  <a:cubicBezTo>
                    <a:pt x="6851" y="122"/>
                    <a:pt x="8417" y="968"/>
                    <a:pt x="9307" y="2434"/>
                  </a:cubicBezTo>
                  <a:cubicBezTo>
                    <a:pt x="9541" y="2818"/>
                    <a:pt x="9725" y="3253"/>
                    <a:pt x="9842" y="3704"/>
                  </a:cubicBezTo>
                  <a:cubicBezTo>
                    <a:pt x="9925" y="4088"/>
                    <a:pt x="9992" y="4472"/>
                    <a:pt x="10009" y="4873"/>
                  </a:cubicBezTo>
                  <a:lnTo>
                    <a:pt x="10009" y="4857"/>
                  </a:lnTo>
                  <a:cubicBezTo>
                    <a:pt x="10025" y="4840"/>
                    <a:pt x="10025" y="4806"/>
                    <a:pt x="10009" y="4790"/>
                  </a:cubicBezTo>
                  <a:cubicBezTo>
                    <a:pt x="10009" y="4723"/>
                    <a:pt x="10009" y="4656"/>
                    <a:pt x="10009" y="4556"/>
                  </a:cubicBezTo>
                  <a:cubicBezTo>
                    <a:pt x="10009" y="4439"/>
                    <a:pt x="10009" y="4305"/>
                    <a:pt x="9975" y="4188"/>
                  </a:cubicBezTo>
                  <a:cubicBezTo>
                    <a:pt x="9959" y="4021"/>
                    <a:pt x="9925" y="3854"/>
                    <a:pt x="9892" y="3687"/>
                  </a:cubicBezTo>
                  <a:cubicBezTo>
                    <a:pt x="9775" y="3236"/>
                    <a:pt x="9608" y="2785"/>
                    <a:pt x="9374" y="2384"/>
                  </a:cubicBezTo>
                  <a:cubicBezTo>
                    <a:pt x="8655" y="1181"/>
                    <a:pt x="7469" y="345"/>
                    <a:pt x="6099" y="78"/>
                  </a:cubicBezTo>
                  <a:cubicBezTo>
                    <a:pt x="5808" y="27"/>
                    <a:pt x="5513" y="1"/>
                    <a:pt x="521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3" name="Google Shape;2083;p45"/>
            <p:cNvSpPr/>
            <p:nvPr/>
          </p:nvSpPr>
          <p:spPr>
            <a:xfrm>
              <a:off x="5758288" y="1593085"/>
              <a:ext cx="40191" cy="60607"/>
            </a:xfrm>
            <a:custGeom>
              <a:rect b="b" l="l" r="r" t="t"/>
              <a:pathLst>
                <a:path extrusionOk="0" h="1891" w="1254">
                  <a:moveTo>
                    <a:pt x="1235" y="0"/>
                  </a:moveTo>
                  <a:cubicBezTo>
                    <a:pt x="1182" y="0"/>
                    <a:pt x="673" y="379"/>
                    <a:pt x="68" y="870"/>
                  </a:cubicBezTo>
                  <a:lnTo>
                    <a:pt x="1" y="920"/>
                  </a:lnTo>
                  <a:lnTo>
                    <a:pt x="68" y="987"/>
                  </a:lnTo>
                  <a:lnTo>
                    <a:pt x="84" y="987"/>
                  </a:lnTo>
                  <a:cubicBezTo>
                    <a:pt x="662" y="1501"/>
                    <a:pt x="1163" y="1891"/>
                    <a:pt x="1231" y="1891"/>
                  </a:cubicBezTo>
                  <a:cubicBezTo>
                    <a:pt x="1234" y="1891"/>
                    <a:pt x="1236" y="1890"/>
                    <a:pt x="1237" y="1889"/>
                  </a:cubicBezTo>
                  <a:cubicBezTo>
                    <a:pt x="1254" y="1856"/>
                    <a:pt x="812" y="1430"/>
                    <a:pt x="220" y="930"/>
                  </a:cubicBezTo>
                  <a:lnTo>
                    <a:pt x="220" y="930"/>
                  </a:lnTo>
                  <a:cubicBezTo>
                    <a:pt x="820" y="438"/>
                    <a:pt x="1253" y="33"/>
                    <a:pt x="1237" y="1"/>
                  </a:cubicBezTo>
                  <a:cubicBezTo>
                    <a:pt x="1237" y="1"/>
                    <a:pt x="1236" y="0"/>
                    <a:pt x="12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4" name="Google Shape;2084;p45"/>
            <p:cNvSpPr/>
            <p:nvPr/>
          </p:nvSpPr>
          <p:spPr>
            <a:xfrm>
              <a:off x="5900237" y="1593085"/>
              <a:ext cx="40704" cy="60607"/>
            </a:xfrm>
            <a:custGeom>
              <a:rect b="b" l="l" r="r" t="t"/>
              <a:pathLst>
                <a:path extrusionOk="0" h="1891" w="1270">
                  <a:moveTo>
                    <a:pt x="35" y="0"/>
                  </a:moveTo>
                  <a:cubicBezTo>
                    <a:pt x="34" y="0"/>
                    <a:pt x="33" y="1"/>
                    <a:pt x="33" y="1"/>
                  </a:cubicBezTo>
                  <a:cubicBezTo>
                    <a:pt x="1" y="33"/>
                    <a:pt x="457" y="460"/>
                    <a:pt x="1035" y="975"/>
                  </a:cubicBezTo>
                  <a:lnTo>
                    <a:pt x="1035" y="975"/>
                  </a:lnTo>
                  <a:cubicBezTo>
                    <a:pt x="449" y="1452"/>
                    <a:pt x="1" y="1857"/>
                    <a:pt x="33" y="1889"/>
                  </a:cubicBezTo>
                  <a:cubicBezTo>
                    <a:pt x="34" y="1890"/>
                    <a:pt x="35" y="1891"/>
                    <a:pt x="38" y="1891"/>
                  </a:cubicBezTo>
                  <a:cubicBezTo>
                    <a:pt x="92" y="1891"/>
                    <a:pt x="594" y="1518"/>
                    <a:pt x="1203" y="1037"/>
                  </a:cubicBezTo>
                  <a:lnTo>
                    <a:pt x="1269" y="970"/>
                  </a:lnTo>
                  <a:lnTo>
                    <a:pt x="1203" y="920"/>
                  </a:lnTo>
                  <a:lnTo>
                    <a:pt x="1186" y="903"/>
                  </a:lnTo>
                  <a:cubicBezTo>
                    <a:pt x="580" y="396"/>
                    <a:pt x="71" y="0"/>
                    <a:pt x="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5" name="Google Shape;2085;p45"/>
            <p:cNvSpPr/>
            <p:nvPr/>
          </p:nvSpPr>
          <p:spPr>
            <a:xfrm>
              <a:off x="5762038" y="1620424"/>
              <a:ext cx="170346" cy="4840"/>
            </a:xfrm>
            <a:custGeom>
              <a:rect b="b" l="l" r="r" t="t"/>
              <a:pathLst>
                <a:path extrusionOk="0" h="151" w="5315">
                  <a:moveTo>
                    <a:pt x="2657" y="0"/>
                  </a:moveTo>
                  <a:cubicBezTo>
                    <a:pt x="1187" y="0"/>
                    <a:pt x="1" y="33"/>
                    <a:pt x="1" y="67"/>
                  </a:cubicBezTo>
                  <a:cubicBezTo>
                    <a:pt x="1" y="117"/>
                    <a:pt x="1187" y="150"/>
                    <a:pt x="2657" y="150"/>
                  </a:cubicBezTo>
                  <a:cubicBezTo>
                    <a:pt x="4128" y="150"/>
                    <a:pt x="5314" y="117"/>
                    <a:pt x="5314" y="67"/>
                  </a:cubicBezTo>
                  <a:cubicBezTo>
                    <a:pt x="5314" y="33"/>
                    <a:pt x="4128" y="0"/>
                    <a:pt x="26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6" name="Google Shape;2086;p45"/>
            <p:cNvSpPr/>
            <p:nvPr/>
          </p:nvSpPr>
          <p:spPr>
            <a:xfrm>
              <a:off x="5824183" y="2854766"/>
              <a:ext cx="858427" cy="1752750"/>
            </a:xfrm>
            <a:custGeom>
              <a:rect b="b" l="l" r="r" t="t"/>
              <a:pathLst>
                <a:path extrusionOk="0" h="54688" w="26784">
                  <a:moveTo>
                    <a:pt x="15054" y="0"/>
                  </a:moveTo>
                  <a:lnTo>
                    <a:pt x="1353" y="368"/>
                  </a:lnTo>
                  <a:cubicBezTo>
                    <a:pt x="284" y="2306"/>
                    <a:pt x="150" y="6934"/>
                    <a:pt x="150" y="6934"/>
                  </a:cubicBezTo>
                  <a:cubicBezTo>
                    <a:pt x="0" y="7502"/>
                    <a:pt x="2105" y="53635"/>
                    <a:pt x="2105" y="53635"/>
                  </a:cubicBezTo>
                  <a:lnTo>
                    <a:pt x="7786" y="53618"/>
                  </a:lnTo>
                  <a:lnTo>
                    <a:pt x="9340" y="9875"/>
                  </a:lnTo>
                  <a:lnTo>
                    <a:pt x="21587" y="54687"/>
                  </a:lnTo>
                  <a:lnTo>
                    <a:pt x="26784" y="54570"/>
                  </a:lnTo>
                  <a:lnTo>
                    <a:pt x="17611" y="7151"/>
                  </a:lnTo>
                  <a:lnTo>
                    <a:pt x="17628" y="7151"/>
                  </a:lnTo>
                  <a:cubicBezTo>
                    <a:pt x="17611" y="7085"/>
                    <a:pt x="17594" y="7018"/>
                    <a:pt x="17577" y="6951"/>
                  </a:cubicBezTo>
                  <a:lnTo>
                    <a:pt x="17577" y="6934"/>
                  </a:lnTo>
                  <a:cubicBezTo>
                    <a:pt x="16174" y="1370"/>
                    <a:pt x="15054" y="0"/>
                    <a:pt x="1505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7" name="Google Shape;2087;p45"/>
            <p:cNvSpPr/>
            <p:nvPr/>
          </p:nvSpPr>
          <p:spPr>
            <a:xfrm>
              <a:off x="6019624" y="3123441"/>
              <a:ext cx="220119" cy="57081"/>
            </a:xfrm>
            <a:custGeom>
              <a:rect b="b" l="l" r="r" t="t"/>
              <a:pathLst>
                <a:path extrusionOk="0" h="1781" w="6868">
                  <a:moveTo>
                    <a:pt x="6848" y="0"/>
                  </a:moveTo>
                  <a:cubicBezTo>
                    <a:pt x="6661" y="0"/>
                    <a:pt x="5197" y="352"/>
                    <a:pt x="3409" y="807"/>
                  </a:cubicBezTo>
                  <a:cubicBezTo>
                    <a:pt x="1521" y="1308"/>
                    <a:pt x="1" y="1743"/>
                    <a:pt x="17" y="1776"/>
                  </a:cubicBezTo>
                  <a:cubicBezTo>
                    <a:pt x="17" y="1779"/>
                    <a:pt x="23" y="1781"/>
                    <a:pt x="35" y="1781"/>
                  </a:cubicBezTo>
                  <a:cubicBezTo>
                    <a:pt x="209" y="1781"/>
                    <a:pt x="1687" y="1429"/>
                    <a:pt x="3459" y="974"/>
                  </a:cubicBezTo>
                  <a:cubicBezTo>
                    <a:pt x="5347" y="489"/>
                    <a:pt x="6868" y="55"/>
                    <a:pt x="6868" y="5"/>
                  </a:cubicBezTo>
                  <a:cubicBezTo>
                    <a:pt x="6867" y="2"/>
                    <a:pt x="6860" y="0"/>
                    <a:pt x="68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8" name="Google Shape;2088;p45"/>
            <p:cNvSpPr/>
            <p:nvPr/>
          </p:nvSpPr>
          <p:spPr>
            <a:xfrm>
              <a:off x="5879854" y="3032547"/>
              <a:ext cx="47178" cy="1559970"/>
            </a:xfrm>
            <a:custGeom>
              <a:rect b="b" l="l" r="r" t="t"/>
              <a:pathLst>
                <a:path extrusionOk="0" h="48673" w="1472">
                  <a:moveTo>
                    <a:pt x="34" y="0"/>
                  </a:moveTo>
                  <a:lnTo>
                    <a:pt x="34" y="0"/>
                  </a:lnTo>
                  <a:cubicBezTo>
                    <a:pt x="1" y="0"/>
                    <a:pt x="285" y="10894"/>
                    <a:pt x="669" y="24345"/>
                  </a:cubicBezTo>
                  <a:cubicBezTo>
                    <a:pt x="1053" y="37778"/>
                    <a:pt x="1404" y="48672"/>
                    <a:pt x="1438" y="48672"/>
                  </a:cubicBezTo>
                  <a:cubicBezTo>
                    <a:pt x="1471" y="48672"/>
                    <a:pt x="1204" y="37762"/>
                    <a:pt x="819" y="24328"/>
                  </a:cubicBezTo>
                  <a:cubicBezTo>
                    <a:pt x="418" y="10894"/>
                    <a:pt x="84" y="0"/>
                    <a:pt x="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9" name="Google Shape;2089;p45"/>
            <p:cNvSpPr/>
            <p:nvPr/>
          </p:nvSpPr>
          <p:spPr>
            <a:xfrm>
              <a:off x="5969305" y="3030400"/>
              <a:ext cx="8045" cy="1535868"/>
            </a:xfrm>
            <a:custGeom>
              <a:rect b="b" l="l" r="r" t="t"/>
              <a:pathLst>
                <a:path extrusionOk="0" h="47921" w="251">
                  <a:moveTo>
                    <a:pt x="50" y="1"/>
                  </a:moveTo>
                  <a:cubicBezTo>
                    <a:pt x="0" y="1"/>
                    <a:pt x="17" y="10727"/>
                    <a:pt x="50" y="23961"/>
                  </a:cubicBezTo>
                  <a:cubicBezTo>
                    <a:pt x="97" y="36444"/>
                    <a:pt x="160" y="46697"/>
                    <a:pt x="209" y="47819"/>
                  </a:cubicBezTo>
                  <a:lnTo>
                    <a:pt x="209" y="47819"/>
                  </a:lnTo>
                  <a:cubicBezTo>
                    <a:pt x="251" y="46697"/>
                    <a:pt x="248" y="36444"/>
                    <a:pt x="201" y="23961"/>
                  </a:cubicBezTo>
                  <a:cubicBezTo>
                    <a:pt x="150" y="10727"/>
                    <a:pt x="84" y="1"/>
                    <a:pt x="50" y="1"/>
                  </a:cubicBezTo>
                  <a:close/>
                  <a:moveTo>
                    <a:pt x="209" y="47819"/>
                  </a:moveTo>
                  <a:lnTo>
                    <a:pt x="209" y="47819"/>
                  </a:lnTo>
                  <a:cubicBezTo>
                    <a:pt x="206" y="47886"/>
                    <a:pt x="203" y="47921"/>
                    <a:pt x="201" y="47921"/>
                  </a:cubicBezTo>
                  <a:lnTo>
                    <a:pt x="217" y="47921"/>
                  </a:lnTo>
                  <a:cubicBezTo>
                    <a:pt x="214" y="47921"/>
                    <a:pt x="212" y="47886"/>
                    <a:pt x="209" y="4781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0" name="Google Shape;2090;p45"/>
            <p:cNvSpPr/>
            <p:nvPr/>
          </p:nvSpPr>
          <p:spPr>
            <a:xfrm>
              <a:off x="6025521" y="3009503"/>
              <a:ext cx="28941" cy="1556765"/>
            </a:xfrm>
            <a:custGeom>
              <a:rect b="b" l="l" r="r" t="t"/>
              <a:pathLst>
                <a:path extrusionOk="0" h="48573" w="903">
                  <a:moveTo>
                    <a:pt x="869" y="1"/>
                  </a:moveTo>
                  <a:cubicBezTo>
                    <a:pt x="819" y="1"/>
                    <a:pt x="602" y="10878"/>
                    <a:pt x="385" y="24295"/>
                  </a:cubicBezTo>
                  <a:cubicBezTo>
                    <a:pt x="151" y="37695"/>
                    <a:pt x="0" y="48573"/>
                    <a:pt x="51" y="48573"/>
                  </a:cubicBezTo>
                  <a:cubicBezTo>
                    <a:pt x="84" y="48573"/>
                    <a:pt x="301" y="37695"/>
                    <a:pt x="518" y="24295"/>
                  </a:cubicBezTo>
                  <a:cubicBezTo>
                    <a:pt x="752" y="10878"/>
                    <a:pt x="903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1" name="Google Shape;2091;p45"/>
            <p:cNvSpPr/>
            <p:nvPr/>
          </p:nvSpPr>
          <p:spPr>
            <a:xfrm>
              <a:off x="6114428" y="3002548"/>
              <a:ext cx="10192" cy="168711"/>
            </a:xfrm>
            <a:custGeom>
              <a:rect b="b" l="l" r="r" t="t"/>
              <a:pathLst>
                <a:path extrusionOk="0" h="5264" w="318">
                  <a:moveTo>
                    <a:pt x="33" y="1"/>
                  </a:moveTo>
                  <a:cubicBezTo>
                    <a:pt x="0" y="1"/>
                    <a:pt x="17" y="1187"/>
                    <a:pt x="84" y="2624"/>
                  </a:cubicBezTo>
                  <a:cubicBezTo>
                    <a:pt x="150" y="4078"/>
                    <a:pt x="251" y="5264"/>
                    <a:pt x="284" y="5264"/>
                  </a:cubicBezTo>
                  <a:cubicBezTo>
                    <a:pt x="318" y="5264"/>
                    <a:pt x="301" y="4078"/>
                    <a:pt x="234" y="2624"/>
                  </a:cubicBezTo>
                  <a:cubicBezTo>
                    <a:pt x="167" y="1170"/>
                    <a:pt x="84" y="1"/>
                    <a:pt x="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2" name="Google Shape;2092;p45"/>
            <p:cNvSpPr/>
            <p:nvPr/>
          </p:nvSpPr>
          <p:spPr>
            <a:xfrm>
              <a:off x="6172791" y="3002548"/>
              <a:ext cx="386138" cy="1600128"/>
            </a:xfrm>
            <a:custGeom>
              <a:rect b="b" l="l" r="r" t="t"/>
              <a:pathLst>
                <a:path extrusionOk="0" h="49926" w="12048">
                  <a:moveTo>
                    <a:pt x="34" y="1"/>
                  </a:moveTo>
                  <a:cubicBezTo>
                    <a:pt x="34" y="1"/>
                    <a:pt x="34" y="1"/>
                    <a:pt x="34" y="1"/>
                  </a:cubicBezTo>
                  <a:cubicBezTo>
                    <a:pt x="0" y="1"/>
                    <a:pt x="2640" y="11195"/>
                    <a:pt x="5949" y="24980"/>
                  </a:cubicBezTo>
                  <a:cubicBezTo>
                    <a:pt x="9254" y="38754"/>
                    <a:pt x="11976" y="49926"/>
                    <a:pt x="12014" y="49926"/>
                  </a:cubicBezTo>
                  <a:cubicBezTo>
                    <a:pt x="12014" y="49926"/>
                    <a:pt x="12014" y="49926"/>
                    <a:pt x="12014" y="49926"/>
                  </a:cubicBezTo>
                  <a:cubicBezTo>
                    <a:pt x="12047" y="49909"/>
                    <a:pt x="9407" y="38731"/>
                    <a:pt x="6099" y="24947"/>
                  </a:cubicBezTo>
                  <a:cubicBezTo>
                    <a:pt x="2793" y="11172"/>
                    <a:pt x="71" y="1"/>
                    <a:pt x="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3" name="Google Shape;2093;p45"/>
            <p:cNvSpPr/>
            <p:nvPr/>
          </p:nvSpPr>
          <p:spPr>
            <a:xfrm>
              <a:off x="6245063" y="2987036"/>
              <a:ext cx="366331" cy="1614583"/>
            </a:xfrm>
            <a:custGeom>
              <a:rect b="b" l="l" r="r" t="t"/>
              <a:pathLst>
                <a:path extrusionOk="0" h="50377" w="11430">
                  <a:moveTo>
                    <a:pt x="34" y="0"/>
                  </a:moveTo>
                  <a:cubicBezTo>
                    <a:pt x="1" y="17"/>
                    <a:pt x="2507" y="11295"/>
                    <a:pt x="5648" y="25197"/>
                  </a:cubicBezTo>
                  <a:cubicBezTo>
                    <a:pt x="8773" y="39115"/>
                    <a:pt x="11346" y="50376"/>
                    <a:pt x="11396" y="50376"/>
                  </a:cubicBezTo>
                  <a:lnTo>
                    <a:pt x="11396" y="50360"/>
                  </a:lnTo>
                  <a:cubicBezTo>
                    <a:pt x="11430" y="50360"/>
                    <a:pt x="8923" y="39081"/>
                    <a:pt x="5782" y="25163"/>
                  </a:cubicBezTo>
                  <a:cubicBezTo>
                    <a:pt x="2641" y="11262"/>
                    <a:pt x="85" y="0"/>
                    <a:pt x="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4" name="Google Shape;2094;p45"/>
            <p:cNvSpPr/>
            <p:nvPr/>
          </p:nvSpPr>
          <p:spPr>
            <a:xfrm>
              <a:off x="6326470" y="2987036"/>
              <a:ext cx="318128" cy="1605481"/>
            </a:xfrm>
            <a:custGeom>
              <a:rect b="b" l="l" r="r" t="t"/>
              <a:pathLst>
                <a:path extrusionOk="0" h="50093" w="9926">
                  <a:moveTo>
                    <a:pt x="34" y="0"/>
                  </a:moveTo>
                  <a:lnTo>
                    <a:pt x="34" y="0"/>
                  </a:lnTo>
                  <a:cubicBezTo>
                    <a:pt x="1" y="17"/>
                    <a:pt x="2173" y="11228"/>
                    <a:pt x="4896" y="25063"/>
                  </a:cubicBezTo>
                  <a:cubicBezTo>
                    <a:pt x="7620" y="38898"/>
                    <a:pt x="9842" y="50092"/>
                    <a:pt x="9892" y="50092"/>
                  </a:cubicBezTo>
                  <a:cubicBezTo>
                    <a:pt x="9926" y="50076"/>
                    <a:pt x="7753" y="38864"/>
                    <a:pt x="5030" y="25030"/>
                  </a:cubicBezTo>
                  <a:cubicBezTo>
                    <a:pt x="2306" y="11195"/>
                    <a:pt x="84" y="0"/>
                    <a:pt x="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5" name="Google Shape;2095;p45"/>
            <p:cNvSpPr/>
            <p:nvPr/>
          </p:nvSpPr>
          <p:spPr>
            <a:xfrm>
              <a:off x="5507689" y="1493730"/>
              <a:ext cx="437547" cy="918200"/>
            </a:xfrm>
            <a:custGeom>
              <a:rect b="b" l="l" r="r" t="t"/>
              <a:pathLst>
                <a:path extrusionOk="0" h="28649" w="13652">
                  <a:moveTo>
                    <a:pt x="5278" y="0"/>
                  </a:moveTo>
                  <a:cubicBezTo>
                    <a:pt x="4788" y="0"/>
                    <a:pt x="4226" y="2408"/>
                    <a:pt x="4177" y="2650"/>
                  </a:cubicBezTo>
                  <a:cubicBezTo>
                    <a:pt x="4158" y="2716"/>
                    <a:pt x="4104" y="2745"/>
                    <a:pt x="4049" y="2745"/>
                  </a:cubicBezTo>
                  <a:cubicBezTo>
                    <a:pt x="3965" y="2745"/>
                    <a:pt x="3880" y="2677"/>
                    <a:pt x="3910" y="2566"/>
                  </a:cubicBezTo>
                  <a:cubicBezTo>
                    <a:pt x="3960" y="2366"/>
                    <a:pt x="4712" y="210"/>
                    <a:pt x="4194" y="10"/>
                  </a:cubicBezTo>
                  <a:cubicBezTo>
                    <a:pt x="4183" y="6"/>
                    <a:pt x="4172" y="4"/>
                    <a:pt x="4162" y="4"/>
                  </a:cubicBezTo>
                  <a:cubicBezTo>
                    <a:pt x="3802" y="4"/>
                    <a:pt x="3665" y="2142"/>
                    <a:pt x="3275" y="2499"/>
                  </a:cubicBezTo>
                  <a:cubicBezTo>
                    <a:pt x="3243" y="2529"/>
                    <a:pt x="3217" y="2543"/>
                    <a:pt x="3197" y="2543"/>
                  </a:cubicBezTo>
                  <a:cubicBezTo>
                    <a:pt x="2976" y="2543"/>
                    <a:pt x="3511" y="784"/>
                    <a:pt x="3158" y="661"/>
                  </a:cubicBezTo>
                  <a:cubicBezTo>
                    <a:pt x="3138" y="656"/>
                    <a:pt x="3118" y="652"/>
                    <a:pt x="3098" y="652"/>
                  </a:cubicBezTo>
                  <a:cubicBezTo>
                    <a:pt x="2987" y="652"/>
                    <a:pt x="2875" y="799"/>
                    <a:pt x="2690" y="1848"/>
                  </a:cubicBezTo>
                  <a:cubicBezTo>
                    <a:pt x="2507" y="2717"/>
                    <a:pt x="2373" y="3585"/>
                    <a:pt x="2289" y="4454"/>
                  </a:cubicBezTo>
                  <a:lnTo>
                    <a:pt x="2273" y="4454"/>
                  </a:lnTo>
                  <a:lnTo>
                    <a:pt x="0" y="17855"/>
                  </a:lnTo>
                  <a:lnTo>
                    <a:pt x="8622" y="28648"/>
                  </a:lnTo>
                  <a:lnTo>
                    <a:pt x="13651" y="25173"/>
                  </a:lnTo>
                  <a:lnTo>
                    <a:pt x="4946" y="16852"/>
                  </a:lnTo>
                  <a:lnTo>
                    <a:pt x="5715" y="5657"/>
                  </a:lnTo>
                  <a:lnTo>
                    <a:pt x="5898" y="5440"/>
                  </a:lnTo>
                  <a:cubicBezTo>
                    <a:pt x="5999" y="5306"/>
                    <a:pt x="6116" y="5173"/>
                    <a:pt x="6249" y="5022"/>
                  </a:cubicBezTo>
                  <a:cubicBezTo>
                    <a:pt x="6416" y="4855"/>
                    <a:pt x="6600" y="4705"/>
                    <a:pt x="6801" y="4588"/>
                  </a:cubicBezTo>
                  <a:cubicBezTo>
                    <a:pt x="7051" y="4438"/>
                    <a:pt x="7319" y="4321"/>
                    <a:pt x="7603" y="4254"/>
                  </a:cubicBezTo>
                  <a:cubicBezTo>
                    <a:pt x="7870" y="4204"/>
                    <a:pt x="7954" y="3869"/>
                    <a:pt x="7736" y="3753"/>
                  </a:cubicBezTo>
                  <a:cubicBezTo>
                    <a:pt x="7687" y="3730"/>
                    <a:pt x="7611" y="3717"/>
                    <a:pt x="7515" y="3717"/>
                  </a:cubicBezTo>
                  <a:cubicBezTo>
                    <a:pt x="7187" y="3717"/>
                    <a:pt x="6621" y="3862"/>
                    <a:pt x="6065" y="4237"/>
                  </a:cubicBezTo>
                  <a:cubicBezTo>
                    <a:pt x="5957" y="4312"/>
                    <a:pt x="5875" y="4344"/>
                    <a:pt x="5815" y="4344"/>
                  </a:cubicBezTo>
                  <a:cubicBezTo>
                    <a:pt x="5481" y="4344"/>
                    <a:pt x="5785" y="3363"/>
                    <a:pt x="5898" y="2967"/>
                  </a:cubicBezTo>
                  <a:cubicBezTo>
                    <a:pt x="6049" y="2499"/>
                    <a:pt x="6416" y="1029"/>
                    <a:pt x="6299" y="879"/>
                  </a:cubicBezTo>
                  <a:cubicBezTo>
                    <a:pt x="6247" y="811"/>
                    <a:pt x="6185" y="777"/>
                    <a:pt x="6121" y="777"/>
                  </a:cubicBezTo>
                  <a:cubicBezTo>
                    <a:pt x="5979" y="777"/>
                    <a:pt x="5823" y="941"/>
                    <a:pt x="5731" y="1263"/>
                  </a:cubicBezTo>
                  <a:cubicBezTo>
                    <a:pt x="5601" y="1736"/>
                    <a:pt x="5136" y="3053"/>
                    <a:pt x="4881" y="3053"/>
                  </a:cubicBezTo>
                  <a:cubicBezTo>
                    <a:pt x="4874" y="3053"/>
                    <a:pt x="4868" y="3052"/>
                    <a:pt x="4862" y="3051"/>
                  </a:cubicBezTo>
                  <a:cubicBezTo>
                    <a:pt x="4629" y="2967"/>
                    <a:pt x="5364" y="595"/>
                    <a:pt x="5364" y="595"/>
                  </a:cubicBezTo>
                  <a:cubicBezTo>
                    <a:pt x="5364" y="595"/>
                    <a:pt x="5614" y="110"/>
                    <a:pt x="5330" y="10"/>
                  </a:cubicBezTo>
                  <a:cubicBezTo>
                    <a:pt x="5313" y="3"/>
                    <a:pt x="5296" y="0"/>
                    <a:pt x="527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6" name="Google Shape;2096;p45"/>
            <p:cNvSpPr/>
            <p:nvPr/>
          </p:nvSpPr>
          <p:spPr>
            <a:xfrm>
              <a:off x="5875591" y="4569441"/>
              <a:ext cx="177269" cy="87336"/>
            </a:xfrm>
            <a:custGeom>
              <a:rect b="b" l="l" r="r" t="t"/>
              <a:pathLst>
                <a:path extrusionOk="0" h="2725" w="5531">
                  <a:moveTo>
                    <a:pt x="5531" y="1"/>
                  </a:moveTo>
                  <a:lnTo>
                    <a:pt x="752" y="235"/>
                  </a:lnTo>
                  <a:lnTo>
                    <a:pt x="0" y="2724"/>
                  </a:lnTo>
                  <a:lnTo>
                    <a:pt x="5297" y="2657"/>
                  </a:lnTo>
                  <a:lnTo>
                    <a:pt x="553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7" name="Google Shape;2097;p45"/>
            <p:cNvSpPr/>
            <p:nvPr/>
          </p:nvSpPr>
          <p:spPr>
            <a:xfrm>
              <a:off x="5879854" y="4634021"/>
              <a:ext cx="169256" cy="6538"/>
            </a:xfrm>
            <a:custGeom>
              <a:rect b="b" l="l" r="r" t="t"/>
              <a:pathLst>
                <a:path extrusionOk="0" h="204" w="5281">
                  <a:moveTo>
                    <a:pt x="1236" y="1"/>
                  </a:moveTo>
                  <a:cubicBezTo>
                    <a:pt x="1067" y="1"/>
                    <a:pt x="911" y="3"/>
                    <a:pt x="769" y="8"/>
                  </a:cubicBezTo>
                  <a:cubicBezTo>
                    <a:pt x="725" y="5"/>
                    <a:pt x="680" y="3"/>
                    <a:pt x="635" y="3"/>
                  </a:cubicBezTo>
                  <a:cubicBezTo>
                    <a:pt x="424" y="3"/>
                    <a:pt x="207" y="33"/>
                    <a:pt x="1" y="74"/>
                  </a:cubicBezTo>
                  <a:cubicBezTo>
                    <a:pt x="205" y="102"/>
                    <a:pt x="421" y="129"/>
                    <a:pt x="630" y="129"/>
                  </a:cubicBezTo>
                  <a:cubicBezTo>
                    <a:pt x="677" y="129"/>
                    <a:pt x="723" y="128"/>
                    <a:pt x="769" y="125"/>
                  </a:cubicBezTo>
                  <a:lnTo>
                    <a:pt x="2641" y="191"/>
                  </a:lnTo>
                  <a:cubicBezTo>
                    <a:pt x="3000" y="200"/>
                    <a:pt x="3347" y="204"/>
                    <a:pt x="3662" y="204"/>
                  </a:cubicBezTo>
                  <a:cubicBezTo>
                    <a:pt x="3977" y="204"/>
                    <a:pt x="4261" y="200"/>
                    <a:pt x="4495" y="191"/>
                  </a:cubicBezTo>
                  <a:cubicBezTo>
                    <a:pt x="4562" y="196"/>
                    <a:pt x="4628" y="198"/>
                    <a:pt x="4693" y="198"/>
                  </a:cubicBezTo>
                  <a:cubicBezTo>
                    <a:pt x="4889" y="198"/>
                    <a:pt x="5080" y="179"/>
                    <a:pt x="5281" y="141"/>
                  </a:cubicBezTo>
                  <a:cubicBezTo>
                    <a:pt x="5013" y="91"/>
                    <a:pt x="4763" y="74"/>
                    <a:pt x="4495" y="74"/>
                  </a:cubicBezTo>
                  <a:lnTo>
                    <a:pt x="2641" y="24"/>
                  </a:lnTo>
                  <a:cubicBezTo>
                    <a:pt x="2121" y="12"/>
                    <a:pt x="1643" y="1"/>
                    <a:pt x="12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8" name="Google Shape;2098;p45"/>
            <p:cNvSpPr/>
            <p:nvPr/>
          </p:nvSpPr>
          <p:spPr>
            <a:xfrm>
              <a:off x="5970363" y="4566236"/>
              <a:ext cx="7532" cy="71247"/>
            </a:xfrm>
            <a:custGeom>
              <a:rect b="b" l="l" r="r" t="t"/>
              <a:pathLst>
                <a:path extrusionOk="0" h="2223" w="235">
                  <a:moveTo>
                    <a:pt x="184" y="1"/>
                  </a:moveTo>
                  <a:cubicBezTo>
                    <a:pt x="134" y="1"/>
                    <a:pt x="67" y="502"/>
                    <a:pt x="34" y="1103"/>
                  </a:cubicBezTo>
                  <a:cubicBezTo>
                    <a:pt x="0" y="1722"/>
                    <a:pt x="0" y="2223"/>
                    <a:pt x="51" y="2223"/>
                  </a:cubicBezTo>
                  <a:cubicBezTo>
                    <a:pt x="101" y="2223"/>
                    <a:pt x="168" y="1738"/>
                    <a:pt x="201" y="1120"/>
                  </a:cubicBezTo>
                  <a:cubicBezTo>
                    <a:pt x="234" y="502"/>
                    <a:pt x="218" y="1"/>
                    <a:pt x="1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9" name="Google Shape;2099;p45"/>
            <p:cNvSpPr/>
            <p:nvPr/>
          </p:nvSpPr>
          <p:spPr>
            <a:xfrm>
              <a:off x="5875591" y="4636393"/>
              <a:ext cx="171371" cy="20384"/>
            </a:xfrm>
            <a:custGeom>
              <a:rect b="b" l="l" r="r" t="t"/>
              <a:pathLst>
                <a:path extrusionOk="0" h="636" w="5347">
                  <a:moveTo>
                    <a:pt x="84" y="0"/>
                  </a:moveTo>
                  <a:lnTo>
                    <a:pt x="0" y="568"/>
                  </a:lnTo>
                  <a:lnTo>
                    <a:pt x="0" y="635"/>
                  </a:lnTo>
                  <a:lnTo>
                    <a:pt x="5297" y="568"/>
                  </a:lnTo>
                  <a:lnTo>
                    <a:pt x="5347" y="67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0" name="Google Shape;2100;p45"/>
            <p:cNvSpPr/>
            <p:nvPr/>
          </p:nvSpPr>
          <p:spPr>
            <a:xfrm>
              <a:off x="5915750" y="1487641"/>
              <a:ext cx="394151" cy="934995"/>
            </a:xfrm>
            <a:custGeom>
              <a:rect b="b" l="l" r="r" t="t"/>
              <a:pathLst>
                <a:path extrusionOk="0" h="29173" w="12298">
                  <a:moveTo>
                    <a:pt x="2925" y="1"/>
                  </a:moveTo>
                  <a:cubicBezTo>
                    <a:pt x="2908" y="1"/>
                    <a:pt x="2891" y="6"/>
                    <a:pt x="2874" y="16"/>
                  </a:cubicBezTo>
                  <a:cubicBezTo>
                    <a:pt x="2406" y="317"/>
                    <a:pt x="3593" y="2272"/>
                    <a:pt x="3676" y="2455"/>
                  </a:cubicBezTo>
                  <a:cubicBezTo>
                    <a:pt x="3733" y="2568"/>
                    <a:pt x="3644" y="2658"/>
                    <a:pt x="3555" y="2658"/>
                  </a:cubicBezTo>
                  <a:cubicBezTo>
                    <a:pt x="3512" y="2658"/>
                    <a:pt x="3469" y="2638"/>
                    <a:pt x="3442" y="2589"/>
                  </a:cubicBezTo>
                  <a:cubicBezTo>
                    <a:pt x="3347" y="2368"/>
                    <a:pt x="2344" y="210"/>
                    <a:pt x="1852" y="210"/>
                  </a:cubicBezTo>
                  <a:cubicBezTo>
                    <a:pt x="1824" y="210"/>
                    <a:pt x="1796" y="217"/>
                    <a:pt x="1771" y="233"/>
                  </a:cubicBezTo>
                  <a:cubicBezTo>
                    <a:pt x="1504" y="400"/>
                    <a:pt x="1855" y="818"/>
                    <a:pt x="1855" y="818"/>
                  </a:cubicBezTo>
                  <a:cubicBezTo>
                    <a:pt x="1855" y="818"/>
                    <a:pt x="3075" y="2990"/>
                    <a:pt x="2841" y="3124"/>
                  </a:cubicBezTo>
                  <a:cubicBezTo>
                    <a:pt x="2831" y="3129"/>
                    <a:pt x="2820" y="3131"/>
                    <a:pt x="2809" y="3131"/>
                  </a:cubicBezTo>
                  <a:cubicBezTo>
                    <a:pt x="2558" y="3131"/>
                    <a:pt x="1861" y="1968"/>
                    <a:pt x="1638" y="1553"/>
                  </a:cubicBezTo>
                  <a:cubicBezTo>
                    <a:pt x="1504" y="1285"/>
                    <a:pt x="1338" y="1157"/>
                    <a:pt x="1203" y="1157"/>
                  </a:cubicBezTo>
                  <a:cubicBezTo>
                    <a:pt x="1119" y="1157"/>
                    <a:pt x="1048" y="1207"/>
                    <a:pt x="1003" y="1303"/>
                  </a:cubicBezTo>
                  <a:cubicBezTo>
                    <a:pt x="919" y="1470"/>
                    <a:pt x="1588" y="2840"/>
                    <a:pt x="1821" y="3257"/>
                  </a:cubicBezTo>
                  <a:cubicBezTo>
                    <a:pt x="2027" y="3639"/>
                    <a:pt x="2554" y="4587"/>
                    <a:pt x="2149" y="4587"/>
                  </a:cubicBezTo>
                  <a:cubicBezTo>
                    <a:pt x="2092" y="4587"/>
                    <a:pt x="2018" y="4568"/>
                    <a:pt x="1922" y="4527"/>
                  </a:cubicBezTo>
                  <a:cubicBezTo>
                    <a:pt x="1491" y="4357"/>
                    <a:pt x="1080" y="4292"/>
                    <a:pt x="761" y="4292"/>
                  </a:cubicBezTo>
                  <a:cubicBezTo>
                    <a:pt x="485" y="4292"/>
                    <a:pt x="277" y="4341"/>
                    <a:pt x="184" y="4410"/>
                  </a:cubicBezTo>
                  <a:cubicBezTo>
                    <a:pt x="0" y="4561"/>
                    <a:pt x="151" y="4861"/>
                    <a:pt x="418" y="4861"/>
                  </a:cubicBezTo>
                  <a:cubicBezTo>
                    <a:pt x="702" y="4878"/>
                    <a:pt x="986" y="4928"/>
                    <a:pt x="1270" y="5029"/>
                  </a:cubicBezTo>
                  <a:cubicBezTo>
                    <a:pt x="1487" y="5095"/>
                    <a:pt x="1704" y="5196"/>
                    <a:pt x="1888" y="5329"/>
                  </a:cubicBezTo>
                  <a:cubicBezTo>
                    <a:pt x="2055" y="5463"/>
                    <a:pt x="2206" y="5563"/>
                    <a:pt x="2323" y="5663"/>
                  </a:cubicBezTo>
                  <a:lnTo>
                    <a:pt x="2557" y="5847"/>
                  </a:lnTo>
                  <a:lnTo>
                    <a:pt x="7118" y="17109"/>
                  </a:lnTo>
                  <a:lnTo>
                    <a:pt x="2974" y="26783"/>
                  </a:lnTo>
                  <a:lnTo>
                    <a:pt x="9407" y="29172"/>
                  </a:lnTo>
                  <a:lnTo>
                    <a:pt x="12298" y="16390"/>
                  </a:lnTo>
                  <a:lnTo>
                    <a:pt x="5664" y="3959"/>
                  </a:lnTo>
                  <a:cubicBezTo>
                    <a:pt x="5397" y="3124"/>
                    <a:pt x="5080" y="2305"/>
                    <a:pt x="4729" y="1503"/>
                  </a:cubicBezTo>
                  <a:cubicBezTo>
                    <a:pt x="4360" y="582"/>
                    <a:pt x="4209" y="407"/>
                    <a:pt x="4105" y="407"/>
                  </a:cubicBezTo>
                  <a:cubicBezTo>
                    <a:pt x="4077" y="407"/>
                    <a:pt x="4052" y="420"/>
                    <a:pt x="4027" y="434"/>
                  </a:cubicBezTo>
                  <a:cubicBezTo>
                    <a:pt x="3700" y="620"/>
                    <a:pt x="4619" y="2284"/>
                    <a:pt x="4370" y="2284"/>
                  </a:cubicBezTo>
                  <a:cubicBezTo>
                    <a:pt x="4352" y="2284"/>
                    <a:pt x="4327" y="2275"/>
                    <a:pt x="4294" y="2255"/>
                  </a:cubicBezTo>
                  <a:cubicBezTo>
                    <a:pt x="3849" y="2000"/>
                    <a:pt x="3281" y="1"/>
                    <a:pt x="292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1" name="Google Shape;2101;p45"/>
            <p:cNvSpPr/>
            <p:nvPr/>
          </p:nvSpPr>
          <p:spPr>
            <a:xfrm>
              <a:off x="6515501" y="4601587"/>
              <a:ext cx="325628" cy="63331"/>
            </a:xfrm>
            <a:custGeom>
              <a:rect b="b" l="l" r="r" t="t"/>
              <a:pathLst>
                <a:path extrusionOk="0" h="1976" w="10160">
                  <a:moveTo>
                    <a:pt x="5481" y="0"/>
                  </a:moveTo>
                  <a:lnTo>
                    <a:pt x="1" y="151"/>
                  </a:lnTo>
                  <a:lnTo>
                    <a:pt x="51" y="1939"/>
                  </a:lnTo>
                  <a:lnTo>
                    <a:pt x="385" y="1939"/>
                  </a:lnTo>
                  <a:cubicBezTo>
                    <a:pt x="940" y="1957"/>
                    <a:pt x="2131" y="1976"/>
                    <a:pt x="3463" y="1976"/>
                  </a:cubicBezTo>
                  <a:cubicBezTo>
                    <a:pt x="5738" y="1976"/>
                    <a:pt x="8425" y="1922"/>
                    <a:pt x="9057" y="1721"/>
                  </a:cubicBezTo>
                  <a:cubicBezTo>
                    <a:pt x="10160" y="1387"/>
                    <a:pt x="5498" y="535"/>
                    <a:pt x="5498" y="535"/>
                  </a:cubicBezTo>
                  <a:lnTo>
                    <a:pt x="54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2" name="Google Shape;2102;p45"/>
            <p:cNvSpPr/>
            <p:nvPr/>
          </p:nvSpPr>
          <p:spPr>
            <a:xfrm>
              <a:off x="6516046" y="4615689"/>
              <a:ext cx="64292" cy="45351"/>
            </a:xfrm>
            <a:custGeom>
              <a:rect b="b" l="l" r="r" t="t"/>
              <a:pathLst>
                <a:path extrusionOk="0" h="1415" w="2006">
                  <a:moveTo>
                    <a:pt x="205" y="0"/>
                  </a:moveTo>
                  <a:cubicBezTo>
                    <a:pt x="137" y="0"/>
                    <a:pt x="69" y="4"/>
                    <a:pt x="0" y="11"/>
                  </a:cubicBezTo>
                  <a:lnTo>
                    <a:pt x="34" y="1415"/>
                  </a:lnTo>
                  <a:lnTo>
                    <a:pt x="2006" y="1398"/>
                  </a:lnTo>
                  <a:cubicBezTo>
                    <a:pt x="1905" y="964"/>
                    <a:pt x="1655" y="580"/>
                    <a:pt x="1287" y="346"/>
                  </a:cubicBezTo>
                  <a:cubicBezTo>
                    <a:pt x="961" y="119"/>
                    <a:pt x="586" y="0"/>
                    <a:pt x="2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3" name="Google Shape;2103;p45"/>
            <p:cNvSpPr/>
            <p:nvPr/>
          </p:nvSpPr>
          <p:spPr>
            <a:xfrm>
              <a:off x="6517104" y="4634246"/>
              <a:ext cx="300469" cy="31313"/>
            </a:xfrm>
            <a:custGeom>
              <a:rect b="b" l="l" r="r" t="t"/>
              <a:pathLst>
                <a:path extrusionOk="0" h="977" w="9375">
                  <a:moveTo>
                    <a:pt x="7737" y="1"/>
                  </a:moveTo>
                  <a:cubicBezTo>
                    <a:pt x="7420" y="17"/>
                    <a:pt x="7269" y="669"/>
                    <a:pt x="7269" y="669"/>
                  </a:cubicBezTo>
                  <a:lnTo>
                    <a:pt x="1" y="803"/>
                  </a:lnTo>
                  <a:lnTo>
                    <a:pt x="1" y="920"/>
                  </a:lnTo>
                  <a:cubicBezTo>
                    <a:pt x="724" y="959"/>
                    <a:pt x="1684" y="977"/>
                    <a:pt x="2712" y="977"/>
                  </a:cubicBezTo>
                  <a:cubicBezTo>
                    <a:pt x="5603" y="977"/>
                    <a:pt x="9026" y="837"/>
                    <a:pt x="9174" y="652"/>
                  </a:cubicBezTo>
                  <a:cubicBezTo>
                    <a:pt x="9374" y="402"/>
                    <a:pt x="7737" y="1"/>
                    <a:pt x="77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4" name="Google Shape;2104;p45"/>
            <p:cNvSpPr/>
            <p:nvPr/>
          </p:nvSpPr>
          <p:spPr>
            <a:xfrm>
              <a:off x="6517649" y="4652450"/>
              <a:ext cx="290277" cy="8589"/>
            </a:xfrm>
            <a:custGeom>
              <a:rect b="b" l="l" r="r" t="t"/>
              <a:pathLst>
                <a:path extrusionOk="0" h="268" w="9057">
                  <a:moveTo>
                    <a:pt x="8789" y="1"/>
                  </a:moveTo>
                  <a:lnTo>
                    <a:pt x="7804" y="51"/>
                  </a:lnTo>
                  <a:cubicBezTo>
                    <a:pt x="6968" y="84"/>
                    <a:pt x="5815" y="134"/>
                    <a:pt x="4529" y="168"/>
                  </a:cubicBezTo>
                  <a:cubicBezTo>
                    <a:pt x="3259" y="201"/>
                    <a:pt x="2106" y="218"/>
                    <a:pt x="1254" y="218"/>
                  </a:cubicBezTo>
                  <a:lnTo>
                    <a:pt x="268" y="218"/>
                  </a:lnTo>
                  <a:lnTo>
                    <a:pt x="1" y="235"/>
                  </a:lnTo>
                  <a:lnTo>
                    <a:pt x="268" y="251"/>
                  </a:lnTo>
                  <a:lnTo>
                    <a:pt x="1254" y="268"/>
                  </a:lnTo>
                  <a:cubicBezTo>
                    <a:pt x="2106" y="268"/>
                    <a:pt x="3259" y="268"/>
                    <a:pt x="4529" y="235"/>
                  </a:cubicBezTo>
                  <a:cubicBezTo>
                    <a:pt x="5815" y="201"/>
                    <a:pt x="6968" y="134"/>
                    <a:pt x="7804" y="101"/>
                  </a:cubicBezTo>
                  <a:cubicBezTo>
                    <a:pt x="8188" y="67"/>
                    <a:pt x="8522" y="51"/>
                    <a:pt x="8789" y="34"/>
                  </a:cubicBezTo>
                  <a:lnTo>
                    <a:pt x="905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5" name="Google Shape;2105;p45"/>
            <p:cNvSpPr/>
            <p:nvPr/>
          </p:nvSpPr>
          <p:spPr>
            <a:xfrm>
              <a:off x="6748985" y="4632098"/>
              <a:ext cx="17179" cy="26281"/>
            </a:xfrm>
            <a:custGeom>
              <a:rect b="b" l="l" r="r" t="t"/>
              <a:pathLst>
                <a:path extrusionOk="0" h="820" w="536">
                  <a:moveTo>
                    <a:pt x="535" y="1"/>
                  </a:moveTo>
                  <a:lnTo>
                    <a:pt x="535" y="1"/>
                  </a:lnTo>
                  <a:cubicBezTo>
                    <a:pt x="368" y="68"/>
                    <a:pt x="235" y="185"/>
                    <a:pt x="151" y="335"/>
                  </a:cubicBezTo>
                  <a:cubicBezTo>
                    <a:pt x="51" y="469"/>
                    <a:pt x="1" y="652"/>
                    <a:pt x="34" y="819"/>
                  </a:cubicBezTo>
                  <a:cubicBezTo>
                    <a:pt x="68" y="652"/>
                    <a:pt x="134" y="502"/>
                    <a:pt x="201" y="368"/>
                  </a:cubicBezTo>
                  <a:cubicBezTo>
                    <a:pt x="301" y="235"/>
                    <a:pt x="402" y="118"/>
                    <a:pt x="5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6" name="Google Shape;2106;p45"/>
            <p:cNvSpPr/>
            <p:nvPr/>
          </p:nvSpPr>
          <p:spPr>
            <a:xfrm>
              <a:off x="6697032" y="4621394"/>
              <a:ext cx="10224" cy="13942"/>
            </a:xfrm>
            <a:custGeom>
              <a:rect b="b" l="l" r="r" t="t"/>
              <a:pathLst>
                <a:path extrusionOk="0" h="435" w="319">
                  <a:moveTo>
                    <a:pt x="302" y="1"/>
                  </a:moveTo>
                  <a:cubicBezTo>
                    <a:pt x="285" y="1"/>
                    <a:pt x="218" y="84"/>
                    <a:pt x="135" y="201"/>
                  </a:cubicBezTo>
                  <a:cubicBezTo>
                    <a:pt x="51" y="318"/>
                    <a:pt x="1" y="418"/>
                    <a:pt x="18" y="435"/>
                  </a:cubicBezTo>
                  <a:cubicBezTo>
                    <a:pt x="34" y="435"/>
                    <a:pt x="118" y="351"/>
                    <a:pt x="185" y="234"/>
                  </a:cubicBezTo>
                  <a:cubicBezTo>
                    <a:pt x="268" y="118"/>
                    <a:pt x="318" y="17"/>
                    <a:pt x="3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7" name="Google Shape;2107;p45"/>
            <p:cNvSpPr/>
            <p:nvPr/>
          </p:nvSpPr>
          <p:spPr>
            <a:xfrm>
              <a:off x="6683123" y="4619182"/>
              <a:ext cx="11282" cy="9743"/>
            </a:xfrm>
            <a:custGeom>
              <a:rect b="b" l="l" r="r" t="t"/>
              <a:pathLst>
                <a:path extrusionOk="0" h="304" w="352">
                  <a:moveTo>
                    <a:pt x="332" y="0"/>
                  </a:moveTo>
                  <a:cubicBezTo>
                    <a:pt x="317" y="0"/>
                    <a:pt x="241" y="60"/>
                    <a:pt x="151" y="120"/>
                  </a:cubicBezTo>
                  <a:cubicBezTo>
                    <a:pt x="67" y="203"/>
                    <a:pt x="1" y="287"/>
                    <a:pt x="17" y="303"/>
                  </a:cubicBezTo>
                  <a:cubicBezTo>
                    <a:pt x="17" y="303"/>
                    <a:pt x="101" y="253"/>
                    <a:pt x="201" y="170"/>
                  </a:cubicBezTo>
                  <a:cubicBezTo>
                    <a:pt x="285" y="86"/>
                    <a:pt x="351" y="19"/>
                    <a:pt x="335" y="3"/>
                  </a:cubicBezTo>
                  <a:cubicBezTo>
                    <a:pt x="335" y="1"/>
                    <a:pt x="334" y="0"/>
                    <a:pt x="33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8" name="Google Shape;2108;p45"/>
            <p:cNvSpPr/>
            <p:nvPr/>
          </p:nvSpPr>
          <p:spPr>
            <a:xfrm>
              <a:off x="6674021" y="4612548"/>
              <a:ext cx="18236" cy="1859"/>
            </a:xfrm>
            <a:custGeom>
              <a:rect b="b" l="l" r="r" t="t"/>
              <a:pathLst>
                <a:path extrusionOk="0" h="58" w="569">
                  <a:moveTo>
                    <a:pt x="285" y="1"/>
                  </a:moveTo>
                  <a:cubicBezTo>
                    <a:pt x="188" y="1"/>
                    <a:pt x="92" y="9"/>
                    <a:pt x="1" y="26"/>
                  </a:cubicBezTo>
                  <a:cubicBezTo>
                    <a:pt x="83" y="49"/>
                    <a:pt x="170" y="58"/>
                    <a:pt x="257" y="58"/>
                  </a:cubicBezTo>
                  <a:cubicBezTo>
                    <a:pt x="362" y="58"/>
                    <a:pt x="468" y="44"/>
                    <a:pt x="569" y="26"/>
                  </a:cubicBezTo>
                  <a:cubicBezTo>
                    <a:pt x="477" y="9"/>
                    <a:pt x="381" y="1"/>
                    <a:pt x="2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9" name="Google Shape;2109;p45"/>
            <p:cNvSpPr/>
            <p:nvPr/>
          </p:nvSpPr>
          <p:spPr>
            <a:xfrm>
              <a:off x="6670816" y="4602644"/>
              <a:ext cx="20384" cy="2917"/>
            </a:xfrm>
            <a:custGeom>
              <a:rect b="b" l="l" r="r" t="t"/>
              <a:pathLst>
                <a:path extrusionOk="0" h="91" w="636">
                  <a:moveTo>
                    <a:pt x="0" y="1"/>
                  </a:moveTo>
                  <a:cubicBezTo>
                    <a:pt x="84" y="68"/>
                    <a:pt x="201" y="84"/>
                    <a:pt x="318" y="84"/>
                  </a:cubicBezTo>
                  <a:cubicBezTo>
                    <a:pt x="343" y="88"/>
                    <a:pt x="369" y="91"/>
                    <a:pt x="396" y="91"/>
                  </a:cubicBezTo>
                  <a:cubicBezTo>
                    <a:pt x="475" y="91"/>
                    <a:pt x="560" y="72"/>
                    <a:pt x="635" y="34"/>
                  </a:cubicBezTo>
                  <a:cubicBezTo>
                    <a:pt x="535" y="17"/>
                    <a:pt x="418" y="17"/>
                    <a:pt x="318" y="17"/>
                  </a:cubicBezTo>
                  <a:cubicBezTo>
                    <a:pt x="217" y="1"/>
                    <a:pt x="101" y="1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0" name="Google Shape;2110;p45"/>
            <p:cNvSpPr/>
            <p:nvPr/>
          </p:nvSpPr>
          <p:spPr>
            <a:xfrm>
              <a:off x="6703474" y="4605785"/>
              <a:ext cx="32691" cy="17788"/>
            </a:xfrm>
            <a:custGeom>
              <a:rect b="b" l="l" r="r" t="t"/>
              <a:pathLst>
                <a:path extrusionOk="0" h="555" w="1020">
                  <a:moveTo>
                    <a:pt x="676" y="56"/>
                  </a:moveTo>
                  <a:cubicBezTo>
                    <a:pt x="758" y="56"/>
                    <a:pt x="842" y="74"/>
                    <a:pt x="919" y="103"/>
                  </a:cubicBezTo>
                  <a:cubicBezTo>
                    <a:pt x="970" y="137"/>
                    <a:pt x="953" y="204"/>
                    <a:pt x="886" y="237"/>
                  </a:cubicBezTo>
                  <a:cubicBezTo>
                    <a:pt x="819" y="270"/>
                    <a:pt x="769" y="304"/>
                    <a:pt x="686" y="320"/>
                  </a:cubicBezTo>
                  <a:cubicBezTo>
                    <a:pt x="569" y="354"/>
                    <a:pt x="452" y="387"/>
                    <a:pt x="335" y="421"/>
                  </a:cubicBezTo>
                  <a:cubicBezTo>
                    <a:pt x="233" y="438"/>
                    <a:pt x="149" y="446"/>
                    <a:pt x="91" y="452"/>
                  </a:cubicBezTo>
                  <a:lnTo>
                    <a:pt x="91" y="452"/>
                  </a:lnTo>
                  <a:cubicBezTo>
                    <a:pt x="120" y="388"/>
                    <a:pt x="157" y="325"/>
                    <a:pt x="201" y="270"/>
                  </a:cubicBezTo>
                  <a:cubicBezTo>
                    <a:pt x="285" y="187"/>
                    <a:pt x="385" y="120"/>
                    <a:pt x="502" y="87"/>
                  </a:cubicBezTo>
                  <a:cubicBezTo>
                    <a:pt x="558" y="66"/>
                    <a:pt x="617" y="56"/>
                    <a:pt x="676" y="56"/>
                  </a:cubicBezTo>
                  <a:close/>
                  <a:moveTo>
                    <a:pt x="690" y="1"/>
                  </a:moveTo>
                  <a:cubicBezTo>
                    <a:pt x="489" y="1"/>
                    <a:pt x="296" y="91"/>
                    <a:pt x="168" y="254"/>
                  </a:cubicBezTo>
                  <a:cubicBezTo>
                    <a:pt x="120" y="317"/>
                    <a:pt x="73" y="380"/>
                    <a:pt x="54" y="456"/>
                  </a:cubicBezTo>
                  <a:lnTo>
                    <a:pt x="54" y="456"/>
                  </a:lnTo>
                  <a:cubicBezTo>
                    <a:pt x="19" y="461"/>
                    <a:pt x="0" y="465"/>
                    <a:pt x="0" y="471"/>
                  </a:cubicBezTo>
                  <a:cubicBezTo>
                    <a:pt x="17" y="473"/>
                    <a:pt x="34" y="475"/>
                    <a:pt x="51" y="477"/>
                  </a:cubicBezTo>
                  <a:lnTo>
                    <a:pt x="51" y="477"/>
                  </a:lnTo>
                  <a:cubicBezTo>
                    <a:pt x="51" y="524"/>
                    <a:pt x="51" y="554"/>
                    <a:pt x="51" y="554"/>
                  </a:cubicBezTo>
                  <a:cubicBezTo>
                    <a:pt x="59" y="529"/>
                    <a:pt x="68" y="504"/>
                    <a:pt x="79" y="479"/>
                  </a:cubicBezTo>
                  <a:lnTo>
                    <a:pt x="79" y="479"/>
                  </a:lnTo>
                  <a:cubicBezTo>
                    <a:pt x="101" y="481"/>
                    <a:pt x="124" y="482"/>
                    <a:pt x="146" y="482"/>
                  </a:cubicBezTo>
                  <a:cubicBezTo>
                    <a:pt x="214" y="482"/>
                    <a:pt x="283" y="474"/>
                    <a:pt x="351" y="454"/>
                  </a:cubicBezTo>
                  <a:cubicBezTo>
                    <a:pt x="468" y="437"/>
                    <a:pt x="602" y="421"/>
                    <a:pt x="719" y="371"/>
                  </a:cubicBezTo>
                  <a:cubicBezTo>
                    <a:pt x="786" y="354"/>
                    <a:pt x="853" y="320"/>
                    <a:pt x="919" y="287"/>
                  </a:cubicBezTo>
                  <a:cubicBezTo>
                    <a:pt x="970" y="270"/>
                    <a:pt x="1003" y="220"/>
                    <a:pt x="1003" y="187"/>
                  </a:cubicBezTo>
                  <a:cubicBezTo>
                    <a:pt x="1020" y="137"/>
                    <a:pt x="1003" y="87"/>
                    <a:pt x="953" y="53"/>
                  </a:cubicBezTo>
                  <a:cubicBezTo>
                    <a:pt x="867" y="18"/>
                    <a:pt x="778" y="1"/>
                    <a:pt x="69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1" name="Google Shape;2111;p45"/>
            <p:cNvSpPr/>
            <p:nvPr/>
          </p:nvSpPr>
          <p:spPr>
            <a:xfrm>
              <a:off x="6690622" y="4601587"/>
              <a:ext cx="17179" cy="19839"/>
            </a:xfrm>
            <a:custGeom>
              <a:rect b="b" l="l" r="r" t="t"/>
              <a:pathLst>
                <a:path extrusionOk="0" h="619" w="536">
                  <a:moveTo>
                    <a:pt x="117" y="0"/>
                  </a:moveTo>
                  <a:cubicBezTo>
                    <a:pt x="51" y="0"/>
                    <a:pt x="0" y="84"/>
                    <a:pt x="17" y="151"/>
                  </a:cubicBezTo>
                  <a:cubicBezTo>
                    <a:pt x="17" y="201"/>
                    <a:pt x="51" y="251"/>
                    <a:pt x="84" y="284"/>
                  </a:cubicBezTo>
                  <a:cubicBezTo>
                    <a:pt x="134" y="368"/>
                    <a:pt x="184" y="435"/>
                    <a:pt x="251" y="485"/>
                  </a:cubicBezTo>
                  <a:cubicBezTo>
                    <a:pt x="301" y="535"/>
                    <a:pt x="385" y="585"/>
                    <a:pt x="452" y="619"/>
                  </a:cubicBezTo>
                  <a:cubicBezTo>
                    <a:pt x="468" y="602"/>
                    <a:pt x="385" y="552"/>
                    <a:pt x="285" y="451"/>
                  </a:cubicBezTo>
                  <a:cubicBezTo>
                    <a:pt x="234" y="401"/>
                    <a:pt x="168" y="335"/>
                    <a:pt x="134" y="268"/>
                  </a:cubicBezTo>
                  <a:cubicBezTo>
                    <a:pt x="84" y="201"/>
                    <a:pt x="51" y="67"/>
                    <a:pt x="134" y="50"/>
                  </a:cubicBezTo>
                  <a:cubicBezTo>
                    <a:pt x="218" y="67"/>
                    <a:pt x="318" y="117"/>
                    <a:pt x="368" y="184"/>
                  </a:cubicBezTo>
                  <a:cubicBezTo>
                    <a:pt x="418" y="251"/>
                    <a:pt x="452" y="318"/>
                    <a:pt x="468" y="401"/>
                  </a:cubicBezTo>
                  <a:cubicBezTo>
                    <a:pt x="485" y="468"/>
                    <a:pt x="485" y="535"/>
                    <a:pt x="485" y="619"/>
                  </a:cubicBezTo>
                  <a:cubicBezTo>
                    <a:pt x="535" y="552"/>
                    <a:pt x="535" y="468"/>
                    <a:pt x="518" y="385"/>
                  </a:cubicBezTo>
                  <a:cubicBezTo>
                    <a:pt x="502" y="301"/>
                    <a:pt x="468" y="218"/>
                    <a:pt x="418" y="151"/>
                  </a:cubicBezTo>
                  <a:cubicBezTo>
                    <a:pt x="351" y="50"/>
                    <a:pt x="234" y="0"/>
                    <a:pt x="1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2" name="Google Shape;2112;p45"/>
            <p:cNvSpPr/>
            <p:nvPr/>
          </p:nvSpPr>
          <p:spPr>
            <a:xfrm>
              <a:off x="6601716" y="4643188"/>
              <a:ext cx="51440" cy="2756"/>
            </a:xfrm>
            <a:custGeom>
              <a:rect b="b" l="l" r="r" t="t"/>
              <a:pathLst>
                <a:path extrusionOk="0" h="86" w="1605">
                  <a:moveTo>
                    <a:pt x="1563" y="1"/>
                  </a:moveTo>
                  <a:cubicBezTo>
                    <a:pt x="1455" y="1"/>
                    <a:pt x="1150" y="22"/>
                    <a:pt x="803" y="22"/>
                  </a:cubicBezTo>
                  <a:cubicBezTo>
                    <a:pt x="586" y="22"/>
                    <a:pt x="389" y="18"/>
                    <a:pt x="245" y="18"/>
                  </a:cubicBezTo>
                  <a:cubicBezTo>
                    <a:pt x="101" y="18"/>
                    <a:pt x="9" y="22"/>
                    <a:pt x="1" y="39"/>
                  </a:cubicBezTo>
                  <a:cubicBezTo>
                    <a:pt x="241" y="69"/>
                    <a:pt x="482" y="86"/>
                    <a:pt x="722" y="86"/>
                  </a:cubicBezTo>
                  <a:cubicBezTo>
                    <a:pt x="1016" y="86"/>
                    <a:pt x="1311" y="61"/>
                    <a:pt x="1605" y="6"/>
                  </a:cubicBezTo>
                  <a:cubicBezTo>
                    <a:pt x="1605" y="2"/>
                    <a:pt x="1590" y="1"/>
                    <a:pt x="1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3" name="Google Shape;2113;p45"/>
            <p:cNvSpPr/>
            <p:nvPr/>
          </p:nvSpPr>
          <p:spPr>
            <a:xfrm>
              <a:off x="6567454" y="4644854"/>
              <a:ext cx="5929" cy="9230"/>
            </a:xfrm>
            <a:custGeom>
              <a:rect b="b" l="l" r="r" t="t"/>
              <a:pathLst>
                <a:path extrusionOk="0" h="288" w="185">
                  <a:moveTo>
                    <a:pt x="9" y="1"/>
                  </a:moveTo>
                  <a:cubicBezTo>
                    <a:pt x="6" y="1"/>
                    <a:pt x="3" y="2"/>
                    <a:pt x="1" y="4"/>
                  </a:cubicBezTo>
                  <a:lnTo>
                    <a:pt x="17" y="4"/>
                  </a:lnTo>
                  <a:cubicBezTo>
                    <a:pt x="1" y="20"/>
                    <a:pt x="34" y="71"/>
                    <a:pt x="84" y="154"/>
                  </a:cubicBezTo>
                  <a:cubicBezTo>
                    <a:pt x="117" y="221"/>
                    <a:pt x="134" y="288"/>
                    <a:pt x="151" y="288"/>
                  </a:cubicBezTo>
                  <a:cubicBezTo>
                    <a:pt x="184" y="288"/>
                    <a:pt x="184" y="204"/>
                    <a:pt x="134" y="121"/>
                  </a:cubicBezTo>
                  <a:cubicBezTo>
                    <a:pt x="91" y="48"/>
                    <a:pt x="34" y="1"/>
                    <a:pt x="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4" name="Google Shape;2114;p45"/>
            <p:cNvSpPr/>
            <p:nvPr/>
          </p:nvSpPr>
          <p:spPr>
            <a:xfrm>
              <a:off x="6554057" y="4630368"/>
              <a:ext cx="7532" cy="6186"/>
            </a:xfrm>
            <a:custGeom>
              <a:rect b="b" l="l" r="r" t="t"/>
              <a:pathLst>
                <a:path extrusionOk="0" h="193" w="235">
                  <a:moveTo>
                    <a:pt x="23" y="0"/>
                  </a:moveTo>
                  <a:cubicBezTo>
                    <a:pt x="20" y="0"/>
                    <a:pt x="18" y="2"/>
                    <a:pt x="18" y="5"/>
                  </a:cubicBezTo>
                  <a:cubicBezTo>
                    <a:pt x="1" y="21"/>
                    <a:pt x="34" y="71"/>
                    <a:pt x="84" y="122"/>
                  </a:cubicBezTo>
                  <a:cubicBezTo>
                    <a:pt x="139" y="163"/>
                    <a:pt x="183" y="193"/>
                    <a:pt x="206" y="193"/>
                  </a:cubicBezTo>
                  <a:cubicBezTo>
                    <a:pt x="211" y="193"/>
                    <a:pt x="215" y="191"/>
                    <a:pt x="218" y="188"/>
                  </a:cubicBezTo>
                  <a:cubicBezTo>
                    <a:pt x="235" y="172"/>
                    <a:pt x="201" y="122"/>
                    <a:pt x="134" y="71"/>
                  </a:cubicBezTo>
                  <a:cubicBezTo>
                    <a:pt x="93" y="30"/>
                    <a:pt x="41" y="0"/>
                    <a:pt x="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5" name="Google Shape;2115;p45"/>
            <p:cNvSpPr/>
            <p:nvPr/>
          </p:nvSpPr>
          <p:spPr>
            <a:xfrm>
              <a:off x="6535500" y="4623092"/>
              <a:ext cx="10576" cy="3846"/>
            </a:xfrm>
            <a:custGeom>
              <a:rect b="b" l="l" r="r" t="t"/>
              <a:pathLst>
                <a:path extrusionOk="0" h="120" w="330">
                  <a:moveTo>
                    <a:pt x="93" y="0"/>
                  </a:moveTo>
                  <a:cubicBezTo>
                    <a:pt x="36" y="0"/>
                    <a:pt x="0" y="20"/>
                    <a:pt x="12" y="31"/>
                  </a:cubicBezTo>
                  <a:cubicBezTo>
                    <a:pt x="12" y="48"/>
                    <a:pt x="79" y="48"/>
                    <a:pt x="162" y="65"/>
                  </a:cubicBezTo>
                  <a:cubicBezTo>
                    <a:pt x="230" y="92"/>
                    <a:pt x="276" y="119"/>
                    <a:pt x="300" y="119"/>
                  </a:cubicBezTo>
                  <a:cubicBezTo>
                    <a:pt x="305" y="119"/>
                    <a:pt x="309" y="118"/>
                    <a:pt x="312" y="115"/>
                  </a:cubicBezTo>
                  <a:cubicBezTo>
                    <a:pt x="329" y="115"/>
                    <a:pt x="279" y="48"/>
                    <a:pt x="179" y="14"/>
                  </a:cubicBezTo>
                  <a:cubicBezTo>
                    <a:pt x="148" y="4"/>
                    <a:pt x="118" y="0"/>
                    <a:pt x="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6" name="Google Shape;2116;p45"/>
            <p:cNvSpPr/>
            <p:nvPr/>
          </p:nvSpPr>
          <p:spPr>
            <a:xfrm>
              <a:off x="6522456" y="4621009"/>
              <a:ext cx="5416" cy="2436"/>
            </a:xfrm>
            <a:custGeom>
              <a:rect b="b" l="l" r="r" t="t"/>
              <a:pathLst>
                <a:path extrusionOk="0" h="76" w="169">
                  <a:moveTo>
                    <a:pt x="32" y="0"/>
                  </a:moveTo>
                  <a:cubicBezTo>
                    <a:pt x="14" y="0"/>
                    <a:pt x="1" y="4"/>
                    <a:pt x="1" y="13"/>
                  </a:cubicBezTo>
                  <a:cubicBezTo>
                    <a:pt x="1" y="29"/>
                    <a:pt x="34" y="46"/>
                    <a:pt x="68" y="63"/>
                  </a:cubicBezTo>
                  <a:cubicBezTo>
                    <a:pt x="93" y="71"/>
                    <a:pt x="118" y="75"/>
                    <a:pt x="137" y="75"/>
                  </a:cubicBezTo>
                  <a:cubicBezTo>
                    <a:pt x="156" y="75"/>
                    <a:pt x="168" y="71"/>
                    <a:pt x="168" y="63"/>
                  </a:cubicBezTo>
                  <a:cubicBezTo>
                    <a:pt x="168" y="46"/>
                    <a:pt x="135" y="13"/>
                    <a:pt x="101" y="13"/>
                  </a:cubicBezTo>
                  <a:cubicBezTo>
                    <a:pt x="76" y="4"/>
                    <a:pt x="51" y="0"/>
                    <a:pt x="3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7" name="Google Shape;2117;p45"/>
            <p:cNvSpPr/>
            <p:nvPr/>
          </p:nvSpPr>
          <p:spPr>
            <a:xfrm>
              <a:off x="5657619" y="1979736"/>
              <a:ext cx="728881" cy="1056592"/>
            </a:xfrm>
            <a:custGeom>
              <a:rect b="b" l="l" r="r" t="t"/>
              <a:pathLst>
                <a:path extrusionOk="0" h="32967" w="22742">
                  <a:moveTo>
                    <a:pt x="20151" y="0"/>
                  </a:moveTo>
                  <a:lnTo>
                    <a:pt x="16910" y="8388"/>
                  </a:lnTo>
                  <a:cubicBezTo>
                    <a:pt x="16592" y="8288"/>
                    <a:pt x="16275" y="8221"/>
                    <a:pt x="15957" y="8188"/>
                  </a:cubicBezTo>
                  <a:lnTo>
                    <a:pt x="9341" y="8137"/>
                  </a:lnTo>
                  <a:cubicBezTo>
                    <a:pt x="9341" y="8137"/>
                    <a:pt x="4729" y="5464"/>
                    <a:pt x="4829" y="5230"/>
                  </a:cubicBezTo>
                  <a:lnTo>
                    <a:pt x="4829" y="5230"/>
                  </a:lnTo>
                  <a:lnTo>
                    <a:pt x="1" y="9574"/>
                  </a:lnTo>
                  <a:lnTo>
                    <a:pt x="4863" y="15890"/>
                  </a:lnTo>
                  <a:lnTo>
                    <a:pt x="7536" y="25047"/>
                  </a:lnTo>
                  <a:cubicBezTo>
                    <a:pt x="7536" y="25047"/>
                    <a:pt x="5347" y="29925"/>
                    <a:pt x="5347" y="32966"/>
                  </a:cubicBezTo>
                  <a:lnTo>
                    <a:pt x="22039" y="30995"/>
                  </a:lnTo>
                  <a:cubicBezTo>
                    <a:pt x="22039" y="30995"/>
                    <a:pt x="21755" y="27302"/>
                    <a:pt x="18664" y="22975"/>
                  </a:cubicBezTo>
                  <a:lnTo>
                    <a:pt x="20151" y="15239"/>
                  </a:lnTo>
                  <a:cubicBezTo>
                    <a:pt x="21321" y="12164"/>
                    <a:pt x="21956" y="13468"/>
                    <a:pt x="22474" y="8188"/>
                  </a:cubicBezTo>
                  <a:cubicBezTo>
                    <a:pt x="22741" y="5264"/>
                    <a:pt x="21922" y="2340"/>
                    <a:pt x="201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8" name="Google Shape;2118;p45"/>
            <p:cNvSpPr/>
            <p:nvPr/>
          </p:nvSpPr>
          <p:spPr>
            <a:xfrm>
              <a:off x="5907705" y="2686054"/>
              <a:ext cx="101791" cy="27883"/>
            </a:xfrm>
            <a:custGeom>
              <a:rect b="b" l="l" r="r" t="t"/>
              <a:pathLst>
                <a:path extrusionOk="0" h="870" w="3176">
                  <a:moveTo>
                    <a:pt x="3171" y="0"/>
                  </a:moveTo>
                  <a:cubicBezTo>
                    <a:pt x="3134" y="0"/>
                    <a:pt x="3032" y="194"/>
                    <a:pt x="2791" y="419"/>
                  </a:cubicBezTo>
                  <a:cubicBezTo>
                    <a:pt x="2641" y="552"/>
                    <a:pt x="2457" y="619"/>
                    <a:pt x="2273" y="636"/>
                  </a:cubicBezTo>
                  <a:cubicBezTo>
                    <a:pt x="2263" y="637"/>
                    <a:pt x="2253" y="637"/>
                    <a:pt x="2243" y="637"/>
                  </a:cubicBezTo>
                  <a:cubicBezTo>
                    <a:pt x="2037" y="637"/>
                    <a:pt x="1845" y="478"/>
                    <a:pt x="1638" y="318"/>
                  </a:cubicBezTo>
                  <a:cubicBezTo>
                    <a:pt x="1442" y="168"/>
                    <a:pt x="1206" y="99"/>
                    <a:pt x="953" y="99"/>
                  </a:cubicBezTo>
                  <a:cubicBezTo>
                    <a:pt x="925" y="99"/>
                    <a:pt x="898" y="100"/>
                    <a:pt x="869" y="101"/>
                  </a:cubicBezTo>
                  <a:cubicBezTo>
                    <a:pt x="652" y="135"/>
                    <a:pt x="452" y="218"/>
                    <a:pt x="285" y="369"/>
                  </a:cubicBezTo>
                  <a:cubicBezTo>
                    <a:pt x="118" y="486"/>
                    <a:pt x="17" y="669"/>
                    <a:pt x="1" y="870"/>
                  </a:cubicBezTo>
                  <a:cubicBezTo>
                    <a:pt x="84" y="719"/>
                    <a:pt x="201" y="569"/>
                    <a:pt x="351" y="452"/>
                  </a:cubicBezTo>
                  <a:cubicBezTo>
                    <a:pt x="502" y="318"/>
                    <a:pt x="686" y="252"/>
                    <a:pt x="886" y="235"/>
                  </a:cubicBezTo>
                  <a:cubicBezTo>
                    <a:pt x="910" y="233"/>
                    <a:pt x="933" y="232"/>
                    <a:pt x="957" y="232"/>
                  </a:cubicBezTo>
                  <a:cubicBezTo>
                    <a:pt x="1169" y="232"/>
                    <a:pt x="1389" y="300"/>
                    <a:pt x="1554" y="435"/>
                  </a:cubicBezTo>
                  <a:cubicBezTo>
                    <a:pt x="1655" y="519"/>
                    <a:pt x="1772" y="602"/>
                    <a:pt x="1889" y="669"/>
                  </a:cubicBezTo>
                  <a:cubicBezTo>
                    <a:pt x="2006" y="736"/>
                    <a:pt x="2139" y="770"/>
                    <a:pt x="2273" y="770"/>
                  </a:cubicBezTo>
                  <a:cubicBezTo>
                    <a:pt x="2490" y="753"/>
                    <a:pt x="2707" y="653"/>
                    <a:pt x="2858" y="486"/>
                  </a:cubicBezTo>
                  <a:cubicBezTo>
                    <a:pt x="2958" y="385"/>
                    <a:pt x="3042" y="268"/>
                    <a:pt x="3108" y="151"/>
                  </a:cubicBezTo>
                  <a:cubicBezTo>
                    <a:pt x="3158" y="51"/>
                    <a:pt x="3175" y="1"/>
                    <a:pt x="3175" y="1"/>
                  </a:cubicBezTo>
                  <a:cubicBezTo>
                    <a:pt x="3174" y="0"/>
                    <a:pt x="3172" y="0"/>
                    <a:pt x="31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9" name="Google Shape;2119;p45"/>
            <p:cNvSpPr/>
            <p:nvPr/>
          </p:nvSpPr>
          <p:spPr>
            <a:xfrm>
              <a:off x="6172246" y="2852041"/>
              <a:ext cx="102304" cy="27916"/>
            </a:xfrm>
            <a:custGeom>
              <a:rect b="b" l="l" r="r" t="t"/>
              <a:pathLst>
                <a:path extrusionOk="0" h="871" w="3192">
                  <a:moveTo>
                    <a:pt x="3173" y="1"/>
                  </a:moveTo>
                  <a:cubicBezTo>
                    <a:pt x="3149" y="1"/>
                    <a:pt x="3032" y="195"/>
                    <a:pt x="2791" y="419"/>
                  </a:cubicBezTo>
                  <a:cubicBezTo>
                    <a:pt x="2657" y="536"/>
                    <a:pt x="2473" y="620"/>
                    <a:pt x="2273" y="637"/>
                  </a:cubicBezTo>
                  <a:cubicBezTo>
                    <a:pt x="2263" y="637"/>
                    <a:pt x="2253" y="638"/>
                    <a:pt x="2243" y="638"/>
                  </a:cubicBezTo>
                  <a:cubicBezTo>
                    <a:pt x="2039" y="638"/>
                    <a:pt x="1862" y="478"/>
                    <a:pt x="1655" y="319"/>
                  </a:cubicBezTo>
                  <a:cubicBezTo>
                    <a:pt x="1444" y="169"/>
                    <a:pt x="1206" y="99"/>
                    <a:pt x="966" y="99"/>
                  </a:cubicBezTo>
                  <a:cubicBezTo>
                    <a:pt x="939" y="99"/>
                    <a:pt x="913" y="100"/>
                    <a:pt x="886" y="102"/>
                  </a:cubicBezTo>
                  <a:cubicBezTo>
                    <a:pt x="669" y="119"/>
                    <a:pt x="452" y="219"/>
                    <a:pt x="285" y="369"/>
                  </a:cubicBezTo>
                  <a:cubicBezTo>
                    <a:pt x="134" y="486"/>
                    <a:pt x="17" y="670"/>
                    <a:pt x="1" y="870"/>
                  </a:cubicBezTo>
                  <a:cubicBezTo>
                    <a:pt x="101" y="703"/>
                    <a:pt x="218" y="570"/>
                    <a:pt x="351" y="436"/>
                  </a:cubicBezTo>
                  <a:cubicBezTo>
                    <a:pt x="502" y="319"/>
                    <a:pt x="702" y="252"/>
                    <a:pt x="886" y="236"/>
                  </a:cubicBezTo>
                  <a:cubicBezTo>
                    <a:pt x="911" y="234"/>
                    <a:pt x="936" y="233"/>
                    <a:pt x="961" y="233"/>
                  </a:cubicBezTo>
                  <a:cubicBezTo>
                    <a:pt x="1183" y="233"/>
                    <a:pt x="1391" y="301"/>
                    <a:pt x="1571" y="436"/>
                  </a:cubicBezTo>
                  <a:cubicBezTo>
                    <a:pt x="1671" y="520"/>
                    <a:pt x="1772" y="586"/>
                    <a:pt x="1889" y="670"/>
                  </a:cubicBezTo>
                  <a:cubicBezTo>
                    <a:pt x="2006" y="737"/>
                    <a:pt x="2139" y="770"/>
                    <a:pt x="2273" y="770"/>
                  </a:cubicBezTo>
                  <a:cubicBezTo>
                    <a:pt x="2507" y="754"/>
                    <a:pt x="2707" y="653"/>
                    <a:pt x="2858" y="486"/>
                  </a:cubicBezTo>
                  <a:cubicBezTo>
                    <a:pt x="2958" y="386"/>
                    <a:pt x="3058" y="269"/>
                    <a:pt x="3125" y="135"/>
                  </a:cubicBezTo>
                  <a:cubicBezTo>
                    <a:pt x="3159" y="52"/>
                    <a:pt x="3192" y="2"/>
                    <a:pt x="3175" y="2"/>
                  </a:cubicBezTo>
                  <a:cubicBezTo>
                    <a:pt x="3175" y="1"/>
                    <a:pt x="3174" y="1"/>
                    <a:pt x="31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0" name="Google Shape;2120;p45"/>
            <p:cNvSpPr/>
            <p:nvPr/>
          </p:nvSpPr>
          <p:spPr>
            <a:xfrm>
              <a:off x="6079621" y="2590065"/>
              <a:ext cx="39646" cy="105188"/>
            </a:xfrm>
            <a:custGeom>
              <a:rect b="b" l="l" r="r" t="t"/>
              <a:pathLst>
                <a:path extrusionOk="0" h="3282" w="1237">
                  <a:moveTo>
                    <a:pt x="762" y="1"/>
                  </a:moveTo>
                  <a:cubicBezTo>
                    <a:pt x="758" y="1"/>
                    <a:pt x="755" y="2"/>
                    <a:pt x="752" y="5"/>
                  </a:cubicBezTo>
                  <a:cubicBezTo>
                    <a:pt x="735" y="5"/>
                    <a:pt x="886" y="189"/>
                    <a:pt x="1019" y="506"/>
                  </a:cubicBezTo>
                  <a:cubicBezTo>
                    <a:pt x="1086" y="673"/>
                    <a:pt x="1103" y="874"/>
                    <a:pt x="1036" y="1058"/>
                  </a:cubicBezTo>
                  <a:cubicBezTo>
                    <a:pt x="986" y="1275"/>
                    <a:pt x="752" y="1392"/>
                    <a:pt x="518" y="1542"/>
                  </a:cubicBezTo>
                  <a:cubicBezTo>
                    <a:pt x="301" y="1693"/>
                    <a:pt x="134" y="1927"/>
                    <a:pt x="67" y="2194"/>
                  </a:cubicBezTo>
                  <a:cubicBezTo>
                    <a:pt x="0" y="2394"/>
                    <a:pt x="17" y="2628"/>
                    <a:pt x="100" y="2829"/>
                  </a:cubicBezTo>
                  <a:cubicBezTo>
                    <a:pt x="241" y="3158"/>
                    <a:pt x="442" y="3282"/>
                    <a:pt x="465" y="3282"/>
                  </a:cubicBezTo>
                  <a:cubicBezTo>
                    <a:pt x="467" y="3282"/>
                    <a:pt x="468" y="3281"/>
                    <a:pt x="468" y="3280"/>
                  </a:cubicBezTo>
                  <a:cubicBezTo>
                    <a:pt x="351" y="3130"/>
                    <a:pt x="267" y="2979"/>
                    <a:pt x="201" y="2795"/>
                  </a:cubicBezTo>
                  <a:cubicBezTo>
                    <a:pt x="134" y="2612"/>
                    <a:pt x="134" y="2411"/>
                    <a:pt x="184" y="2227"/>
                  </a:cubicBezTo>
                  <a:cubicBezTo>
                    <a:pt x="251" y="1993"/>
                    <a:pt x="401" y="1793"/>
                    <a:pt x="602" y="1659"/>
                  </a:cubicBezTo>
                  <a:cubicBezTo>
                    <a:pt x="718" y="1592"/>
                    <a:pt x="835" y="1509"/>
                    <a:pt x="936" y="1442"/>
                  </a:cubicBezTo>
                  <a:cubicBezTo>
                    <a:pt x="1053" y="1359"/>
                    <a:pt x="1119" y="1242"/>
                    <a:pt x="1170" y="1108"/>
                  </a:cubicBezTo>
                  <a:cubicBezTo>
                    <a:pt x="1236" y="891"/>
                    <a:pt x="1203" y="657"/>
                    <a:pt x="1103" y="456"/>
                  </a:cubicBezTo>
                  <a:cubicBezTo>
                    <a:pt x="1053" y="323"/>
                    <a:pt x="969" y="206"/>
                    <a:pt x="869" y="105"/>
                  </a:cubicBezTo>
                  <a:cubicBezTo>
                    <a:pt x="813" y="36"/>
                    <a:pt x="781" y="1"/>
                    <a:pt x="7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1" name="Google Shape;2121;p45"/>
            <p:cNvSpPr/>
            <p:nvPr/>
          </p:nvSpPr>
          <p:spPr>
            <a:xfrm>
              <a:off x="6129940" y="2762109"/>
              <a:ext cx="85702" cy="64837"/>
            </a:xfrm>
            <a:custGeom>
              <a:rect b="b" l="l" r="r" t="t"/>
              <a:pathLst>
                <a:path extrusionOk="0" h="2023" w="2674">
                  <a:moveTo>
                    <a:pt x="2624" y="1"/>
                  </a:moveTo>
                  <a:lnTo>
                    <a:pt x="2624" y="1"/>
                  </a:lnTo>
                  <a:cubicBezTo>
                    <a:pt x="2590" y="184"/>
                    <a:pt x="2540" y="368"/>
                    <a:pt x="2457" y="535"/>
                  </a:cubicBezTo>
                  <a:cubicBezTo>
                    <a:pt x="2357" y="702"/>
                    <a:pt x="2206" y="853"/>
                    <a:pt x="2039" y="936"/>
                  </a:cubicBezTo>
                  <a:cubicBezTo>
                    <a:pt x="1899" y="1001"/>
                    <a:pt x="1745" y="1038"/>
                    <a:pt x="1590" y="1038"/>
                  </a:cubicBezTo>
                  <a:cubicBezTo>
                    <a:pt x="1505" y="1038"/>
                    <a:pt x="1420" y="1027"/>
                    <a:pt x="1337" y="1003"/>
                  </a:cubicBezTo>
                  <a:cubicBezTo>
                    <a:pt x="1204" y="970"/>
                    <a:pt x="1087" y="936"/>
                    <a:pt x="953" y="920"/>
                  </a:cubicBezTo>
                  <a:cubicBezTo>
                    <a:pt x="908" y="908"/>
                    <a:pt x="862" y="903"/>
                    <a:pt x="816" y="903"/>
                  </a:cubicBezTo>
                  <a:cubicBezTo>
                    <a:pt x="723" y="903"/>
                    <a:pt x="630" y="925"/>
                    <a:pt x="552" y="970"/>
                  </a:cubicBezTo>
                  <a:cubicBezTo>
                    <a:pt x="351" y="1070"/>
                    <a:pt x="201" y="1237"/>
                    <a:pt x="118" y="1438"/>
                  </a:cubicBezTo>
                  <a:cubicBezTo>
                    <a:pt x="51" y="1571"/>
                    <a:pt x="17" y="1722"/>
                    <a:pt x="17" y="1855"/>
                  </a:cubicBezTo>
                  <a:cubicBezTo>
                    <a:pt x="1" y="1955"/>
                    <a:pt x="1" y="2022"/>
                    <a:pt x="17" y="2022"/>
                  </a:cubicBezTo>
                  <a:cubicBezTo>
                    <a:pt x="34" y="2022"/>
                    <a:pt x="67" y="1805"/>
                    <a:pt x="201" y="1488"/>
                  </a:cubicBezTo>
                  <a:cubicBezTo>
                    <a:pt x="285" y="1304"/>
                    <a:pt x="435" y="1170"/>
                    <a:pt x="602" y="1087"/>
                  </a:cubicBezTo>
                  <a:cubicBezTo>
                    <a:pt x="669" y="1053"/>
                    <a:pt x="740" y="1040"/>
                    <a:pt x="814" y="1040"/>
                  </a:cubicBezTo>
                  <a:cubicBezTo>
                    <a:pt x="962" y="1040"/>
                    <a:pt x="1126" y="1092"/>
                    <a:pt x="1304" y="1137"/>
                  </a:cubicBezTo>
                  <a:cubicBezTo>
                    <a:pt x="1396" y="1160"/>
                    <a:pt x="1489" y="1171"/>
                    <a:pt x="1582" y="1171"/>
                  </a:cubicBezTo>
                  <a:cubicBezTo>
                    <a:pt x="1760" y="1171"/>
                    <a:pt x="1936" y="1130"/>
                    <a:pt x="2089" y="1053"/>
                  </a:cubicBezTo>
                  <a:cubicBezTo>
                    <a:pt x="2290" y="953"/>
                    <a:pt x="2440" y="786"/>
                    <a:pt x="2540" y="585"/>
                  </a:cubicBezTo>
                  <a:cubicBezTo>
                    <a:pt x="2641" y="418"/>
                    <a:pt x="2674" y="201"/>
                    <a:pt x="26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2" name="Google Shape;2122;p45"/>
            <p:cNvSpPr/>
            <p:nvPr/>
          </p:nvSpPr>
          <p:spPr>
            <a:xfrm>
              <a:off x="6163688" y="2934987"/>
              <a:ext cx="106053" cy="30223"/>
            </a:xfrm>
            <a:custGeom>
              <a:rect b="b" l="l" r="r" t="t"/>
              <a:pathLst>
                <a:path extrusionOk="0" h="943" w="3309">
                  <a:moveTo>
                    <a:pt x="967" y="0"/>
                  </a:moveTo>
                  <a:cubicBezTo>
                    <a:pt x="766" y="0"/>
                    <a:pt x="579" y="53"/>
                    <a:pt x="418" y="171"/>
                  </a:cubicBezTo>
                  <a:cubicBezTo>
                    <a:pt x="301" y="237"/>
                    <a:pt x="184" y="338"/>
                    <a:pt x="101" y="455"/>
                  </a:cubicBezTo>
                  <a:cubicBezTo>
                    <a:pt x="34" y="538"/>
                    <a:pt x="0" y="572"/>
                    <a:pt x="17" y="588"/>
                  </a:cubicBezTo>
                  <a:cubicBezTo>
                    <a:pt x="18" y="589"/>
                    <a:pt x="19" y="589"/>
                    <a:pt x="20" y="589"/>
                  </a:cubicBezTo>
                  <a:cubicBezTo>
                    <a:pt x="47" y="589"/>
                    <a:pt x="196" y="414"/>
                    <a:pt x="468" y="254"/>
                  </a:cubicBezTo>
                  <a:cubicBezTo>
                    <a:pt x="600" y="175"/>
                    <a:pt x="753" y="127"/>
                    <a:pt x="903" y="127"/>
                  </a:cubicBezTo>
                  <a:cubicBezTo>
                    <a:pt x="942" y="127"/>
                    <a:pt x="981" y="130"/>
                    <a:pt x="1019" y="137"/>
                  </a:cubicBezTo>
                  <a:cubicBezTo>
                    <a:pt x="1237" y="171"/>
                    <a:pt x="1387" y="371"/>
                    <a:pt x="1571" y="572"/>
                  </a:cubicBezTo>
                  <a:cubicBezTo>
                    <a:pt x="1755" y="772"/>
                    <a:pt x="2005" y="906"/>
                    <a:pt x="2289" y="939"/>
                  </a:cubicBezTo>
                  <a:cubicBezTo>
                    <a:pt x="2316" y="941"/>
                    <a:pt x="2344" y="942"/>
                    <a:pt x="2371" y="942"/>
                  </a:cubicBezTo>
                  <a:cubicBezTo>
                    <a:pt x="2561" y="942"/>
                    <a:pt x="2749" y="891"/>
                    <a:pt x="2924" y="789"/>
                  </a:cubicBezTo>
                  <a:cubicBezTo>
                    <a:pt x="3242" y="588"/>
                    <a:pt x="3309" y="354"/>
                    <a:pt x="3292" y="354"/>
                  </a:cubicBezTo>
                  <a:lnTo>
                    <a:pt x="3292" y="354"/>
                  </a:lnTo>
                  <a:cubicBezTo>
                    <a:pt x="3175" y="488"/>
                    <a:pt x="3025" y="605"/>
                    <a:pt x="2874" y="705"/>
                  </a:cubicBezTo>
                  <a:cubicBezTo>
                    <a:pt x="2721" y="775"/>
                    <a:pt x="2556" y="810"/>
                    <a:pt x="2399" y="810"/>
                  </a:cubicBezTo>
                  <a:cubicBezTo>
                    <a:pt x="2368" y="810"/>
                    <a:pt x="2337" y="808"/>
                    <a:pt x="2306" y="805"/>
                  </a:cubicBezTo>
                  <a:cubicBezTo>
                    <a:pt x="2055" y="772"/>
                    <a:pt x="1838" y="655"/>
                    <a:pt x="1688" y="471"/>
                  </a:cubicBezTo>
                  <a:cubicBezTo>
                    <a:pt x="1588" y="371"/>
                    <a:pt x="1504" y="271"/>
                    <a:pt x="1404" y="187"/>
                  </a:cubicBezTo>
                  <a:cubicBezTo>
                    <a:pt x="1304" y="87"/>
                    <a:pt x="1187" y="37"/>
                    <a:pt x="1053" y="3"/>
                  </a:cubicBezTo>
                  <a:cubicBezTo>
                    <a:pt x="1024" y="1"/>
                    <a:pt x="996" y="0"/>
                    <a:pt x="9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3" name="Google Shape;2123;p45"/>
            <p:cNvSpPr/>
            <p:nvPr/>
          </p:nvSpPr>
          <p:spPr>
            <a:xfrm>
              <a:off x="5875591" y="2950755"/>
              <a:ext cx="103906" cy="42979"/>
            </a:xfrm>
            <a:custGeom>
              <a:rect b="b" l="l" r="r" t="t"/>
              <a:pathLst>
                <a:path extrusionOk="0" h="1341" w="3242">
                  <a:moveTo>
                    <a:pt x="821" y="0"/>
                  </a:moveTo>
                  <a:cubicBezTo>
                    <a:pt x="710" y="0"/>
                    <a:pt x="602" y="21"/>
                    <a:pt x="501" y="63"/>
                  </a:cubicBezTo>
                  <a:cubicBezTo>
                    <a:pt x="368" y="96"/>
                    <a:pt x="234" y="163"/>
                    <a:pt x="117" y="247"/>
                  </a:cubicBezTo>
                  <a:cubicBezTo>
                    <a:pt x="33" y="313"/>
                    <a:pt x="0" y="347"/>
                    <a:pt x="0" y="364"/>
                  </a:cubicBezTo>
                  <a:cubicBezTo>
                    <a:pt x="1" y="365"/>
                    <a:pt x="3" y="365"/>
                    <a:pt x="5" y="365"/>
                  </a:cubicBezTo>
                  <a:cubicBezTo>
                    <a:pt x="38" y="365"/>
                    <a:pt x="220" y="241"/>
                    <a:pt x="535" y="146"/>
                  </a:cubicBezTo>
                  <a:cubicBezTo>
                    <a:pt x="607" y="127"/>
                    <a:pt x="682" y="117"/>
                    <a:pt x="758" y="117"/>
                  </a:cubicBezTo>
                  <a:cubicBezTo>
                    <a:pt x="874" y="117"/>
                    <a:pt x="992" y="139"/>
                    <a:pt x="1103" y="180"/>
                  </a:cubicBezTo>
                  <a:cubicBezTo>
                    <a:pt x="1303" y="263"/>
                    <a:pt x="1387" y="497"/>
                    <a:pt x="1521" y="748"/>
                  </a:cubicBezTo>
                  <a:cubicBezTo>
                    <a:pt x="1637" y="982"/>
                    <a:pt x="1855" y="1182"/>
                    <a:pt x="2105" y="1266"/>
                  </a:cubicBezTo>
                  <a:cubicBezTo>
                    <a:pt x="2232" y="1315"/>
                    <a:pt x="2358" y="1340"/>
                    <a:pt x="2485" y="1340"/>
                  </a:cubicBezTo>
                  <a:cubicBezTo>
                    <a:pt x="2576" y="1340"/>
                    <a:pt x="2666" y="1327"/>
                    <a:pt x="2757" y="1299"/>
                  </a:cubicBezTo>
                  <a:cubicBezTo>
                    <a:pt x="2957" y="1266"/>
                    <a:pt x="3125" y="1149"/>
                    <a:pt x="3242" y="965"/>
                  </a:cubicBezTo>
                  <a:lnTo>
                    <a:pt x="3242" y="965"/>
                  </a:lnTo>
                  <a:cubicBezTo>
                    <a:pt x="3091" y="1065"/>
                    <a:pt x="2907" y="1149"/>
                    <a:pt x="2740" y="1199"/>
                  </a:cubicBezTo>
                  <a:cubicBezTo>
                    <a:pt x="2673" y="1210"/>
                    <a:pt x="2607" y="1216"/>
                    <a:pt x="2540" y="1216"/>
                  </a:cubicBezTo>
                  <a:cubicBezTo>
                    <a:pt x="2408" y="1216"/>
                    <a:pt x="2278" y="1193"/>
                    <a:pt x="2155" y="1149"/>
                  </a:cubicBezTo>
                  <a:cubicBezTo>
                    <a:pt x="1938" y="1065"/>
                    <a:pt x="1754" y="882"/>
                    <a:pt x="1637" y="681"/>
                  </a:cubicBezTo>
                  <a:cubicBezTo>
                    <a:pt x="1587" y="547"/>
                    <a:pt x="1521" y="430"/>
                    <a:pt x="1454" y="330"/>
                  </a:cubicBezTo>
                  <a:cubicBezTo>
                    <a:pt x="1387" y="213"/>
                    <a:pt x="1270" y="113"/>
                    <a:pt x="1153" y="63"/>
                  </a:cubicBezTo>
                  <a:cubicBezTo>
                    <a:pt x="1044" y="21"/>
                    <a:pt x="932" y="0"/>
                    <a:pt x="82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4" name="Google Shape;2124;p45"/>
            <p:cNvSpPr/>
            <p:nvPr/>
          </p:nvSpPr>
          <p:spPr>
            <a:xfrm>
              <a:off x="6173848" y="2522728"/>
              <a:ext cx="87336" cy="65991"/>
            </a:xfrm>
            <a:custGeom>
              <a:rect b="b" l="l" r="r" t="t"/>
              <a:pathLst>
                <a:path extrusionOk="0" h="2059" w="2725">
                  <a:moveTo>
                    <a:pt x="586" y="1"/>
                  </a:moveTo>
                  <a:cubicBezTo>
                    <a:pt x="435" y="1"/>
                    <a:pt x="285" y="1"/>
                    <a:pt x="151" y="34"/>
                  </a:cubicBezTo>
                  <a:cubicBezTo>
                    <a:pt x="51" y="51"/>
                    <a:pt x="1" y="68"/>
                    <a:pt x="1" y="84"/>
                  </a:cubicBezTo>
                  <a:cubicBezTo>
                    <a:pt x="1" y="94"/>
                    <a:pt x="19" y="97"/>
                    <a:pt x="52" y="97"/>
                  </a:cubicBezTo>
                  <a:cubicBezTo>
                    <a:pt x="105" y="97"/>
                    <a:pt x="197" y="89"/>
                    <a:pt x="318" y="89"/>
                  </a:cubicBezTo>
                  <a:cubicBezTo>
                    <a:pt x="392" y="89"/>
                    <a:pt x="476" y="92"/>
                    <a:pt x="569" y="101"/>
                  </a:cubicBezTo>
                  <a:cubicBezTo>
                    <a:pt x="769" y="118"/>
                    <a:pt x="936" y="218"/>
                    <a:pt x="1070" y="352"/>
                  </a:cubicBezTo>
                  <a:cubicBezTo>
                    <a:pt x="1220" y="519"/>
                    <a:pt x="1220" y="769"/>
                    <a:pt x="1237" y="1037"/>
                  </a:cubicBezTo>
                  <a:cubicBezTo>
                    <a:pt x="1254" y="1304"/>
                    <a:pt x="1388" y="1571"/>
                    <a:pt x="1571" y="1755"/>
                  </a:cubicBezTo>
                  <a:cubicBezTo>
                    <a:pt x="1738" y="1906"/>
                    <a:pt x="1939" y="2006"/>
                    <a:pt x="2156" y="2039"/>
                  </a:cubicBezTo>
                  <a:cubicBezTo>
                    <a:pt x="2210" y="2053"/>
                    <a:pt x="2264" y="2059"/>
                    <a:pt x="2317" y="2059"/>
                  </a:cubicBezTo>
                  <a:cubicBezTo>
                    <a:pt x="2462" y="2059"/>
                    <a:pt x="2602" y="2012"/>
                    <a:pt x="2724" y="1939"/>
                  </a:cubicBezTo>
                  <a:lnTo>
                    <a:pt x="2724" y="1939"/>
                  </a:lnTo>
                  <a:cubicBezTo>
                    <a:pt x="2618" y="1949"/>
                    <a:pt x="2512" y="1958"/>
                    <a:pt x="2406" y="1958"/>
                  </a:cubicBezTo>
                  <a:cubicBezTo>
                    <a:pt x="2328" y="1958"/>
                    <a:pt x="2251" y="1953"/>
                    <a:pt x="2173" y="1939"/>
                  </a:cubicBezTo>
                  <a:cubicBezTo>
                    <a:pt x="1989" y="1906"/>
                    <a:pt x="1805" y="1805"/>
                    <a:pt x="1672" y="1672"/>
                  </a:cubicBezTo>
                  <a:cubicBezTo>
                    <a:pt x="1504" y="1488"/>
                    <a:pt x="1404" y="1271"/>
                    <a:pt x="1388" y="1020"/>
                  </a:cubicBezTo>
                  <a:cubicBezTo>
                    <a:pt x="1371" y="886"/>
                    <a:pt x="1371" y="753"/>
                    <a:pt x="1354" y="619"/>
                  </a:cubicBezTo>
                  <a:cubicBezTo>
                    <a:pt x="1321" y="485"/>
                    <a:pt x="1271" y="368"/>
                    <a:pt x="1170" y="268"/>
                  </a:cubicBezTo>
                  <a:cubicBezTo>
                    <a:pt x="1020" y="101"/>
                    <a:pt x="803" y="18"/>
                    <a:pt x="5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5" name="Google Shape;2125;p45"/>
            <p:cNvSpPr/>
            <p:nvPr/>
          </p:nvSpPr>
          <p:spPr>
            <a:xfrm>
              <a:off x="6311471" y="2125917"/>
              <a:ext cx="36986" cy="105605"/>
            </a:xfrm>
            <a:custGeom>
              <a:rect b="b" l="l" r="r" t="t"/>
              <a:pathLst>
                <a:path extrusionOk="0" h="3295" w="1154">
                  <a:moveTo>
                    <a:pt x="652" y="1"/>
                  </a:moveTo>
                  <a:cubicBezTo>
                    <a:pt x="619" y="18"/>
                    <a:pt x="786" y="185"/>
                    <a:pt x="920" y="502"/>
                  </a:cubicBezTo>
                  <a:cubicBezTo>
                    <a:pt x="1003" y="669"/>
                    <a:pt x="1037" y="870"/>
                    <a:pt x="987" y="1070"/>
                  </a:cubicBezTo>
                  <a:cubicBezTo>
                    <a:pt x="920" y="1271"/>
                    <a:pt x="719" y="1404"/>
                    <a:pt x="485" y="1571"/>
                  </a:cubicBezTo>
                  <a:cubicBezTo>
                    <a:pt x="268" y="1722"/>
                    <a:pt x="118" y="1956"/>
                    <a:pt x="51" y="2223"/>
                  </a:cubicBezTo>
                  <a:cubicBezTo>
                    <a:pt x="1" y="2440"/>
                    <a:pt x="34" y="2674"/>
                    <a:pt x="118" y="2875"/>
                  </a:cubicBezTo>
                  <a:cubicBezTo>
                    <a:pt x="273" y="3186"/>
                    <a:pt x="487" y="3294"/>
                    <a:pt x="516" y="3294"/>
                  </a:cubicBezTo>
                  <a:cubicBezTo>
                    <a:pt x="518" y="3294"/>
                    <a:pt x="519" y="3294"/>
                    <a:pt x="519" y="3292"/>
                  </a:cubicBezTo>
                  <a:cubicBezTo>
                    <a:pt x="385" y="3159"/>
                    <a:pt x="285" y="3008"/>
                    <a:pt x="218" y="2841"/>
                  </a:cubicBezTo>
                  <a:cubicBezTo>
                    <a:pt x="151" y="2641"/>
                    <a:pt x="134" y="2440"/>
                    <a:pt x="185" y="2257"/>
                  </a:cubicBezTo>
                  <a:cubicBezTo>
                    <a:pt x="235" y="2023"/>
                    <a:pt x="385" y="1822"/>
                    <a:pt x="569" y="1672"/>
                  </a:cubicBezTo>
                  <a:cubicBezTo>
                    <a:pt x="686" y="1605"/>
                    <a:pt x="786" y="1521"/>
                    <a:pt x="886" y="1438"/>
                  </a:cubicBezTo>
                  <a:cubicBezTo>
                    <a:pt x="1003" y="1354"/>
                    <a:pt x="1070" y="1237"/>
                    <a:pt x="1104" y="1104"/>
                  </a:cubicBezTo>
                  <a:cubicBezTo>
                    <a:pt x="1154" y="886"/>
                    <a:pt x="1120" y="652"/>
                    <a:pt x="1020" y="452"/>
                  </a:cubicBezTo>
                  <a:cubicBezTo>
                    <a:pt x="953" y="335"/>
                    <a:pt x="870" y="218"/>
                    <a:pt x="769" y="101"/>
                  </a:cubicBezTo>
                  <a:cubicBezTo>
                    <a:pt x="703" y="34"/>
                    <a:pt x="652" y="1"/>
                    <a:pt x="65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6" name="Google Shape;2126;p45"/>
            <p:cNvSpPr/>
            <p:nvPr/>
          </p:nvSpPr>
          <p:spPr>
            <a:xfrm>
              <a:off x="6072122" y="2470037"/>
              <a:ext cx="87304" cy="65767"/>
            </a:xfrm>
            <a:custGeom>
              <a:rect b="b" l="l" r="r" t="t"/>
              <a:pathLst>
                <a:path extrusionOk="0" h="2052" w="2724">
                  <a:moveTo>
                    <a:pt x="447" y="1"/>
                  </a:moveTo>
                  <a:cubicBezTo>
                    <a:pt x="348" y="1"/>
                    <a:pt x="245" y="12"/>
                    <a:pt x="150" y="24"/>
                  </a:cubicBezTo>
                  <a:cubicBezTo>
                    <a:pt x="69" y="51"/>
                    <a:pt x="21" y="67"/>
                    <a:pt x="5" y="81"/>
                  </a:cubicBezTo>
                  <a:lnTo>
                    <a:pt x="5" y="81"/>
                  </a:lnTo>
                  <a:cubicBezTo>
                    <a:pt x="2" y="80"/>
                    <a:pt x="0" y="77"/>
                    <a:pt x="0" y="74"/>
                  </a:cubicBezTo>
                  <a:lnTo>
                    <a:pt x="0" y="91"/>
                  </a:lnTo>
                  <a:cubicBezTo>
                    <a:pt x="0" y="88"/>
                    <a:pt x="2" y="85"/>
                    <a:pt x="5" y="81"/>
                  </a:cubicBezTo>
                  <a:lnTo>
                    <a:pt x="5" y="81"/>
                  </a:lnTo>
                  <a:cubicBezTo>
                    <a:pt x="13" y="86"/>
                    <a:pt x="30" y="87"/>
                    <a:pt x="55" y="87"/>
                  </a:cubicBezTo>
                  <a:cubicBezTo>
                    <a:pt x="94" y="87"/>
                    <a:pt x="151" y="84"/>
                    <a:pt x="225" y="84"/>
                  </a:cubicBezTo>
                  <a:cubicBezTo>
                    <a:pt x="316" y="84"/>
                    <a:pt x="432" y="88"/>
                    <a:pt x="568" y="108"/>
                  </a:cubicBezTo>
                  <a:cubicBezTo>
                    <a:pt x="752" y="124"/>
                    <a:pt x="936" y="208"/>
                    <a:pt x="1069" y="358"/>
                  </a:cubicBezTo>
                  <a:cubicBezTo>
                    <a:pt x="1220" y="509"/>
                    <a:pt x="1220" y="759"/>
                    <a:pt x="1237" y="1043"/>
                  </a:cubicBezTo>
                  <a:cubicBezTo>
                    <a:pt x="1253" y="1311"/>
                    <a:pt x="1370" y="1561"/>
                    <a:pt x="1571" y="1762"/>
                  </a:cubicBezTo>
                  <a:cubicBezTo>
                    <a:pt x="1721" y="1912"/>
                    <a:pt x="1938" y="2012"/>
                    <a:pt x="2155" y="2029"/>
                  </a:cubicBezTo>
                  <a:cubicBezTo>
                    <a:pt x="2216" y="2044"/>
                    <a:pt x="2276" y="2052"/>
                    <a:pt x="2335" y="2052"/>
                  </a:cubicBezTo>
                  <a:cubicBezTo>
                    <a:pt x="2473" y="2052"/>
                    <a:pt x="2607" y="2011"/>
                    <a:pt x="2724" y="1929"/>
                  </a:cubicBezTo>
                  <a:lnTo>
                    <a:pt x="2724" y="1929"/>
                  </a:lnTo>
                  <a:cubicBezTo>
                    <a:pt x="2616" y="1948"/>
                    <a:pt x="2508" y="1957"/>
                    <a:pt x="2401" y="1957"/>
                  </a:cubicBezTo>
                  <a:cubicBezTo>
                    <a:pt x="2324" y="1957"/>
                    <a:pt x="2248" y="1953"/>
                    <a:pt x="2172" y="1946"/>
                  </a:cubicBezTo>
                  <a:cubicBezTo>
                    <a:pt x="1972" y="1896"/>
                    <a:pt x="1805" y="1795"/>
                    <a:pt x="1654" y="1662"/>
                  </a:cubicBezTo>
                  <a:cubicBezTo>
                    <a:pt x="1487" y="1495"/>
                    <a:pt x="1387" y="1261"/>
                    <a:pt x="1370" y="1027"/>
                  </a:cubicBezTo>
                  <a:cubicBezTo>
                    <a:pt x="1370" y="893"/>
                    <a:pt x="1353" y="759"/>
                    <a:pt x="1337" y="626"/>
                  </a:cubicBezTo>
                  <a:cubicBezTo>
                    <a:pt x="1320" y="492"/>
                    <a:pt x="1253" y="358"/>
                    <a:pt x="1170" y="258"/>
                  </a:cubicBezTo>
                  <a:cubicBezTo>
                    <a:pt x="1003" y="108"/>
                    <a:pt x="802" y="7"/>
                    <a:pt x="568" y="7"/>
                  </a:cubicBezTo>
                  <a:cubicBezTo>
                    <a:pt x="529" y="3"/>
                    <a:pt x="488" y="1"/>
                    <a:pt x="4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7" name="Google Shape;2127;p45"/>
            <p:cNvSpPr/>
            <p:nvPr/>
          </p:nvSpPr>
          <p:spPr>
            <a:xfrm>
              <a:off x="6262755" y="2240527"/>
              <a:ext cx="87849" cy="65991"/>
            </a:xfrm>
            <a:custGeom>
              <a:rect b="b" l="l" r="r" t="t"/>
              <a:pathLst>
                <a:path extrusionOk="0" h="2059" w="2741">
                  <a:moveTo>
                    <a:pt x="585" y="0"/>
                  </a:moveTo>
                  <a:cubicBezTo>
                    <a:pt x="435" y="0"/>
                    <a:pt x="301" y="0"/>
                    <a:pt x="151" y="34"/>
                  </a:cubicBezTo>
                  <a:cubicBezTo>
                    <a:pt x="50" y="51"/>
                    <a:pt x="0" y="84"/>
                    <a:pt x="0" y="84"/>
                  </a:cubicBezTo>
                  <a:cubicBezTo>
                    <a:pt x="0" y="93"/>
                    <a:pt x="18" y="96"/>
                    <a:pt x="51" y="96"/>
                  </a:cubicBezTo>
                  <a:cubicBezTo>
                    <a:pt x="104" y="96"/>
                    <a:pt x="197" y="89"/>
                    <a:pt x="317" y="89"/>
                  </a:cubicBezTo>
                  <a:cubicBezTo>
                    <a:pt x="391" y="89"/>
                    <a:pt x="476" y="92"/>
                    <a:pt x="568" y="101"/>
                  </a:cubicBezTo>
                  <a:cubicBezTo>
                    <a:pt x="769" y="117"/>
                    <a:pt x="936" y="218"/>
                    <a:pt x="1086" y="351"/>
                  </a:cubicBezTo>
                  <a:cubicBezTo>
                    <a:pt x="1237" y="518"/>
                    <a:pt x="1220" y="769"/>
                    <a:pt x="1237" y="1036"/>
                  </a:cubicBezTo>
                  <a:cubicBezTo>
                    <a:pt x="1270" y="1320"/>
                    <a:pt x="1387" y="1571"/>
                    <a:pt x="1588" y="1755"/>
                  </a:cubicBezTo>
                  <a:cubicBezTo>
                    <a:pt x="1738" y="1905"/>
                    <a:pt x="1939" y="2006"/>
                    <a:pt x="2156" y="2039"/>
                  </a:cubicBezTo>
                  <a:cubicBezTo>
                    <a:pt x="2209" y="2052"/>
                    <a:pt x="2264" y="2059"/>
                    <a:pt x="2319" y="2059"/>
                  </a:cubicBezTo>
                  <a:cubicBezTo>
                    <a:pt x="2469" y="2059"/>
                    <a:pt x="2618" y="2012"/>
                    <a:pt x="2741" y="1939"/>
                  </a:cubicBezTo>
                  <a:lnTo>
                    <a:pt x="2741" y="1939"/>
                  </a:lnTo>
                  <a:cubicBezTo>
                    <a:pt x="2634" y="1948"/>
                    <a:pt x="2523" y="1958"/>
                    <a:pt x="2412" y="1958"/>
                  </a:cubicBezTo>
                  <a:cubicBezTo>
                    <a:pt x="2331" y="1958"/>
                    <a:pt x="2250" y="1953"/>
                    <a:pt x="2172" y="1939"/>
                  </a:cubicBezTo>
                  <a:cubicBezTo>
                    <a:pt x="1989" y="1905"/>
                    <a:pt x="1805" y="1805"/>
                    <a:pt x="1671" y="1671"/>
                  </a:cubicBezTo>
                  <a:cubicBezTo>
                    <a:pt x="1504" y="1488"/>
                    <a:pt x="1404" y="1270"/>
                    <a:pt x="1387" y="1020"/>
                  </a:cubicBezTo>
                  <a:cubicBezTo>
                    <a:pt x="1387" y="886"/>
                    <a:pt x="1370" y="752"/>
                    <a:pt x="1354" y="635"/>
                  </a:cubicBezTo>
                  <a:cubicBezTo>
                    <a:pt x="1320" y="502"/>
                    <a:pt x="1270" y="368"/>
                    <a:pt x="1170" y="268"/>
                  </a:cubicBezTo>
                  <a:cubicBezTo>
                    <a:pt x="1020" y="117"/>
                    <a:pt x="802" y="17"/>
                    <a:pt x="5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8" name="Google Shape;2128;p45"/>
            <p:cNvSpPr/>
            <p:nvPr/>
          </p:nvSpPr>
          <p:spPr>
            <a:xfrm>
              <a:off x="5873956" y="2527567"/>
              <a:ext cx="33781" cy="100701"/>
            </a:xfrm>
            <a:custGeom>
              <a:rect b="b" l="l" r="r" t="t"/>
              <a:pathLst>
                <a:path extrusionOk="0" h="3142" w="1054">
                  <a:moveTo>
                    <a:pt x="18" y="0"/>
                  </a:moveTo>
                  <a:cubicBezTo>
                    <a:pt x="1" y="34"/>
                    <a:pt x="201" y="134"/>
                    <a:pt x="452" y="368"/>
                  </a:cubicBezTo>
                  <a:cubicBezTo>
                    <a:pt x="586" y="502"/>
                    <a:pt x="686" y="685"/>
                    <a:pt x="703" y="869"/>
                  </a:cubicBezTo>
                  <a:cubicBezTo>
                    <a:pt x="719" y="1086"/>
                    <a:pt x="569" y="1287"/>
                    <a:pt x="419" y="1521"/>
                  </a:cubicBezTo>
                  <a:cubicBezTo>
                    <a:pt x="268" y="1738"/>
                    <a:pt x="201" y="2022"/>
                    <a:pt x="235" y="2289"/>
                  </a:cubicBezTo>
                  <a:cubicBezTo>
                    <a:pt x="268" y="2507"/>
                    <a:pt x="369" y="2707"/>
                    <a:pt x="536" y="2874"/>
                  </a:cubicBezTo>
                  <a:cubicBezTo>
                    <a:pt x="653" y="3024"/>
                    <a:pt x="853" y="3125"/>
                    <a:pt x="1054" y="3141"/>
                  </a:cubicBezTo>
                  <a:cubicBezTo>
                    <a:pt x="886" y="3041"/>
                    <a:pt x="736" y="2941"/>
                    <a:pt x="602" y="2807"/>
                  </a:cubicBezTo>
                  <a:cubicBezTo>
                    <a:pt x="469" y="2657"/>
                    <a:pt x="402" y="2473"/>
                    <a:pt x="369" y="2273"/>
                  </a:cubicBezTo>
                  <a:cubicBezTo>
                    <a:pt x="335" y="2039"/>
                    <a:pt x="402" y="1788"/>
                    <a:pt x="536" y="1588"/>
                  </a:cubicBezTo>
                  <a:cubicBezTo>
                    <a:pt x="602" y="1487"/>
                    <a:pt x="686" y="1370"/>
                    <a:pt x="753" y="1253"/>
                  </a:cubicBezTo>
                  <a:cubicBezTo>
                    <a:pt x="820" y="1136"/>
                    <a:pt x="836" y="1003"/>
                    <a:pt x="836" y="869"/>
                  </a:cubicBezTo>
                  <a:cubicBezTo>
                    <a:pt x="803" y="635"/>
                    <a:pt x="686" y="435"/>
                    <a:pt x="519" y="284"/>
                  </a:cubicBezTo>
                  <a:cubicBezTo>
                    <a:pt x="419" y="201"/>
                    <a:pt x="302" y="117"/>
                    <a:pt x="168" y="50"/>
                  </a:cubicBezTo>
                  <a:cubicBezTo>
                    <a:pt x="68" y="17"/>
                    <a:pt x="18" y="0"/>
                    <a:pt x="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9" name="Google Shape;2129;p45"/>
            <p:cNvSpPr/>
            <p:nvPr/>
          </p:nvSpPr>
          <p:spPr>
            <a:xfrm>
              <a:off x="5780787" y="2282641"/>
              <a:ext cx="89996" cy="63203"/>
            </a:xfrm>
            <a:custGeom>
              <a:rect b="b" l="l" r="r" t="t"/>
              <a:pathLst>
                <a:path extrusionOk="0" h="1972" w="2808">
                  <a:moveTo>
                    <a:pt x="466" y="0"/>
                  </a:moveTo>
                  <a:cubicBezTo>
                    <a:pt x="361" y="0"/>
                    <a:pt x="251" y="19"/>
                    <a:pt x="151" y="57"/>
                  </a:cubicBezTo>
                  <a:cubicBezTo>
                    <a:pt x="51" y="73"/>
                    <a:pt x="1" y="90"/>
                    <a:pt x="1" y="107"/>
                  </a:cubicBezTo>
                  <a:cubicBezTo>
                    <a:pt x="1" y="114"/>
                    <a:pt x="10" y="116"/>
                    <a:pt x="29" y="116"/>
                  </a:cubicBezTo>
                  <a:cubicBezTo>
                    <a:pt x="91" y="116"/>
                    <a:pt x="248" y="87"/>
                    <a:pt x="458" y="87"/>
                  </a:cubicBezTo>
                  <a:cubicBezTo>
                    <a:pt x="494" y="87"/>
                    <a:pt x="530" y="88"/>
                    <a:pt x="569" y="90"/>
                  </a:cubicBezTo>
                  <a:cubicBezTo>
                    <a:pt x="769" y="107"/>
                    <a:pt x="953" y="190"/>
                    <a:pt x="1087" y="324"/>
                  </a:cubicBezTo>
                  <a:cubicBezTo>
                    <a:pt x="1237" y="474"/>
                    <a:pt x="1254" y="725"/>
                    <a:pt x="1287" y="1009"/>
                  </a:cubicBezTo>
                  <a:cubicBezTo>
                    <a:pt x="1304" y="1276"/>
                    <a:pt x="1438" y="1527"/>
                    <a:pt x="1655" y="1711"/>
                  </a:cubicBezTo>
                  <a:cubicBezTo>
                    <a:pt x="1822" y="1861"/>
                    <a:pt x="2022" y="1945"/>
                    <a:pt x="2240" y="1961"/>
                  </a:cubicBezTo>
                  <a:cubicBezTo>
                    <a:pt x="2281" y="1968"/>
                    <a:pt x="2321" y="1972"/>
                    <a:pt x="2362" y="1972"/>
                  </a:cubicBezTo>
                  <a:cubicBezTo>
                    <a:pt x="2521" y="1972"/>
                    <a:pt x="2675" y="1921"/>
                    <a:pt x="2808" y="1828"/>
                  </a:cubicBezTo>
                  <a:lnTo>
                    <a:pt x="2808" y="1828"/>
                  </a:lnTo>
                  <a:cubicBezTo>
                    <a:pt x="2691" y="1859"/>
                    <a:pt x="2575" y="1871"/>
                    <a:pt x="2458" y="1871"/>
                  </a:cubicBezTo>
                  <a:cubicBezTo>
                    <a:pt x="2391" y="1871"/>
                    <a:pt x="2324" y="1867"/>
                    <a:pt x="2256" y="1861"/>
                  </a:cubicBezTo>
                  <a:cubicBezTo>
                    <a:pt x="2056" y="1828"/>
                    <a:pt x="1872" y="1744"/>
                    <a:pt x="1738" y="1610"/>
                  </a:cubicBezTo>
                  <a:cubicBezTo>
                    <a:pt x="1555" y="1443"/>
                    <a:pt x="1454" y="1226"/>
                    <a:pt x="1421" y="992"/>
                  </a:cubicBezTo>
                  <a:cubicBezTo>
                    <a:pt x="1404" y="859"/>
                    <a:pt x="1404" y="725"/>
                    <a:pt x="1371" y="591"/>
                  </a:cubicBezTo>
                  <a:cubicBezTo>
                    <a:pt x="1337" y="458"/>
                    <a:pt x="1270" y="341"/>
                    <a:pt x="1187" y="240"/>
                  </a:cubicBezTo>
                  <a:cubicBezTo>
                    <a:pt x="1020" y="90"/>
                    <a:pt x="803" y="6"/>
                    <a:pt x="569" y="6"/>
                  </a:cubicBezTo>
                  <a:cubicBezTo>
                    <a:pt x="535" y="2"/>
                    <a:pt x="501" y="0"/>
                    <a:pt x="4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0" name="Google Shape;2130;p45"/>
            <p:cNvSpPr/>
            <p:nvPr/>
          </p:nvSpPr>
          <p:spPr>
            <a:xfrm>
              <a:off x="5794729" y="2181075"/>
              <a:ext cx="89996" cy="63555"/>
            </a:xfrm>
            <a:custGeom>
              <a:rect b="b" l="l" r="r" t="t"/>
              <a:pathLst>
                <a:path extrusionOk="0" h="1983" w="2808">
                  <a:moveTo>
                    <a:pt x="568" y="1"/>
                  </a:moveTo>
                  <a:cubicBezTo>
                    <a:pt x="434" y="1"/>
                    <a:pt x="284" y="18"/>
                    <a:pt x="150" y="51"/>
                  </a:cubicBezTo>
                  <a:cubicBezTo>
                    <a:pt x="50" y="84"/>
                    <a:pt x="0" y="101"/>
                    <a:pt x="0" y="118"/>
                  </a:cubicBezTo>
                  <a:cubicBezTo>
                    <a:pt x="0" y="120"/>
                    <a:pt x="5" y="121"/>
                    <a:pt x="15" y="121"/>
                  </a:cubicBezTo>
                  <a:cubicBezTo>
                    <a:pt x="61" y="121"/>
                    <a:pt x="215" y="98"/>
                    <a:pt x="428" y="98"/>
                  </a:cubicBezTo>
                  <a:cubicBezTo>
                    <a:pt x="472" y="98"/>
                    <a:pt x="519" y="99"/>
                    <a:pt x="568" y="101"/>
                  </a:cubicBezTo>
                  <a:cubicBezTo>
                    <a:pt x="769" y="118"/>
                    <a:pt x="952" y="201"/>
                    <a:pt x="1086" y="335"/>
                  </a:cubicBezTo>
                  <a:cubicBezTo>
                    <a:pt x="1236" y="485"/>
                    <a:pt x="1253" y="736"/>
                    <a:pt x="1287" y="1020"/>
                  </a:cubicBezTo>
                  <a:cubicBezTo>
                    <a:pt x="1303" y="1287"/>
                    <a:pt x="1437" y="1538"/>
                    <a:pt x="1654" y="1722"/>
                  </a:cubicBezTo>
                  <a:cubicBezTo>
                    <a:pt x="1805" y="1855"/>
                    <a:pt x="2022" y="1956"/>
                    <a:pt x="2239" y="1972"/>
                  </a:cubicBezTo>
                  <a:cubicBezTo>
                    <a:pt x="2280" y="1979"/>
                    <a:pt x="2321" y="1983"/>
                    <a:pt x="2362" y="1983"/>
                  </a:cubicBezTo>
                  <a:cubicBezTo>
                    <a:pt x="2520" y="1983"/>
                    <a:pt x="2674" y="1932"/>
                    <a:pt x="2807" y="1839"/>
                  </a:cubicBezTo>
                  <a:lnTo>
                    <a:pt x="2807" y="1839"/>
                  </a:lnTo>
                  <a:cubicBezTo>
                    <a:pt x="2673" y="1863"/>
                    <a:pt x="2538" y="1879"/>
                    <a:pt x="2403" y="1879"/>
                  </a:cubicBezTo>
                  <a:cubicBezTo>
                    <a:pt x="2354" y="1879"/>
                    <a:pt x="2305" y="1877"/>
                    <a:pt x="2256" y="1872"/>
                  </a:cubicBezTo>
                  <a:cubicBezTo>
                    <a:pt x="2055" y="1839"/>
                    <a:pt x="1871" y="1755"/>
                    <a:pt x="1738" y="1622"/>
                  </a:cubicBezTo>
                  <a:cubicBezTo>
                    <a:pt x="1554" y="1454"/>
                    <a:pt x="1454" y="1237"/>
                    <a:pt x="1420" y="987"/>
                  </a:cubicBezTo>
                  <a:cubicBezTo>
                    <a:pt x="1404" y="870"/>
                    <a:pt x="1404" y="736"/>
                    <a:pt x="1370" y="602"/>
                  </a:cubicBezTo>
                  <a:cubicBezTo>
                    <a:pt x="1337" y="469"/>
                    <a:pt x="1270" y="335"/>
                    <a:pt x="1186" y="251"/>
                  </a:cubicBezTo>
                  <a:cubicBezTo>
                    <a:pt x="1019" y="101"/>
                    <a:pt x="802" y="1"/>
                    <a:pt x="5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1" name="Google Shape;2131;p45"/>
            <p:cNvSpPr/>
            <p:nvPr/>
          </p:nvSpPr>
          <p:spPr>
            <a:xfrm>
              <a:off x="5792037" y="2418854"/>
              <a:ext cx="89996" cy="63299"/>
            </a:xfrm>
            <a:custGeom>
              <a:rect b="b" l="l" r="r" t="t"/>
              <a:pathLst>
                <a:path extrusionOk="0" h="1975" w="2808">
                  <a:moveTo>
                    <a:pt x="585" y="0"/>
                  </a:moveTo>
                  <a:cubicBezTo>
                    <a:pt x="435" y="0"/>
                    <a:pt x="301" y="17"/>
                    <a:pt x="151" y="51"/>
                  </a:cubicBezTo>
                  <a:cubicBezTo>
                    <a:pt x="51" y="67"/>
                    <a:pt x="1" y="101"/>
                    <a:pt x="1" y="101"/>
                  </a:cubicBezTo>
                  <a:lnTo>
                    <a:pt x="17" y="101"/>
                  </a:lnTo>
                  <a:cubicBezTo>
                    <a:pt x="17" y="108"/>
                    <a:pt x="27" y="110"/>
                    <a:pt x="45" y="110"/>
                  </a:cubicBezTo>
                  <a:cubicBezTo>
                    <a:pt x="96" y="110"/>
                    <a:pt x="212" y="91"/>
                    <a:pt x="373" y="91"/>
                  </a:cubicBezTo>
                  <a:cubicBezTo>
                    <a:pt x="433" y="91"/>
                    <a:pt x="498" y="94"/>
                    <a:pt x="569" y="101"/>
                  </a:cubicBezTo>
                  <a:cubicBezTo>
                    <a:pt x="769" y="117"/>
                    <a:pt x="953" y="201"/>
                    <a:pt x="1087" y="335"/>
                  </a:cubicBezTo>
                  <a:cubicBezTo>
                    <a:pt x="1254" y="485"/>
                    <a:pt x="1254" y="736"/>
                    <a:pt x="1287" y="1003"/>
                  </a:cubicBezTo>
                  <a:cubicBezTo>
                    <a:pt x="1320" y="1270"/>
                    <a:pt x="1454" y="1521"/>
                    <a:pt x="1655" y="1705"/>
                  </a:cubicBezTo>
                  <a:cubicBezTo>
                    <a:pt x="1822" y="1855"/>
                    <a:pt x="2022" y="1939"/>
                    <a:pt x="2256" y="1955"/>
                  </a:cubicBezTo>
                  <a:cubicBezTo>
                    <a:pt x="2304" y="1968"/>
                    <a:pt x="2355" y="1975"/>
                    <a:pt x="2405" y="1975"/>
                  </a:cubicBezTo>
                  <a:cubicBezTo>
                    <a:pt x="2549" y="1975"/>
                    <a:pt x="2696" y="1925"/>
                    <a:pt x="2808" y="1838"/>
                  </a:cubicBezTo>
                  <a:lnTo>
                    <a:pt x="2808" y="1838"/>
                  </a:lnTo>
                  <a:cubicBezTo>
                    <a:pt x="2685" y="1863"/>
                    <a:pt x="2545" y="1878"/>
                    <a:pt x="2407" y="1878"/>
                  </a:cubicBezTo>
                  <a:cubicBezTo>
                    <a:pt x="2356" y="1878"/>
                    <a:pt x="2305" y="1876"/>
                    <a:pt x="2256" y="1872"/>
                  </a:cubicBezTo>
                  <a:cubicBezTo>
                    <a:pt x="2072" y="1838"/>
                    <a:pt x="1889" y="1738"/>
                    <a:pt x="1738" y="1604"/>
                  </a:cubicBezTo>
                  <a:cubicBezTo>
                    <a:pt x="1571" y="1437"/>
                    <a:pt x="1454" y="1220"/>
                    <a:pt x="1421" y="986"/>
                  </a:cubicBezTo>
                  <a:cubicBezTo>
                    <a:pt x="1404" y="853"/>
                    <a:pt x="1404" y="719"/>
                    <a:pt x="1371" y="585"/>
                  </a:cubicBezTo>
                  <a:cubicBezTo>
                    <a:pt x="1354" y="452"/>
                    <a:pt x="1287" y="335"/>
                    <a:pt x="1187" y="234"/>
                  </a:cubicBezTo>
                  <a:cubicBezTo>
                    <a:pt x="1020" y="84"/>
                    <a:pt x="803" y="0"/>
                    <a:pt x="5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2" name="Google Shape;2132;p45"/>
            <p:cNvSpPr/>
            <p:nvPr/>
          </p:nvSpPr>
          <p:spPr>
            <a:xfrm>
              <a:off x="5724571" y="2266552"/>
              <a:ext cx="33236" cy="100381"/>
            </a:xfrm>
            <a:custGeom>
              <a:rect b="b" l="l" r="r" t="t"/>
              <a:pathLst>
                <a:path extrusionOk="0" h="3132" w="1037">
                  <a:moveTo>
                    <a:pt x="26" y="1"/>
                  </a:moveTo>
                  <a:cubicBezTo>
                    <a:pt x="20" y="1"/>
                    <a:pt x="17" y="3"/>
                    <a:pt x="17" y="7"/>
                  </a:cubicBezTo>
                  <a:cubicBezTo>
                    <a:pt x="0" y="24"/>
                    <a:pt x="201" y="124"/>
                    <a:pt x="451" y="358"/>
                  </a:cubicBezTo>
                  <a:cubicBezTo>
                    <a:pt x="585" y="508"/>
                    <a:pt x="669" y="676"/>
                    <a:pt x="685" y="876"/>
                  </a:cubicBezTo>
                  <a:cubicBezTo>
                    <a:pt x="719" y="1093"/>
                    <a:pt x="568" y="1294"/>
                    <a:pt x="401" y="1511"/>
                  </a:cubicBezTo>
                  <a:cubicBezTo>
                    <a:pt x="251" y="1745"/>
                    <a:pt x="201" y="2029"/>
                    <a:pt x="234" y="2296"/>
                  </a:cubicBezTo>
                  <a:cubicBezTo>
                    <a:pt x="268" y="2513"/>
                    <a:pt x="368" y="2714"/>
                    <a:pt x="518" y="2864"/>
                  </a:cubicBezTo>
                  <a:cubicBezTo>
                    <a:pt x="652" y="3031"/>
                    <a:pt x="836" y="3115"/>
                    <a:pt x="1036" y="3132"/>
                  </a:cubicBezTo>
                  <a:cubicBezTo>
                    <a:pt x="869" y="3048"/>
                    <a:pt x="719" y="2931"/>
                    <a:pt x="602" y="2798"/>
                  </a:cubicBezTo>
                  <a:cubicBezTo>
                    <a:pt x="468" y="2647"/>
                    <a:pt x="385" y="2463"/>
                    <a:pt x="368" y="2280"/>
                  </a:cubicBezTo>
                  <a:cubicBezTo>
                    <a:pt x="334" y="2029"/>
                    <a:pt x="385" y="1795"/>
                    <a:pt x="535" y="1595"/>
                  </a:cubicBezTo>
                  <a:cubicBezTo>
                    <a:pt x="602" y="1478"/>
                    <a:pt x="685" y="1377"/>
                    <a:pt x="735" y="1260"/>
                  </a:cubicBezTo>
                  <a:cubicBezTo>
                    <a:pt x="802" y="1143"/>
                    <a:pt x="836" y="993"/>
                    <a:pt x="819" y="859"/>
                  </a:cubicBezTo>
                  <a:cubicBezTo>
                    <a:pt x="802" y="642"/>
                    <a:pt x="685" y="442"/>
                    <a:pt x="518" y="291"/>
                  </a:cubicBezTo>
                  <a:cubicBezTo>
                    <a:pt x="401" y="191"/>
                    <a:pt x="284" y="124"/>
                    <a:pt x="151" y="57"/>
                  </a:cubicBezTo>
                  <a:cubicBezTo>
                    <a:pt x="88" y="20"/>
                    <a:pt x="44" y="1"/>
                    <a:pt x="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3" name="Google Shape;2133;p45"/>
            <p:cNvSpPr/>
            <p:nvPr/>
          </p:nvSpPr>
          <p:spPr>
            <a:xfrm>
              <a:off x="6158849" y="2653203"/>
              <a:ext cx="87336" cy="65767"/>
            </a:xfrm>
            <a:custGeom>
              <a:rect b="b" l="l" r="r" t="t"/>
              <a:pathLst>
                <a:path extrusionOk="0" h="2052" w="2725">
                  <a:moveTo>
                    <a:pt x="459" y="0"/>
                  </a:moveTo>
                  <a:cubicBezTo>
                    <a:pt x="356" y="0"/>
                    <a:pt x="249" y="16"/>
                    <a:pt x="151" y="40"/>
                  </a:cubicBezTo>
                  <a:cubicBezTo>
                    <a:pt x="70" y="54"/>
                    <a:pt x="22" y="67"/>
                    <a:pt x="6" y="81"/>
                  </a:cubicBezTo>
                  <a:lnTo>
                    <a:pt x="6" y="81"/>
                  </a:lnTo>
                  <a:cubicBezTo>
                    <a:pt x="3" y="79"/>
                    <a:pt x="1" y="77"/>
                    <a:pt x="1" y="74"/>
                  </a:cubicBezTo>
                  <a:lnTo>
                    <a:pt x="1" y="90"/>
                  </a:lnTo>
                  <a:cubicBezTo>
                    <a:pt x="1" y="87"/>
                    <a:pt x="3" y="84"/>
                    <a:pt x="6" y="81"/>
                  </a:cubicBezTo>
                  <a:lnTo>
                    <a:pt x="6" y="81"/>
                  </a:lnTo>
                  <a:cubicBezTo>
                    <a:pt x="14" y="85"/>
                    <a:pt x="31" y="86"/>
                    <a:pt x="56" y="86"/>
                  </a:cubicBezTo>
                  <a:cubicBezTo>
                    <a:pt x="95" y="86"/>
                    <a:pt x="152" y="83"/>
                    <a:pt x="226" y="83"/>
                  </a:cubicBezTo>
                  <a:cubicBezTo>
                    <a:pt x="317" y="83"/>
                    <a:pt x="433" y="88"/>
                    <a:pt x="569" y="107"/>
                  </a:cubicBezTo>
                  <a:cubicBezTo>
                    <a:pt x="753" y="124"/>
                    <a:pt x="937" y="207"/>
                    <a:pt x="1070" y="358"/>
                  </a:cubicBezTo>
                  <a:cubicBezTo>
                    <a:pt x="1221" y="508"/>
                    <a:pt x="1221" y="759"/>
                    <a:pt x="1237" y="1043"/>
                  </a:cubicBezTo>
                  <a:cubicBezTo>
                    <a:pt x="1254" y="1310"/>
                    <a:pt x="1371" y="1561"/>
                    <a:pt x="1571" y="1761"/>
                  </a:cubicBezTo>
                  <a:cubicBezTo>
                    <a:pt x="1739" y="1912"/>
                    <a:pt x="1939" y="2012"/>
                    <a:pt x="2156" y="2028"/>
                  </a:cubicBezTo>
                  <a:cubicBezTo>
                    <a:pt x="2216" y="2044"/>
                    <a:pt x="2277" y="2051"/>
                    <a:pt x="2336" y="2051"/>
                  </a:cubicBezTo>
                  <a:cubicBezTo>
                    <a:pt x="2474" y="2051"/>
                    <a:pt x="2607" y="2010"/>
                    <a:pt x="2724" y="1928"/>
                  </a:cubicBezTo>
                  <a:lnTo>
                    <a:pt x="2724" y="1928"/>
                  </a:lnTo>
                  <a:cubicBezTo>
                    <a:pt x="2617" y="1948"/>
                    <a:pt x="2509" y="1956"/>
                    <a:pt x="2401" y="1956"/>
                  </a:cubicBezTo>
                  <a:cubicBezTo>
                    <a:pt x="2325" y="1956"/>
                    <a:pt x="2249" y="1952"/>
                    <a:pt x="2173" y="1945"/>
                  </a:cubicBezTo>
                  <a:cubicBezTo>
                    <a:pt x="1972" y="1895"/>
                    <a:pt x="1805" y="1795"/>
                    <a:pt x="1672" y="1661"/>
                  </a:cubicBezTo>
                  <a:cubicBezTo>
                    <a:pt x="1505" y="1494"/>
                    <a:pt x="1388" y="1260"/>
                    <a:pt x="1388" y="1026"/>
                  </a:cubicBezTo>
                  <a:cubicBezTo>
                    <a:pt x="1371" y="892"/>
                    <a:pt x="1371" y="759"/>
                    <a:pt x="1338" y="625"/>
                  </a:cubicBezTo>
                  <a:cubicBezTo>
                    <a:pt x="1321" y="491"/>
                    <a:pt x="1254" y="358"/>
                    <a:pt x="1170" y="257"/>
                  </a:cubicBezTo>
                  <a:cubicBezTo>
                    <a:pt x="1003" y="107"/>
                    <a:pt x="803" y="7"/>
                    <a:pt x="569" y="7"/>
                  </a:cubicBezTo>
                  <a:cubicBezTo>
                    <a:pt x="533" y="2"/>
                    <a:pt x="496" y="0"/>
                    <a:pt x="4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4" name="Google Shape;2134;p45"/>
            <p:cNvSpPr/>
            <p:nvPr/>
          </p:nvSpPr>
          <p:spPr>
            <a:xfrm>
              <a:off x="5908763" y="2847779"/>
              <a:ext cx="99131" cy="37563"/>
            </a:xfrm>
            <a:custGeom>
              <a:rect b="b" l="l" r="r" t="t"/>
              <a:pathLst>
                <a:path extrusionOk="0" h="1172" w="3093">
                  <a:moveTo>
                    <a:pt x="3092" y="1"/>
                  </a:moveTo>
                  <a:cubicBezTo>
                    <a:pt x="3009" y="168"/>
                    <a:pt x="2908" y="335"/>
                    <a:pt x="2775" y="469"/>
                  </a:cubicBezTo>
                  <a:cubicBezTo>
                    <a:pt x="2641" y="602"/>
                    <a:pt x="2457" y="686"/>
                    <a:pt x="2257" y="719"/>
                  </a:cubicBezTo>
                  <a:cubicBezTo>
                    <a:pt x="2209" y="726"/>
                    <a:pt x="2160" y="730"/>
                    <a:pt x="2112" y="730"/>
                  </a:cubicBezTo>
                  <a:cubicBezTo>
                    <a:pt x="1922" y="730"/>
                    <a:pt x="1731" y="679"/>
                    <a:pt x="1572" y="586"/>
                  </a:cubicBezTo>
                  <a:cubicBezTo>
                    <a:pt x="1455" y="519"/>
                    <a:pt x="1354" y="435"/>
                    <a:pt x="1221" y="385"/>
                  </a:cubicBezTo>
                  <a:cubicBezTo>
                    <a:pt x="1131" y="334"/>
                    <a:pt x="1032" y="312"/>
                    <a:pt x="931" y="312"/>
                  </a:cubicBezTo>
                  <a:cubicBezTo>
                    <a:pt x="900" y="312"/>
                    <a:pt x="868" y="314"/>
                    <a:pt x="836" y="318"/>
                  </a:cubicBezTo>
                  <a:cubicBezTo>
                    <a:pt x="619" y="352"/>
                    <a:pt x="419" y="469"/>
                    <a:pt x="268" y="653"/>
                  </a:cubicBezTo>
                  <a:cubicBezTo>
                    <a:pt x="185" y="753"/>
                    <a:pt x="101" y="887"/>
                    <a:pt x="51" y="1020"/>
                  </a:cubicBezTo>
                  <a:cubicBezTo>
                    <a:pt x="18" y="1104"/>
                    <a:pt x="1" y="1154"/>
                    <a:pt x="1" y="1171"/>
                  </a:cubicBezTo>
                  <a:cubicBezTo>
                    <a:pt x="2" y="1171"/>
                    <a:pt x="3" y="1171"/>
                    <a:pt x="5" y="1171"/>
                  </a:cubicBezTo>
                  <a:cubicBezTo>
                    <a:pt x="41" y="1171"/>
                    <a:pt x="126" y="961"/>
                    <a:pt x="352" y="719"/>
                  </a:cubicBezTo>
                  <a:cubicBezTo>
                    <a:pt x="486" y="569"/>
                    <a:pt x="653" y="469"/>
                    <a:pt x="853" y="452"/>
                  </a:cubicBezTo>
                  <a:cubicBezTo>
                    <a:pt x="876" y="449"/>
                    <a:pt x="899" y="447"/>
                    <a:pt x="921" y="447"/>
                  </a:cubicBezTo>
                  <a:cubicBezTo>
                    <a:pt x="1113" y="447"/>
                    <a:pt x="1295" y="568"/>
                    <a:pt x="1505" y="703"/>
                  </a:cubicBezTo>
                  <a:cubicBezTo>
                    <a:pt x="1680" y="815"/>
                    <a:pt x="1874" y="872"/>
                    <a:pt x="2080" y="872"/>
                  </a:cubicBezTo>
                  <a:cubicBezTo>
                    <a:pt x="2149" y="872"/>
                    <a:pt x="2219" y="866"/>
                    <a:pt x="2290" y="853"/>
                  </a:cubicBezTo>
                  <a:cubicBezTo>
                    <a:pt x="2507" y="803"/>
                    <a:pt x="2691" y="703"/>
                    <a:pt x="2841" y="536"/>
                  </a:cubicBezTo>
                  <a:cubicBezTo>
                    <a:pt x="2992" y="402"/>
                    <a:pt x="3092" y="201"/>
                    <a:pt x="30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5" name="Google Shape;2135;p45"/>
            <p:cNvSpPr/>
            <p:nvPr/>
          </p:nvSpPr>
          <p:spPr>
            <a:xfrm>
              <a:off x="6060872" y="2865470"/>
              <a:ext cx="57337" cy="95894"/>
            </a:xfrm>
            <a:custGeom>
              <a:rect b="b" l="l" r="r" t="t"/>
              <a:pathLst>
                <a:path extrusionOk="0" h="2992" w="1789">
                  <a:moveTo>
                    <a:pt x="1571" y="0"/>
                  </a:moveTo>
                  <a:cubicBezTo>
                    <a:pt x="1638" y="167"/>
                    <a:pt x="1671" y="351"/>
                    <a:pt x="1671" y="535"/>
                  </a:cubicBezTo>
                  <a:cubicBezTo>
                    <a:pt x="1671" y="736"/>
                    <a:pt x="1604" y="919"/>
                    <a:pt x="1487" y="1086"/>
                  </a:cubicBezTo>
                  <a:cubicBezTo>
                    <a:pt x="1354" y="1270"/>
                    <a:pt x="1136" y="1421"/>
                    <a:pt x="902" y="1471"/>
                  </a:cubicBezTo>
                  <a:cubicBezTo>
                    <a:pt x="769" y="1504"/>
                    <a:pt x="652" y="1538"/>
                    <a:pt x="518" y="1571"/>
                  </a:cubicBezTo>
                  <a:cubicBezTo>
                    <a:pt x="385" y="1621"/>
                    <a:pt x="268" y="1688"/>
                    <a:pt x="184" y="1805"/>
                  </a:cubicBezTo>
                  <a:cubicBezTo>
                    <a:pt x="67" y="1989"/>
                    <a:pt x="0" y="2206"/>
                    <a:pt x="34" y="2440"/>
                  </a:cubicBezTo>
                  <a:cubicBezTo>
                    <a:pt x="34" y="2573"/>
                    <a:pt x="67" y="2707"/>
                    <a:pt x="134" y="2841"/>
                  </a:cubicBezTo>
                  <a:cubicBezTo>
                    <a:pt x="167" y="2941"/>
                    <a:pt x="201" y="2991"/>
                    <a:pt x="201" y="2991"/>
                  </a:cubicBezTo>
                  <a:cubicBezTo>
                    <a:pt x="234" y="2974"/>
                    <a:pt x="134" y="2774"/>
                    <a:pt x="134" y="2423"/>
                  </a:cubicBezTo>
                  <a:cubicBezTo>
                    <a:pt x="117" y="2239"/>
                    <a:pt x="184" y="2039"/>
                    <a:pt x="301" y="1888"/>
                  </a:cubicBezTo>
                  <a:cubicBezTo>
                    <a:pt x="418" y="1705"/>
                    <a:pt x="669" y="1671"/>
                    <a:pt x="936" y="1604"/>
                  </a:cubicBezTo>
                  <a:cubicBezTo>
                    <a:pt x="1203" y="1538"/>
                    <a:pt x="1437" y="1387"/>
                    <a:pt x="1588" y="1153"/>
                  </a:cubicBezTo>
                  <a:cubicBezTo>
                    <a:pt x="1721" y="969"/>
                    <a:pt x="1788" y="752"/>
                    <a:pt x="1771" y="535"/>
                  </a:cubicBezTo>
                  <a:cubicBezTo>
                    <a:pt x="1788" y="335"/>
                    <a:pt x="1721" y="134"/>
                    <a:pt x="15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6" name="Google Shape;2136;p45"/>
            <p:cNvSpPr/>
            <p:nvPr/>
          </p:nvSpPr>
          <p:spPr>
            <a:xfrm>
              <a:off x="5974113" y="2766179"/>
              <a:ext cx="106053" cy="36345"/>
            </a:xfrm>
            <a:custGeom>
              <a:rect b="b" l="l" r="r" t="t"/>
              <a:pathLst>
                <a:path extrusionOk="0" h="1134" w="3309">
                  <a:moveTo>
                    <a:pt x="898" y="1"/>
                  </a:moveTo>
                  <a:cubicBezTo>
                    <a:pt x="744" y="1"/>
                    <a:pt x="590" y="38"/>
                    <a:pt x="452" y="108"/>
                  </a:cubicBezTo>
                  <a:cubicBezTo>
                    <a:pt x="335" y="174"/>
                    <a:pt x="218" y="258"/>
                    <a:pt x="101" y="358"/>
                  </a:cubicBezTo>
                  <a:cubicBezTo>
                    <a:pt x="34" y="425"/>
                    <a:pt x="0" y="475"/>
                    <a:pt x="0" y="475"/>
                  </a:cubicBezTo>
                  <a:cubicBezTo>
                    <a:pt x="1" y="476"/>
                    <a:pt x="3" y="476"/>
                    <a:pt x="4" y="476"/>
                  </a:cubicBezTo>
                  <a:cubicBezTo>
                    <a:pt x="35" y="476"/>
                    <a:pt x="201" y="335"/>
                    <a:pt x="502" y="208"/>
                  </a:cubicBezTo>
                  <a:cubicBezTo>
                    <a:pt x="606" y="156"/>
                    <a:pt x="724" y="129"/>
                    <a:pt x="846" y="129"/>
                  </a:cubicBezTo>
                  <a:cubicBezTo>
                    <a:pt x="919" y="129"/>
                    <a:pt x="995" y="139"/>
                    <a:pt x="1070" y="158"/>
                  </a:cubicBezTo>
                  <a:cubicBezTo>
                    <a:pt x="1270" y="208"/>
                    <a:pt x="1404" y="425"/>
                    <a:pt x="1554" y="659"/>
                  </a:cubicBezTo>
                  <a:cubicBezTo>
                    <a:pt x="1721" y="876"/>
                    <a:pt x="1955" y="1043"/>
                    <a:pt x="2223" y="1110"/>
                  </a:cubicBezTo>
                  <a:cubicBezTo>
                    <a:pt x="2287" y="1126"/>
                    <a:pt x="2355" y="1134"/>
                    <a:pt x="2424" y="1134"/>
                  </a:cubicBezTo>
                  <a:cubicBezTo>
                    <a:pt x="2570" y="1134"/>
                    <a:pt x="2721" y="1100"/>
                    <a:pt x="2858" y="1043"/>
                  </a:cubicBezTo>
                  <a:cubicBezTo>
                    <a:pt x="3208" y="893"/>
                    <a:pt x="3309" y="659"/>
                    <a:pt x="3292" y="659"/>
                  </a:cubicBezTo>
                  <a:lnTo>
                    <a:pt x="3292" y="659"/>
                  </a:lnTo>
                  <a:cubicBezTo>
                    <a:pt x="3158" y="776"/>
                    <a:pt x="2991" y="876"/>
                    <a:pt x="2824" y="943"/>
                  </a:cubicBezTo>
                  <a:cubicBezTo>
                    <a:pt x="2713" y="983"/>
                    <a:pt x="2595" y="1005"/>
                    <a:pt x="2476" y="1005"/>
                  </a:cubicBezTo>
                  <a:cubicBezTo>
                    <a:pt x="2398" y="1005"/>
                    <a:pt x="2318" y="996"/>
                    <a:pt x="2239" y="976"/>
                  </a:cubicBezTo>
                  <a:cubicBezTo>
                    <a:pt x="2005" y="910"/>
                    <a:pt x="1805" y="776"/>
                    <a:pt x="1671" y="575"/>
                  </a:cubicBezTo>
                  <a:cubicBezTo>
                    <a:pt x="1604" y="475"/>
                    <a:pt x="1521" y="358"/>
                    <a:pt x="1437" y="241"/>
                  </a:cubicBezTo>
                  <a:cubicBezTo>
                    <a:pt x="1354" y="141"/>
                    <a:pt x="1237" y="74"/>
                    <a:pt x="1103" y="24"/>
                  </a:cubicBezTo>
                  <a:cubicBezTo>
                    <a:pt x="1036" y="8"/>
                    <a:pt x="967" y="1"/>
                    <a:pt x="89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7" name="Google Shape;2137;p45"/>
            <p:cNvSpPr/>
            <p:nvPr/>
          </p:nvSpPr>
          <p:spPr>
            <a:xfrm>
              <a:off x="5943056" y="2565194"/>
              <a:ext cx="106053" cy="34646"/>
            </a:xfrm>
            <a:custGeom>
              <a:rect b="b" l="l" r="r" t="t"/>
              <a:pathLst>
                <a:path extrusionOk="0" h="1081" w="3309">
                  <a:moveTo>
                    <a:pt x="931" y="0"/>
                  </a:moveTo>
                  <a:cubicBezTo>
                    <a:pt x="762" y="0"/>
                    <a:pt x="602" y="38"/>
                    <a:pt x="451" y="113"/>
                  </a:cubicBezTo>
                  <a:cubicBezTo>
                    <a:pt x="334" y="180"/>
                    <a:pt x="218" y="263"/>
                    <a:pt x="101" y="363"/>
                  </a:cubicBezTo>
                  <a:cubicBezTo>
                    <a:pt x="34" y="447"/>
                    <a:pt x="0" y="480"/>
                    <a:pt x="17" y="497"/>
                  </a:cubicBezTo>
                  <a:cubicBezTo>
                    <a:pt x="18" y="498"/>
                    <a:pt x="19" y="498"/>
                    <a:pt x="20" y="498"/>
                  </a:cubicBezTo>
                  <a:cubicBezTo>
                    <a:pt x="48" y="498"/>
                    <a:pt x="199" y="340"/>
                    <a:pt x="502" y="196"/>
                  </a:cubicBezTo>
                  <a:cubicBezTo>
                    <a:pt x="606" y="144"/>
                    <a:pt x="723" y="118"/>
                    <a:pt x="842" y="118"/>
                  </a:cubicBezTo>
                  <a:cubicBezTo>
                    <a:pt x="913" y="118"/>
                    <a:pt x="984" y="127"/>
                    <a:pt x="1053" y="146"/>
                  </a:cubicBezTo>
                  <a:cubicBezTo>
                    <a:pt x="1270" y="196"/>
                    <a:pt x="1404" y="414"/>
                    <a:pt x="1571" y="631"/>
                  </a:cubicBezTo>
                  <a:cubicBezTo>
                    <a:pt x="1721" y="848"/>
                    <a:pt x="1972" y="1015"/>
                    <a:pt x="2239" y="1065"/>
                  </a:cubicBezTo>
                  <a:cubicBezTo>
                    <a:pt x="2305" y="1075"/>
                    <a:pt x="2371" y="1081"/>
                    <a:pt x="2436" y="1081"/>
                  </a:cubicBezTo>
                  <a:cubicBezTo>
                    <a:pt x="2586" y="1081"/>
                    <a:pt x="2734" y="1052"/>
                    <a:pt x="2874" y="982"/>
                  </a:cubicBezTo>
                  <a:cubicBezTo>
                    <a:pt x="3225" y="831"/>
                    <a:pt x="3309" y="597"/>
                    <a:pt x="3309" y="597"/>
                  </a:cubicBezTo>
                  <a:lnTo>
                    <a:pt x="3309" y="597"/>
                  </a:lnTo>
                  <a:cubicBezTo>
                    <a:pt x="3158" y="714"/>
                    <a:pt x="3008" y="815"/>
                    <a:pt x="2841" y="898"/>
                  </a:cubicBezTo>
                  <a:cubicBezTo>
                    <a:pt x="2729" y="939"/>
                    <a:pt x="2612" y="961"/>
                    <a:pt x="2492" y="961"/>
                  </a:cubicBezTo>
                  <a:cubicBezTo>
                    <a:pt x="2414" y="961"/>
                    <a:pt x="2335" y="951"/>
                    <a:pt x="2256" y="932"/>
                  </a:cubicBezTo>
                  <a:cubicBezTo>
                    <a:pt x="2022" y="881"/>
                    <a:pt x="1822" y="748"/>
                    <a:pt x="1688" y="547"/>
                  </a:cubicBezTo>
                  <a:cubicBezTo>
                    <a:pt x="1604" y="447"/>
                    <a:pt x="1521" y="330"/>
                    <a:pt x="1437" y="230"/>
                  </a:cubicBezTo>
                  <a:cubicBezTo>
                    <a:pt x="1354" y="130"/>
                    <a:pt x="1220" y="63"/>
                    <a:pt x="1103" y="13"/>
                  </a:cubicBezTo>
                  <a:cubicBezTo>
                    <a:pt x="1045" y="4"/>
                    <a:pt x="987" y="0"/>
                    <a:pt x="9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8" name="Google Shape;2138;p45"/>
            <p:cNvSpPr/>
            <p:nvPr/>
          </p:nvSpPr>
          <p:spPr>
            <a:xfrm>
              <a:off x="5819343" y="1778847"/>
              <a:ext cx="526966" cy="752374"/>
            </a:xfrm>
            <a:custGeom>
              <a:rect b="b" l="l" r="r" t="t"/>
              <a:pathLst>
                <a:path extrusionOk="0" h="23475" w="16442">
                  <a:moveTo>
                    <a:pt x="7574" y="1"/>
                  </a:moveTo>
                  <a:cubicBezTo>
                    <a:pt x="6650" y="1"/>
                    <a:pt x="5736" y="224"/>
                    <a:pt x="4913" y="671"/>
                  </a:cubicBezTo>
                  <a:cubicBezTo>
                    <a:pt x="3918" y="1259"/>
                    <a:pt x="3181" y="2214"/>
                    <a:pt x="2973" y="3279"/>
                  </a:cubicBezTo>
                  <a:lnTo>
                    <a:pt x="2973" y="3279"/>
                  </a:lnTo>
                  <a:cubicBezTo>
                    <a:pt x="2742" y="3831"/>
                    <a:pt x="2612" y="4435"/>
                    <a:pt x="2557" y="5015"/>
                  </a:cubicBezTo>
                  <a:cubicBezTo>
                    <a:pt x="2423" y="6436"/>
                    <a:pt x="2557" y="7906"/>
                    <a:pt x="2022" y="9226"/>
                  </a:cubicBezTo>
                  <a:cubicBezTo>
                    <a:pt x="1571" y="10329"/>
                    <a:pt x="619" y="11348"/>
                    <a:pt x="719" y="12534"/>
                  </a:cubicBezTo>
                  <a:cubicBezTo>
                    <a:pt x="803" y="13420"/>
                    <a:pt x="1471" y="14205"/>
                    <a:pt x="1588" y="15091"/>
                  </a:cubicBezTo>
                  <a:cubicBezTo>
                    <a:pt x="1822" y="16812"/>
                    <a:pt x="1" y="18332"/>
                    <a:pt x="335" y="20036"/>
                  </a:cubicBezTo>
                  <a:cubicBezTo>
                    <a:pt x="485" y="20822"/>
                    <a:pt x="1087" y="21490"/>
                    <a:pt x="1788" y="21941"/>
                  </a:cubicBezTo>
                  <a:cubicBezTo>
                    <a:pt x="2540" y="22375"/>
                    <a:pt x="3326" y="22726"/>
                    <a:pt x="4161" y="22960"/>
                  </a:cubicBezTo>
                  <a:cubicBezTo>
                    <a:pt x="4932" y="23217"/>
                    <a:pt x="5769" y="23474"/>
                    <a:pt x="6567" y="23474"/>
                  </a:cubicBezTo>
                  <a:cubicBezTo>
                    <a:pt x="6911" y="23474"/>
                    <a:pt x="7248" y="23427"/>
                    <a:pt x="7570" y="23311"/>
                  </a:cubicBezTo>
                  <a:cubicBezTo>
                    <a:pt x="8539" y="22960"/>
                    <a:pt x="9190" y="22091"/>
                    <a:pt x="10193" y="21841"/>
                  </a:cubicBezTo>
                  <a:cubicBezTo>
                    <a:pt x="10419" y="21781"/>
                    <a:pt x="10648" y="21759"/>
                    <a:pt x="10880" y="21759"/>
                  </a:cubicBezTo>
                  <a:cubicBezTo>
                    <a:pt x="11627" y="21759"/>
                    <a:pt x="12402" y="21995"/>
                    <a:pt x="13167" y="22008"/>
                  </a:cubicBezTo>
                  <a:cubicBezTo>
                    <a:pt x="13209" y="22009"/>
                    <a:pt x="13251" y="22010"/>
                    <a:pt x="13293" y="22010"/>
                  </a:cubicBezTo>
                  <a:cubicBezTo>
                    <a:pt x="14166" y="22010"/>
                    <a:pt x="15001" y="21678"/>
                    <a:pt x="15623" y="21072"/>
                  </a:cubicBezTo>
                  <a:cubicBezTo>
                    <a:pt x="16241" y="20454"/>
                    <a:pt x="16442" y="19552"/>
                    <a:pt x="16141" y="18733"/>
                  </a:cubicBezTo>
                  <a:cubicBezTo>
                    <a:pt x="15690" y="17630"/>
                    <a:pt x="14320" y="16928"/>
                    <a:pt x="14103" y="15776"/>
                  </a:cubicBezTo>
                  <a:cubicBezTo>
                    <a:pt x="13919" y="14740"/>
                    <a:pt x="14771" y="13704"/>
                    <a:pt x="14504" y="12685"/>
                  </a:cubicBezTo>
                  <a:cubicBezTo>
                    <a:pt x="14203" y="11532"/>
                    <a:pt x="12666" y="10930"/>
                    <a:pt x="12298" y="9811"/>
                  </a:cubicBezTo>
                  <a:cubicBezTo>
                    <a:pt x="11847" y="8457"/>
                    <a:pt x="13267" y="7004"/>
                    <a:pt x="12716" y="5684"/>
                  </a:cubicBezTo>
                  <a:cubicBezTo>
                    <a:pt x="12398" y="4915"/>
                    <a:pt x="11463" y="4431"/>
                    <a:pt x="11212" y="3628"/>
                  </a:cubicBezTo>
                  <a:cubicBezTo>
                    <a:pt x="11028" y="3077"/>
                    <a:pt x="11212" y="2492"/>
                    <a:pt x="11095" y="1924"/>
                  </a:cubicBezTo>
                  <a:cubicBezTo>
                    <a:pt x="10878" y="972"/>
                    <a:pt x="9792" y="337"/>
                    <a:pt x="8739" y="120"/>
                  </a:cubicBezTo>
                  <a:cubicBezTo>
                    <a:pt x="8353" y="40"/>
                    <a:pt x="7963" y="1"/>
                    <a:pt x="75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9" name="Google Shape;2139;p45"/>
            <p:cNvSpPr/>
            <p:nvPr/>
          </p:nvSpPr>
          <p:spPr>
            <a:xfrm>
              <a:off x="6034623" y="1783943"/>
              <a:ext cx="282777" cy="627860"/>
            </a:xfrm>
            <a:custGeom>
              <a:rect b="b" l="l" r="r" t="t"/>
              <a:pathLst>
                <a:path extrusionOk="0" h="19590" w="8823">
                  <a:moveTo>
                    <a:pt x="1669" y="1"/>
                  </a:moveTo>
                  <a:cubicBezTo>
                    <a:pt x="1117" y="1"/>
                    <a:pt x="553" y="100"/>
                    <a:pt x="0" y="312"/>
                  </a:cubicBezTo>
                  <a:lnTo>
                    <a:pt x="2657" y="18557"/>
                  </a:lnTo>
                  <a:cubicBezTo>
                    <a:pt x="3295" y="19267"/>
                    <a:pt x="4126" y="19589"/>
                    <a:pt x="4943" y="19589"/>
                  </a:cubicBezTo>
                  <a:cubicBezTo>
                    <a:pt x="6414" y="19589"/>
                    <a:pt x="7844" y="18544"/>
                    <a:pt x="8037" y="16836"/>
                  </a:cubicBezTo>
                  <a:cubicBezTo>
                    <a:pt x="8171" y="15650"/>
                    <a:pt x="7620" y="14464"/>
                    <a:pt x="7803" y="13277"/>
                  </a:cubicBezTo>
                  <a:cubicBezTo>
                    <a:pt x="7970" y="12141"/>
                    <a:pt x="8823" y="11122"/>
                    <a:pt x="8639" y="9986"/>
                  </a:cubicBezTo>
                  <a:cubicBezTo>
                    <a:pt x="8472" y="8800"/>
                    <a:pt x="7285" y="8064"/>
                    <a:pt x="6767" y="6995"/>
                  </a:cubicBezTo>
                  <a:cubicBezTo>
                    <a:pt x="6300" y="6009"/>
                    <a:pt x="6467" y="4840"/>
                    <a:pt x="6249" y="3770"/>
                  </a:cubicBezTo>
                  <a:cubicBezTo>
                    <a:pt x="5797" y="1510"/>
                    <a:pt x="3822" y="1"/>
                    <a:pt x="16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0" name="Google Shape;2140;p45"/>
            <p:cNvSpPr/>
            <p:nvPr/>
          </p:nvSpPr>
          <p:spPr>
            <a:xfrm>
              <a:off x="6144394" y="1794231"/>
              <a:ext cx="170346" cy="160570"/>
            </a:xfrm>
            <a:custGeom>
              <a:rect b="b" l="l" r="r" t="t"/>
              <a:pathLst>
                <a:path extrusionOk="0" h="5010" w="5315">
                  <a:moveTo>
                    <a:pt x="2909" y="1"/>
                  </a:moveTo>
                  <a:cubicBezTo>
                    <a:pt x="1588" y="1"/>
                    <a:pt x="374" y="978"/>
                    <a:pt x="201" y="2397"/>
                  </a:cubicBezTo>
                  <a:lnTo>
                    <a:pt x="352" y="2079"/>
                  </a:lnTo>
                  <a:lnTo>
                    <a:pt x="352" y="2079"/>
                  </a:lnTo>
                  <a:cubicBezTo>
                    <a:pt x="1" y="2915"/>
                    <a:pt x="235" y="3900"/>
                    <a:pt x="953" y="4485"/>
                  </a:cubicBezTo>
                  <a:cubicBezTo>
                    <a:pt x="1400" y="4828"/>
                    <a:pt x="1936" y="5009"/>
                    <a:pt x="2479" y="5009"/>
                  </a:cubicBezTo>
                  <a:cubicBezTo>
                    <a:pt x="2810" y="5009"/>
                    <a:pt x="3143" y="4942"/>
                    <a:pt x="3459" y="4803"/>
                  </a:cubicBezTo>
                  <a:cubicBezTo>
                    <a:pt x="4278" y="4418"/>
                    <a:pt x="4896" y="3700"/>
                    <a:pt x="5130" y="2831"/>
                  </a:cubicBezTo>
                  <a:cubicBezTo>
                    <a:pt x="5314" y="2263"/>
                    <a:pt x="5281" y="1661"/>
                    <a:pt x="5030" y="1143"/>
                  </a:cubicBezTo>
                  <a:cubicBezTo>
                    <a:pt x="4796" y="709"/>
                    <a:pt x="4412" y="392"/>
                    <a:pt x="3944" y="208"/>
                  </a:cubicBezTo>
                  <a:cubicBezTo>
                    <a:pt x="3603" y="67"/>
                    <a:pt x="3252" y="1"/>
                    <a:pt x="290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1" name="Google Shape;2141;p45"/>
            <p:cNvSpPr/>
            <p:nvPr/>
          </p:nvSpPr>
          <p:spPr>
            <a:xfrm>
              <a:off x="6120293" y="1826057"/>
              <a:ext cx="97496" cy="124482"/>
            </a:xfrm>
            <a:custGeom>
              <a:rect b="b" l="l" r="r" t="t"/>
              <a:pathLst>
                <a:path extrusionOk="0" h="3884" w="3042">
                  <a:moveTo>
                    <a:pt x="1287" y="0"/>
                  </a:moveTo>
                  <a:cubicBezTo>
                    <a:pt x="1221" y="17"/>
                    <a:pt x="1137" y="67"/>
                    <a:pt x="1070" y="117"/>
                  </a:cubicBezTo>
                  <a:cubicBezTo>
                    <a:pt x="886" y="251"/>
                    <a:pt x="719" y="401"/>
                    <a:pt x="569" y="585"/>
                  </a:cubicBezTo>
                  <a:cubicBezTo>
                    <a:pt x="352" y="852"/>
                    <a:pt x="185" y="1170"/>
                    <a:pt x="101" y="1504"/>
                  </a:cubicBezTo>
                  <a:cubicBezTo>
                    <a:pt x="1" y="1922"/>
                    <a:pt x="34" y="2373"/>
                    <a:pt x="218" y="2757"/>
                  </a:cubicBezTo>
                  <a:cubicBezTo>
                    <a:pt x="385" y="3158"/>
                    <a:pt x="703" y="3475"/>
                    <a:pt x="1104" y="3659"/>
                  </a:cubicBezTo>
                  <a:cubicBezTo>
                    <a:pt x="1421" y="3793"/>
                    <a:pt x="1755" y="3860"/>
                    <a:pt x="2106" y="3876"/>
                  </a:cubicBezTo>
                  <a:cubicBezTo>
                    <a:pt x="2175" y="3881"/>
                    <a:pt x="2243" y="3883"/>
                    <a:pt x="2311" y="3883"/>
                  </a:cubicBezTo>
                  <a:cubicBezTo>
                    <a:pt x="2476" y="3883"/>
                    <a:pt x="2638" y="3872"/>
                    <a:pt x="2791" y="3860"/>
                  </a:cubicBezTo>
                  <a:cubicBezTo>
                    <a:pt x="2875" y="3860"/>
                    <a:pt x="2958" y="3860"/>
                    <a:pt x="3042" y="3826"/>
                  </a:cubicBezTo>
                  <a:cubicBezTo>
                    <a:pt x="3042" y="3810"/>
                    <a:pt x="2691" y="3826"/>
                    <a:pt x="2123" y="3776"/>
                  </a:cubicBezTo>
                  <a:cubicBezTo>
                    <a:pt x="1789" y="3760"/>
                    <a:pt x="1455" y="3676"/>
                    <a:pt x="1154" y="3542"/>
                  </a:cubicBezTo>
                  <a:cubicBezTo>
                    <a:pt x="786" y="3375"/>
                    <a:pt x="502" y="3074"/>
                    <a:pt x="335" y="2707"/>
                  </a:cubicBezTo>
                  <a:cubicBezTo>
                    <a:pt x="185" y="2339"/>
                    <a:pt x="151" y="1922"/>
                    <a:pt x="235" y="1537"/>
                  </a:cubicBezTo>
                  <a:cubicBezTo>
                    <a:pt x="302" y="1220"/>
                    <a:pt x="452" y="902"/>
                    <a:pt x="652" y="652"/>
                  </a:cubicBezTo>
                  <a:cubicBezTo>
                    <a:pt x="836" y="401"/>
                    <a:pt x="1054" y="184"/>
                    <a:pt x="12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2" name="Google Shape;2142;p45"/>
            <p:cNvSpPr/>
            <p:nvPr/>
          </p:nvSpPr>
          <p:spPr>
            <a:xfrm>
              <a:off x="6102088" y="1902079"/>
              <a:ext cx="165506" cy="304731"/>
            </a:xfrm>
            <a:custGeom>
              <a:rect b="b" l="l" r="r" t="t"/>
              <a:pathLst>
                <a:path extrusionOk="0" h="9508" w="5164">
                  <a:moveTo>
                    <a:pt x="619" y="1"/>
                  </a:moveTo>
                  <a:lnTo>
                    <a:pt x="619" y="1"/>
                  </a:lnTo>
                  <a:cubicBezTo>
                    <a:pt x="469" y="218"/>
                    <a:pt x="368" y="452"/>
                    <a:pt x="285" y="702"/>
                  </a:cubicBezTo>
                  <a:cubicBezTo>
                    <a:pt x="51" y="1371"/>
                    <a:pt x="1" y="2106"/>
                    <a:pt x="151" y="2808"/>
                  </a:cubicBezTo>
                  <a:cubicBezTo>
                    <a:pt x="251" y="3292"/>
                    <a:pt x="452" y="3760"/>
                    <a:pt x="736" y="4178"/>
                  </a:cubicBezTo>
                  <a:cubicBezTo>
                    <a:pt x="1037" y="4629"/>
                    <a:pt x="1454" y="5013"/>
                    <a:pt x="1805" y="5498"/>
                  </a:cubicBezTo>
                  <a:cubicBezTo>
                    <a:pt x="1989" y="5748"/>
                    <a:pt x="2123" y="6016"/>
                    <a:pt x="2190" y="6317"/>
                  </a:cubicBezTo>
                  <a:cubicBezTo>
                    <a:pt x="2256" y="6617"/>
                    <a:pt x="2273" y="6935"/>
                    <a:pt x="2223" y="7252"/>
                  </a:cubicBezTo>
                  <a:cubicBezTo>
                    <a:pt x="2089" y="7921"/>
                    <a:pt x="1839" y="8555"/>
                    <a:pt x="1505" y="9140"/>
                  </a:cubicBezTo>
                  <a:lnTo>
                    <a:pt x="1471" y="9224"/>
                  </a:lnTo>
                  <a:lnTo>
                    <a:pt x="1555" y="9241"/>
                  </a:lnTo>
                  <a:cubicBezTo>
                    <a:pt x="1661" y="9264"/>
                    <a:pt x="1768" y="9276"/>
                    <a:pt x="1874" y="9276"/>
                  </a:cubicBezTo>
                  <a:cubicBezTo>
                    <a:pt x="2219" y="9276"/>
                    <a:pt x="2556" y="9153"/>
                    <a:pt x="2825" y="8923"/>
                  </a:cubicBezTo>
                  <a:cubicBezTo>
                    <a:pt x="2912" y="8844"/>
                    <a:pt x="2995" y="8756"/>
                    <a:pt x="3067" y="8659"/>
                  </a:cubicBezTo>
                  <a:lnTo>
                    <a:pt x="3067" y="8659"/>
                  </a:lnTo>
                  <a:cubicBezTo>
                    <a:pt x="3049" y="8918"/>
                    <a:pt x="3037" y="9176"/>
                    <a:pt x="3025" y="9424"/>
                  </a:cubicBezTo>
                  <a:lnTo>
                    <a:pt x="3025" y="9508"/>
                  </a:lnTo>
                  <a:lnTo>
                    <a:pt x="3109" y="9491"/>
                  </a:lnTo>
                  <a:cubicBezTo>
                    <a:pt x="3777" y="9357"/>
                    <a:pt x="4362" y="8956"/>
                    <a:pt x="4729" y="8372"/>
                  </a:cubicBezTo>
                  <a:cubicBezTo>
                    <a:pt x="5063" y="7837"/>
                    <a:pt x="5164" y="7185"/>
                    <a:pt x="5030" y="6584"/>
                  </a:cubicBezTo>
                  <a:cubicBezTo>
                    <a:pt x="4913" y="6032"/>
                    <a:pt x="4713" y="5531"/>
                    <a:pt x="4462" y="5047"/>
                  </a:cubicBezTo>
                  <a:cubicBezTo>
                    <a:pt x="4228" y="4579"/>
                    <a:pt x="3994" y="4178"/>
                    <a:pt x="3844" y="3777"/>
                  </a:cubicBezTo>
                  <a:cubicBezTo>
                    <a:pt x="3710" y="3426"/>
                    <a:pt x="3610" y="3058"/>
                    <a:pt x="3576" y="2674"/>
                  </a:cubicBezTo>
                  <a:cubicBezTo>
                    <a:pt x="3543" y="2390"/>
                    <a:pt x="3560" y="2106"/>
                    <a:pt x="3627" y="1822"/>
                  </a:cubicBezTo>
                  <a:cubicBezTo>
                    <a:pt x="3677" y="1588"/>
                    <a:pt x="3794" y="1371"/>
                    <a:pt x="3927" y="1170"/>
                  </a:cubicBezTo>
                  <a:lnTo>
                    <a:pt x="3927" y="1170"/>
                  </a:lnTo>
                  <a:cubicBezTo>
                    <a:pt x="3877" y="1220"/>
                    <a:pt x="3844" y="1254"/>
                    <a:pt x="3810" y="1321"/>
                  </a:cubicBezTo>
                  <a:cubicBezTo>
                    <a:pt x="3693" y="1471"/>
                    <a:pt x="3627" y="1638"/>
                    <a:pt x="3576" y="1805"/>
                  </a:cubicBezTo>
                  <a:cubicBezTo>
                    <a:pt x="3493" y="2089"/>
                    <a:pt x="3476" y="2390"/>
                    <a:pt x="3493" y="2674"/>
                  </a:cubicBezTo>
                  <a:cubicBezTo>
                    <a:pt x="3526" y="3058"/>
                    <a:pt x="3627" y="3443"/>
                    <a:pt x="3760" y="3810"/>
                  </a:cubicBezTo>
                  <a:cubicBezTo>
                    <a:pt x="3944" y="4245"/>
                    <a:pt x="4144" y="4679"/>
                    <a:pt x="4362" y="5097"/>
                  </a:cubicBezTo>
                  <a:cubicBezTo>
                    <a:pt x="4612" y="5565"/>
                    <a:pt x="4796" y="6066"/>
                    <a:pt x="4913" y="6601"/>
                  </a:cubicBezTo>
                  <a:cubicBezTo>
                    <a:pt x="5030" y="7185"/>
                    <a:pt x="4930" y="7787"/>
                    <a:pt x="4612" y="8305"/>
                  </a:cubicBezTo>
                  <a:cubicBezTo>
                    <a:pt x="4294" y="8814"/>
                    <a:pt x="3765" y="9186"/>
                    <a:pt x="3167" y="9336"/>
                  </a:cubicBezTo>
                  <a:lnTo>
                    <a:pt x="3167" y="9336"/>
                  </a:lnTo>
                  <a:cubicBezTo>
                    <a:pt x="3194" y="9032"/>
                    <a:pt x="3210" y="8703"/>
                    <a:pt x="3225" y="8374"/>
                  </a:cubicBezTo>
                  <a:lnTo>
                    <a:pt x="3225" y="8374"/>
                  </a:lnTo>
                  <a:cubicBezTo>
                    <a:pt x="3225" y="8373"/>
                    <a:pt x="3225" y="8372"/>
                    <a:pt x="3226" y="8372"/>
                  </a:cubicBezTo>
                  <a:lnTo>
                    <a:pt x="3225" y="8371"/>
                  </a:lnTo>
                  <a:lnTo>
                    <a:pt x="3225" y="8371"/>
                  </a:lnTo>
                  <a:cubicBezTo>
                    <a:pt x="3225" y="8366"/>
                    <a:pt x="3225" y="8360"/>
                    <a:pt x="3226" y="8355"/>
                  </a:cubicBezTo>
                  <a:lnTo>
                    <a:pt x="3259" y="7921"/>
                  </a:lnTo>
                  <a:lnTo>
                    <a:pt x="3092" y="8322"/>
                  </a:lnTo>
                  <a:cubicBezTo>
                    <a:pt x="3008" y="8505"/>
                    <a:pt x="2891" y="8672"/>
                    <a:pt x="2724" y="8806"/>
                  </a:cubicBezTo>
                  <a:cubicBezTo>
                    <a:pt x="2488" y="9016"/>
                    <a:pt x="2179" y="9133"/>
                    <a:pt x="1855" y="9133"/>
                  </a:cubicBezTo>
                  <a:cubicBezTo>
                    <a:pt x="1799" y="9133"/>
                    <a:pt x="1742" y="9130"/>
                    <a:pt x="1684" y="9123"/>
                  </a:cubicBezTo>
                  <a:lnTo>
                    <a:pt x="1684" y="9123"/>
                  </a:lnTo>
                  <a:cubicBezTo>
                    <a:pt x="1996" y="8545"/>
                    <a:pt x="2229" y="7922"/>
                    <a:pt x="2357" y="7269"/>
                  </a:cubicBezTo>
                  <a:cubicBezTo>
                    <a:pt x="2407" y="6935"/>
                    <a:pt x="2390" y="6601"/>
                    <a:pt x="2323" y="6283"/>
                  </a:cubicBezTo>
                  <a:cubicBezTo>
                    <a:pt x="2240" y="5966"/>
                    <a:pt x="2106" y="5682"/>
                    <a:pt x="1906" y="5431"/>
                  </a:cubicBezTo>
                  <a:cubicBezTo>
                    <a:pt x="1555" y="4930"/>
                    <a:pt x="1120" y="4545"/>
                    <a:pt x="819" y="4111"/>
                  </a:cubicBezTo>
                  <a:cubicBezTo>
                    <a:pt x="552" y="3710"/>
                    <a:pt x="352" y="3259"/>
                    <a:pt x="251" y="2791"/>
                  </a:cubicBezTo>
                  <a:cubicBezTo>
                    <a:pt x="101" y="2106"/>
                    <a:pt x="118" y="1388"/>
                    <a:pt x="335" y="719"/>
                  </a:cubicBezTo>
                  <a:cubicBezTo>
                    <a:pt x="418" y="469"/>
                    <a:pt x="519" y="235"/>
                    <a:pt x="6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3" name="Google Shape;2143;p45"/>
            <p:cNvSpPr/>
            <p:nvPr/>
          </p:nvSpPr>
          <p:spPr>
            <a:xfrm>
              <a:off x="6175996" y="1799808"/>
              <a:ext cx="89452" cy="141949"/>
            </a:xfrm>
            <a:custGeom>
              <a:rect b="b" l="l" r="r" t="t"/>
              <a:pathLst>
                <a:path extrusionOk="0" h="4429" w="2791">
                  <a:moveTo>
                    <a:pt x="2574" y="0"/>
                  </a:moveTo>
                  <a:cubicBezTo>
                    <a:pt x="2557" y="0"/>
                    <a:pt x="2641" y="318"/>
                    <a:pt x="2641" y="819"/>
                  </a:cubicBezTo>
                  <a:cubicBezTo>
                    <a:pt x="2641" y="2172"/>
                    <a:pt x="1905" y="3409"/>
                    <a:pt x="736" y="4061"/>
                  </a:cubicBezTo>
                  <a:cubicBezTo>
                    <a:pt x="301" y="4328"/>
                    <a:pt x="1" y="4395"/>
                    <a:pt x="1" y="4428"/>
                  </a:cubicBezTo>
                  <a:cubicBezTo>
                    <a:pt x="84" y="4428"/>
                    <a:pt x="151" y="4411"/>
                    <a:pt x="218" y="4378"/>
                  </a:cubicBezTo>
                  <a:cubicBezTo>
                    <a:pt x="418" y="4328"/>
                    <a:pt x="602" y="4244"/>
                    <a:pt x="786" y="4161"/>
                  </a:cubicBezTo>
                  <a:cubicBezTo>
                    <a:pt x="2039" y="3526"/>
                    <a:pt x="2791" y="2223"/>
                    <a:pt x="2741" y="819"/>
                  </a:cubicBezTo>
                  <a:cubicBezTo>
                    <a:pt x="2724" y="619"/>
                    <a:pt x="2691" y="418"/>
                    <a:pt x="2657" y="218"/>
                  </a:cubicBezTo>
                  <a:cubicBezTo>
                    <a:pt x="2641" y="134"/>
                    <a:pt x="2607" y="67"/>
                    <a:pt x="25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4" name="Google Shape;2144;p45"/>
            <p:cNvSpPr/>
            <p:nvPr/>
          </p:nvSpPr>
          <p:spPr>
            <a:xfrm>
              <a:off x="6148144" y="1838364"/>
              <a:ext cx="85734" cy="73074"/>
            </a:xfrm>
            <a:custGeom>
              <a:rect b="b" l="l" r="r" t="t"/>
              <a:pathLst>
                <a:path extrusionOk="0" h="2280" w="2675">
                  <a:moveTo>
                    <a:pt x="17" y="0"/>
                  </a:moveTo>
                  <a:cubicBezTo>
                    <a:pt x="1" y="201"/>
                    <a:pt x="17" y="385"/>
                    <a:pt x="84" y="568"/>
                  </a:cubicBezTo>
                  <a:cubicBezTo>
                    <a:pt x="385" y="1471"/>
                    <a:pt x="1170" y="2139"/>
                    <a:pt x="2106" y="2256"/>
                  </a:cubicBezTo>
                  <a:cubicBezTo>
                    <a:pt x="2196" y="2271"/>
                    <a:pt x="2283" y="2279"/>
                    <a:pt x="2368" y="2279"/>
                  </a:cubicBezTo>
                  <a:cubicBezTo>
                    <a:pt x="2472" y="2279"/>
                    <a:pt x="2573" y="2267"/>
                    <a:pt x="2674" y="2239"/>
                  </a:cubicBezTo>
                  <a:cubicBezTo>
                    <a:pt x="2674" y="2206"/>
                    <a:pt x="2457" y="2223"/>
                    <a:pt x="2123" y="2156"/>
                  </a:cubicBezTo>
                  <a:cubicBezTo>
                    <a:pt x="1237" y="1989"/>
                    <a:pt x="502" y="1370"/>
                    <a:pt x="185" y="535"/>
                  </a:cubicBezTo>
                  <a:cubicBezTo>
                    <a:pt x="68" y="218"/>
                    <a:pt x="34" y="0"/>
                    <a:pt x="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5" name="Google Shape;2145;p45"/>
            <p:cNvSpPr/>
            <p:nvPr/>
          </p:nvSpPr>
          <p:spPr>
            <a:xfrm>
              <a:off x="6015874" y="1785353"/>
              <a:ext cx="114643" cy="740643"/>
            </a:xfrm>
            <a:custGeom>
              <a:rect b="b" l="l" r="r" t="t"/>
              <a:pathLst>
                <a:path extrusionOk="0" h="23109" w="3577">
                  <a:moveTo>
                    <a:pt x="301" y="0"/>
                  </a:moveTo>
                  <a:cubicBezTo>
                    <a:pt x="585" y="184"/>
                    <a:pt x="853" y="401"/>
                    <a:pt x="1103" y="635"/>
                  </a:cubicBezTo>
                  <a:cubicBezTo>
                    <a:pt x="2190" y="1805"/>
                    <a:pt x="2657" y="3409"/>
                    <a:pt x="2390" y="4979"/>
                  </a:cubicBezTo>
                  <a:cubicBezTo>
                    <a:pt x="2240" y="5698"/>
                    <a:pt x="1989" y="6383"/>
                    <a:pt x="1638" y="7035"/>
                  </a:cubicBezTo>
                  <a:cubicBezTo>
                    <a:pt x="1304" y="7736"/>
                    <a:pt x="886" y="8455"/>
                    <a:pt x="552" y="9240"/>
                  </a:cubicBezTo>
                  <a:cubicBezTo>
                    <a:pt x="184" y="10059"/>
                    <a:pt x="1" y="10944"/>
                    <a:pt x="34" y="11830"/>
                  </a:cubicBezTo>
                  <a:cubicBezTo>
                    <a:pt x="68" y="12281"/>
                    <a:pt x="168" y="12732"/>
                    <a:pt x="368" y="13150"/>
                  </a:cubicBezTo>
                  <a:cubicBezTo>
                    <a:pt x="552" y="13534"/>
                    <a:pt x="769" y="13918"/>
                    <a:pt x="1037" y="14269"/>
                  </a:cubicBezTo>
                  <a:cubicBezTo>
                    <a:pt x="1538" y="14954"/>
                    <a:pt x="2073" y="15573"/>
                    <a:pt x="2440" y="16258"/>
                  </a:cubicBezTo>
                  <a:cubicBezTo>
                    <a:pt x="3209" y="17611"/>
                    <a:pt x="3459" y="19048"/>
                    <a:pt x="3242" y="20201"/>
                  </a:cubicBezTo>
                  <a:cubicBezTo>
                    <a:pt x="3092" y="21120"/>
                    <a:pt x="2641" y="21972"/>
                    <a:pt x="1939" y="22590"/>
                  </a:cubicBezTo>
                  <a:cubicBezTo>
                    <a:pt x="1688" y="22807"/>
                    <a:pt x="1388" y="22974"/>
                    <a:pt x="1070" y="23108"/>
                  </a:cubicBezTo>
                  <a:cubicBezTo>
                    <a:pt x="1087" y="23108"/>
                    <a:pt x="1120" y="23091"/>
                    <a:pt x="1137" y="23091"/>
                  </a:cubicBezTo>
                  <a:cubicBezTo>
                    <a:pt x="1187" y="23075"/>
                    <a:pt x="1237" y="23058"/>
                    <a:pt x="1321" y="23025"/>
                  </a:cubicBezTo>
                  <a:cubicBezTo>
                    <a:pt x="1555" y="22924"/>
                    <a:pt x="1789" y="22791"/>
                    <a:pt x="1989" y="22640"/>
                  </a:cubicBezTo>
                  <a:cubicBezTo>
                    <a:pt x="2707" y="22022"/>
                    <a:pt x="3192" y="21153"/>
                    <a:pt x="3342" y="20218"/>
                  </a:cubicBezTo>
                  <a:cubicBezTo>
                    <a:pt x="3576" y="19048"/>
                    <a:pt x="3326" y="17561"/>
                    <a:pt x="2557" y="16191"/>
                  </a:cubicBezTo>
                  <a:cubicBezTo>
                    <a:pt x="2190" y="15489"/>
                    <a:pt x="1638" y="14871"/>
                    <a:pt x="1154" y="14186"/>
                  </a:cubicBezTo>
                  <a:cubicBezTo>
                    <a:pt x="652" y="13501"/>
                    <a:pt x="218" y="12715"/>
                    <a:pt x="168" y="11813"/>
                  </a:cubicBezTo>
                  <a:cubicBezTo>
                    <a:pt x="151" y="10944"/>
                    <a:pt x="318" y="10092"/>
                    <a:pt x="686" y="9290"/>
                  </a:cubicBezTo>
                  <a:cubicBezTo>
                    <a:pt x="1003" y="8522"/>
                    <a:pt x="1421" y="7803"/>
                    <a:pt x="1755" y="7101"/>
                  </a:cubicBezTo>
                  <a:cubicBezTo>
                    <a:pt x="2106" y="6433"/>
                    <a:pt x="2357" y="5731"/>
                    <a:pt x="2507" y="4996"/>
                  </a:cubicBezTo>
                  <a:cubicBezTo>
                    <a:pt x="2607" y="4344"/>
                    <a:pt x="2591" y="3693"/>
                    <a:pt x="2457" y="3058"/>
                  </a:cubicBezTo>
                  <a:cubicBezTo>
                    <a:pt x="2256" y="2122"/>
                    <a:pt x="1805" y="1287"/>
                    <a:pt x="1137" y="602"/>
                  </a:cubicBezTo>
                  <a:cubicBezTo>
                    <a:pt x="953" y="418"/>
                    <a:pt x="753" y="268"/>
                    <a:pt x="535" y="134"/>
                  </a:cubicBezTo>
                  <a:lnTo>
                    <a:pt x="368" y="34"/>
                  </a:lnTo>
                  <a:cubicBezTo>
                    <a:pt x="352" y="17"/>
                    <a:pt x="335" y="0"/>
                    <a:pt x="3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6" name="Google Shape;2146;p45"/>
            <p:cNvSpPr/>
            <p:nvPr/>
          </p:nvSpPr>
          <p:spPr>
            <a:xfrm>
              <a:off x="5917897" y="1886022"/>
              <a:ext cx="136020" cy="636225"/>
            </a:xfrm>
            <a:custGeom>
              <a:rect b="b" l="l" r="r" t="t"/>
              <a:pathLst>
                <a:path extrusionOk="0" h="19851" w="4244">
                  <a:moveTo>
                    <a:pt x="17" y="0"/>
                  </a:moveTo>
                  <a:lnTo>
                    <a:pt x="17" y="0"/>
                  </a:lnTo>
                  <a:cubicBezTo>
                    <a:pt x="0" y="84"/>
                    <a:pt x="17" y="168"/>
                    <a:pt x="33" y="251"/>
                  </a:cubicBezTo>
                  <a:cubicBezTo>
                    <a:pt x="100" y="468"/>
                    <a:pt x="217" y="669"/>
                    <a:pt x="368" y="836"/>
                  </a:cubicBezTo>
                  <a:cubicBezTo>
                    <a:pt x="635" y="1087"/>
                    <a:pt x="919" y="1320"/>
                    <a:pt x="1203" y="1521"/>
                  </a:cubicBezTo>
                  <a:cubicBezTo>
                    <a:pt x="1387" y="1655"/>
                    <a:pt x="1554" y="1805"/>
                    <a:pt x="1704" y="1972"/>
                  </a:cubicBezTo>
                  <a:cubicBezTo>
                    <a:pt x="1855" y="2173"/>
                    <a:pt x="1988" y="2373"/>
                    <a:pt x="2072" y="2607"/>
                  </a:cubicBezTo>
                  <a:cubicBezTo>
                    <a:pt x="2272" y="3142"/>
                    <a:pt x="2323" y="3726"/>
                    <a:pt x="2239" y="4295"/>
                  </a:cubicBezTo>
                  <a:cubicBezTo>
                    <a:pt x="2122" y="4929"/>
                    <a:pt x="1922" y="5564"/>
                    <a:pt x="1671" y="6166"/>
                  </a:cubicBezTo>
                  <a:cubicBezTo>
                    <a:pt x="1370" y="6851"/>
                    <a:pt x="1153" y="7553"/>
                    <a:pt x="1019" y="8288"/>
                  </a:cubicBezTo>
                  <a:cubicBezTo>
                    <a:pt x="952" y="8672"/>
                    <a:pt x="952" y="9073"/>
                    <a:pt x="1019" y="9457"/>
                  </a:cubicBezTo>
                  <a:cubicBezTo>
                    <a:pt x="1103" y="9875"/>
                    <a:pt x="1253" y="10259"/>
                    <a:pt x="1487" y="10594"/>
                  </a:cubicBezTo>
                  <a:cubicBezTo>
                    <a:pt x="1955" y="11279"/>
                    <a:pt x="2573" y="11780"/>
                    <a:pt x="3091" y="12331"/>
                  </a:cubicBezTo>
                  <a:cubicBezTo>
                    <a:pt x="3609" y="12833"/>
                    <a:pt x="3943" y="13501"/>
                    <a:pt x="4060" y="14203"/>
                  </a:cubicBezTo>
                  <a:cubicBezTo>
                    <a:pt x="4110" y="14537"/>
                    <a:pt x="4060" y="14871"/>
                    <a:pt x="3910" y="15172"/>
                  </a:cubicBezTo>
                  <a:cubicBezTo>
                    <a:pt x="3743" y="15439"/>
                    <a:pt x="3526" y="15656"/>
                    <a:pt x="3241" y="15807"/>
                  </a:cubicBezTo>
                  <a:cubicBezTo>
                    <a:pt x="2724" y="16124"/>
                    <a:pt x="2155" y="16325"/>
                    <a:pt x="1754" y="16709"/>
                  </a:cubicBezTo>
                  <a:cubicBezTo>
                    <a:pt x="1420" y="17060"/>
                    <a:pt x="1203" y="17511"/>
                    <a:pt x="1153" y="18012"/>
                  </a:cubicBezTo>
                  <a:cubicBezTo>
                    <a:pt x="1119" y="18380"/>
                    <a:pt x="1153" y="18747"/>
                    <a:pt x="1287" y="19082"/>
                  </a:cubicBezTo>
                  <a:cubicBezTo>
                    <a:pt x="1370" y="19299"/>
                    <a:pt x="1487" y="19499"/>
                    <a:pt x="1621" y="19683"/>
                  </a:cubicBezTo>
                  <a:cubicBezTo>
                    <a:pt x="1688" y="19733"/>
                    <a:pt x="1721" y="19783"/>
                    <a:pt x="1754" y="19800"/>
                  </a:cubicBezTo>
                  <a:cubicBezTo>
                    <a:pt x="1788" y="19833"/>
                    <a:pt x="1805" y="19850"/>
                    <a:pt x="1805" y="19850"/>
                  </a:cubicBezTo>
                  <a:cubicBezTo>
                    <a:pt x="1587" y="19616"/>
                    <a:pt x="1437" y="19349"/>
                    <a:pt x="1337" y="19065"/>
                  </a:cubicBezTo>
                  <a:cubicBezTo>
                    <a:pt x="1220" y="18731"/>
                    <a:pt x="1186" y="18363"/>
                    <a:pt x="1236" y="18012"/>
                  </a:cubicBezTo>
                  <a:cubicBezTo>
                    <a:pt x="1287" y="17544"/>
                    <a:pt x="1504" y="17110"/>
                    <a:pt x="1838" y="16776"/>
                  </a:cubicBezTo>
                  <a:cubicBezTo>
                    <a:pt x="2206" y="16408"/>
                    <a:pt x="2774" y="16224"/>
                    <a:pt x="3308" y="15907"/>
                  </a:cubicBezTo>
                  <a:cubicBezTo>
                    <a:pt x="3609" y="15757"/>
                    <a:pt x="3843" y="15506"/>
                    <a:pt x="4010" y="15222"/>
                  </a:cubicBezTo>
                  <a:cubicBezTo>
                    <a:pt x="4177" y="14904"/>
                    <a:pt x="4244" y="14554"/>
                    <a:pt x="4194" y="14203"/>
                  </a:cubicBezTo>
                  <a:cubicBezTo>
                    <a:pt x="4077" y="13451"/>
                    <a:pt x="3726" y="12766"/>
                    <a:pt x="3191" y="12231"/>
                  </a:cubicBezTo>
                  <a:cubicBezTo>
                    <a:pt x="2673" y="11680"/>
                    <a:pt x="2055" y="11178"/>
                    <a:pt x="1604" y="10510"/>
                  </a:cubicBezTo>
                  <a:cubicBezTo>
                    <a:pt x="1387" y="10193"/>
                    <a:pt x="1236" y="9825"/>
                    <a:pt x="1170" y="9441"/>
                  </a:cubicBezTo>
                  <a:cubicBezTo>
                    <a:pt x="1103" y="9056"/>
                    <a:pt x="1103" y="8672"/>
                    <a:pt x="1170" y="8305"/>
                  </a:cubicBezTo>
                  <a:cubicBezTo>
                    <a:pt x="1287" y="7586"/>
                    <a:pt x="1504" y="6884"/>
                    <a:pt x="1788" y="6216"/>
                  </a:cubicBezTo>
                  <a:cubicBezTo>
                    <a:pt x="2055" y="5598"/>
                    <a:pt x="2239" y="4963"/>
                    <a:pt x="2356" y="4295"/>
                  </a:cubicBezTo>
                  <a:cubicBezTo>
                    <a:pt x="2439" y="3726"/>
                    <a:pt x="2373" y="3125"/>
                    <a:pt x="2172" y="2574"/>
                  </a:cubicBezTo>
                  <a:cubicBezTo>
                    <a:pt x="2072" y="2340"/>
                    <a:pt x="1938" y="2106"/>
                    <a:pt x="1771" y="1922"/>
                  </a:cubicBezTo>
                  <a:cubicBezTo>
                    <a:pt x="1604" y="1755"/>
                    <a:pt x="1437" y="1604"/>
                    <a:pt x="1253" y="1471"/>
                  </a:cubicBezTo>
                  <a:cubicBezTo>
                    <a:pt x="969" y="1270"/>
                    <a:pt x="685" y="1036"/>
                    <a:pt x="418" y="802"/>
                  </a:cubicBezTo>
                  <a:cubicBezTo>
                    <a:pt x="251" y="635"/>
                    <a:pt x="134" y="452"/>
                    <a:pt x="67" y="234"/>
                  </a:cubicBezTo>
                  <a:cubicBezTo>
                    <a:pt x="17" y="84"/>
                    <a:pt x="17" y="1"/>
                    <a:pt x="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7" name="Google Shape;2147;p45"/>
            <p:cNvSpPr/>
            <p:nvPr/>
          </p:nvSpPr>
          <p:spPr>
            <a:xfrm>
              <a:off x="6109043" y="2047202"/>
              <a:ext cx="123745" cy="413445"/>
            </a:xfrm>
            <a:custGeom>
              <a:rect b="b" l="l" r="r" t="t"/>
              <a:pathLst>
                <a:path extrusionOk="0" h="12900" w="3861">
                  <a:moveTo>
                    <a:pt x="803" y="1"/>
                  </a:moveTo>
                  <a:lnTo>
                    <a:pt x="803" y="1"/>
                  </a:lnTo>
                  <a:cubicBezTo>
                    <a:pt x="770" y="34"/>
                    <a:pt x="753" y="84"/>
                    <a:pt x="736" y="134"/>
                  </a:cubicBezTo>
                  <a:cubicBezTo>
                    <a:pt x="703" y="218"/>
                    <a:pt x="653" y="352"/>
                    <a:pt x="602" y="519"/>
                  </a:cubicBezTo>
                  <a:cubicBezTo>
                    <a:pt x="419" y="1003"/>
                    <a:pt x="285" y="1504"/>
                    <a:pt x="185" y="2006"/>
                  </a:cubicBezTo>
                  <a:cubicBezTo>
                    <a:pt x="1" y="2758"/>
                    <a:pt x="51" y="3543"/>
                    <a:pt x="285" y="4278"/>
                  </a:cubicBezTo>
                  <a:cubicBezTo>
                    <a:pt x="452" y="4696"/>
                    <a:pt x="703" y="5097"/>
                    <a:pt x="987" y="5431"/>
                  </a:cubicBezTo>
                  <a:cubicBezTo>
                    <a:pt x="1304" y="5799"/>
                    <a:pt x="1655" y="6149"/>
                    <a:pt x="2006" y="6467"/>
                  </a:cubicBezTo>
                  <a:cubicBezTo>
                    <a:pt x="2357" y="6784"/>
                    <a:pt x="2691" y="7135"/>
                    <a:pt x="3009" y="7486"/>
                  </a:cubicBezTo>
                  <a:cubicBezTo>
                    <a:pt x="3293" y="7820"/>
                    <a:pt x="3510" y="8205"/>
                    <a:pt x="3643" y="8622"/>
                  </a:cubicBezTo>
                  <a:cubicBezTo>
                    <a:pt x="3694" y="8823"/>
                    <a:pt x="3727" y="9023"/>
                    <a:pt x="3744" y="9224"/>
                  </a:cubicBezTo>
                  <a:cubicBezTo>
                    <a:pt x="3744" y="9424"/>
                    <a:pt x="3727" y="9608"/>
                    <a:pt x="3694" y="9809"/>
                  </a:cubicBezTo>
                  <a:cubicBezTo>
                    <a:pt x="3643" y="10176"/>
                    <a:pt x="3560" y="10527"/>
                    <a:pt x="3510" y="10845"/>
                  </a:cubicBezTo>
                  <a:cubicBezTo>
                    <a:pt x="3443" y="11129"/>
                    <a:pt x="3393" y="11413"/>
                    <a:pt x="3359" y="11713"/>
                  </a:cubicBezTo>
                  <a:cubicBezTo>
                    <a:pt x="3343" y="11931"/>
                    <a:pt x="3359" y="12148"/>
                    <a:pt x="3410" y="12365"/>
                  </a:cubicBezTo>
                  <a:cubicBezTo>
                    <a:pt x="3426" y="12515"/>
                    <a:pt x="3476" y="12649"/>
                    <a:pt x="3543" y="12766"/>
                  </a:cubicBezTo>
                  <a:cubicBezTo>
                    <a:pt x="3560" y="12816"/>
                    <a:pt x="3577" y="12850"/>
                    <a:pt x="3610" y="12900"/>
                  </a:cubicBezTo>
                  <a:cubicBezTo>
                    <a:pt x="3543" y="12716"/>
                    <a:pt x="3493" y="12549"/>
                    <a:pt x="3460" y="12365"/>
                  </a:cubicBezTo>
                  <a:cubicBezTo>
                    <a:pt x="3426" y="12148"/>
                    <a:pt x="3426" y="11931"/>
                    <a:pt x="3443" y="11713"/>
                  </a:cubicBezTo>
                  <a:cubicBezTo>
                    <a:pt x="3476" y="11429"/>
                    <a:pt x="3526" y="11145"/>
                    <a:pt x="3593" y="10861"/>
                  </a:cubicBezTo>
                  <a:cubicBezTo>
                    <a:pt x="3677" y="10544"/>
                    <a:pt x="3760" y="10210"/>
                    <a:pt x="3811" y="9825"/>
                  </a:cubicBezTo>
                  <a:cubicBezTo>
                    <a:pt x="3844" y="9625"/>
                    <a:pt x="3861" y="9424"/>
                    <a:pt x="3861" y="9224"/>
                  </a:cubicBezTo>
                  <a:cubicBezTo>
                    <a:pt x="3844" y="9007"/>
                    <a:pt x="3827" y="8806"/>
                    <a:pt x="3760" y="8589"/>
                  </a:cubicBezTo>
                  <a:cubicBezTo>
                    <a:pt x="3643" y="8154"/>
                    <a:pt x="3410" y="7753"/>
                    <a:pt x="3109" y="7403"/>
                  </a:cubicBezTo>
                  <a:cubicBezTo>
                    <a:pt x="2808" y="7035"/>
                    <a:pt x="2457" y="6684"/>
                    <a:pt x="2106" y="6367"/>
                  </a:cubicBezTo>
                  <a:cubicBezTo>
                    <a:pt x="1388" y="5698"/>
                    <a:pt x="703" y="5030"/>
                    <a:pt x="419" y="4228"/>
                  </a:cubicBezTo>
                  <a:cubicBezTo>
                    <a:pt x="168" y="3510"/>
                    <a:pt x="118" y="2758"/>
                    <a:pt x="285" y="2022"/>
                  </a:cubicBezTo>
                  <a:cubicBezTo>
                    <a:pt x="369" y="1521"/>
                    <a:pt x="502" y="1020"/>
                    <a:pt x="653" y="535"/>
                  </a:cubicBezTo>
                  <a:cubicBezTo>
                    <a:pt x="703" y="385"/>
                    <a:pt x="736" y="251"/>
                    <a:pt x="770" y="151"/>
                  </a:cubicBezTo>
                  <a:cubicBezTo>
                    <a:pt x="786" y="101"/>
                    <a:pt x="803" y="51"/>
                    <a:pt x="8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48" name="Google Shape;2148;p45"/>
          <p:cNvSpPr txBox="1"/>
          <p:nvPr>
            <p:ph type="title"/>
          </p:nvPr>
        </p:nvSpPr>
        <p:spPr>
          <a:xfrm>
            <a:off x="720000" y="235200"/>
            <a:ext cx="7704000" cy="32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Evaluations</a:t>
            </a:r>
            <a:endParaRPr/>
          </a:p>
        </p:txBody>
      </p:sp>
      <p:sp>
        <p:nvSpPr>
          <p:cNvPr id="2149" name="Google Shape;2149;p45"/>
          <p:cNvSpPr txBox="1"/>
          <p:nvPr>
            <p:ph idx="1" type="subTitle"/>
          </p:nvPr>
        </p:nvSpPr>
        <p:spPr>
          <a:xfrm>
            <a:off x="853450" y="1405375"/>
            <a:ext cx="3070500" cy="27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BML</a:t>
            </a:r>
            <a:r>
              <a:rPr lang="en"/>
              <a:t> approach SGD Classifier</a:t>
            </a:r>
            <a:endParaRPr/>
          </a:p>
        </p:txBody>
      </p:sp>
      <p:grpSp>
        <p:nvGrpSpPr>
          <p:cNvPr id="2150" name="Google Shape;2150;p45"/>
          <p:cNvGrpSpPr/>
          <p:nvPr/>
        </p:nvGrpSpPr>
        <p:grpSpPr>
          <a:xfrm>
            <a:off x="3487614" y="769046"/>
            <a:ext cx="242762" cy="270867"/>
            <a:chOff x="7598900" y="2963738"/>
            <a:chExt cx="397450" cy="443100"/>
          </a:xfrm>
        </p:grpSpPr>
        <p:sp>
          <p:nvSpPr>
            <p:cNvPr id="2151" name="Google Shape;2151;p45"/>
            <p:cNvSpPr/>
            <p:nvPr/>
          </p:nvSpPr>
          <p:spPr>
            <a:xfrm>
              <a:off x="7598900" y="2963738"/>
              <a:ext cx="397450" cy="443100"/>
            </a:xfrm>
            <a:custGeom>
              <a:rect b="b" l="l" r="r" t="t"/>
              <a:pathLst>
                <a:path extrusionOk="0" h="17724" w="15898">
                  <a:moveTo>
                    <a:pt x="501" y="1"/>
                  </a:moveTo>
                  <a:cubicBezTo>
                    <a:pt x="219" y="1"/>
                    <a:pt x="1" y="262"/>
                    <a:pt x="1" y="550"/>
                  </a:cubicBezTo>
                  <a:lnTo>
                    <a:pt x="1" y="17146"/>
                  </a:lnTo>
                  <a:cubicBezTo>
                    <a:pt x="1" y="17481"/>
                    <a:pt x="244" y="17724"/>
                    <a:pt x="548" y="17724"/>
                  </a:cubicBezTo>
                  <a:lnTo>
                    <a:pt x="15350" y="17724"/>
                  </a:lnTo>
                  <a:cubicBezTo>
                    <a:pt x="15654" y="17724"/>
                    <a:pt x="15897" y="17481"/>
                    <a:pt x="15897" y="17146"/>
                  </a:cubicBezTo>
                  <a:lnTo>
                    <a:pt x="15897" y="550"/>
                  </a:lnTo>
                  <a:cubicBezTo>
                    <a:pt x="15897" y="262"/>
                    <a:pt x="15679" y="1"/>
                    <a:pt x="15397" y="1"/>
                  </a:cubicBezTo>
                  <a:cubicBezTo>
                    <a:pt x="15381" y="1"/>
                    <a:pt x="15366" y="2"/>
                    <a:pt x="15350" y="3"/>
                  </a:cubicBezTo>
                  <a:lnTo>
                    <a:pt x="548" y="3"/>
                  </a:lnTo>
                  <a:cubicBezTo>
                    <a:pt x="532" y="2"/>
                    <a:pt x="517" y="1"/>
                    <a:pt x="5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2" name="Google Shape;2152;p45"/>
            <p:cNvSpPr/>
            <p:nvPr/>
          </p:nvSpPr>
          <p:spPr>
            <a:xfrm>
              <a:off x="7728850" y="3047588"/>
              <a:ext cx="137550" cy="45425"/>
            </a:xfrm>
            <a:custGeom>
              <a:rect b="b" l="l" r="r" t="t"/>
              <a:pathLst>
                <a:path extrusionOk="0" h="1817" w="5502">
                  <a:moveTo>
                    <a:pt x="304" y="0"/>
                  </a:moveTo>
                  <a:cubicBezTo>
                    <a:pt x="152" y="0"/>
                    <a:pt x="0" y="99"/>
                    <a:pt x="0" y="297"/>
                  </a:cubicBezTo>
                  <a:lnTo>
                    <a:pt x="0" y="753"/>
                  </a:lnTo>
                  <a:cubicBezTo>
                    <a:pt x="0" y="1361"/>
                    <a:pt x="487" y="1817"/>
                    <a:pt x="1064" y="1817"/>
                  </a:cubicBezTo>
                  <a:lnTo>
                    <a:pt x="4438" y="1817"/>
                  </a:lnTo>
                  <a:cubicBezTo>
                    <a:pt x="5015" y="1817"/>
                    <a:pt x="5502" y="1361"/>
                    <a:pt x="5502" y="753"/>
                  </a:cubicBezTo>
                  <a:lnTo>
                    <a:pt x="5502" y="297"/>
                  </a:lnTo>
                  <a:cubicBezTo>
                    <a:pt x="5502" y="99"/>
                    <a:pt x="5350" y="0"/>
                    <a:pt x="5198" y="0"/>
                  </a:cubicBezTo>
                  <a:cubicBezTo>
                    <a:pt x="5046" y="0"/>
                    <a:pt x="4894" y="99"/>
                    <a:pt x="4894" y="297"/>
                  </a:cubicBezTo>
                  <a:lnTo>
                    <a:pt x="4894" y="753"/>
                  </a:lnTo>
                  <a:cubicBezTo>
                    <a:pt x="4894" y="1026"/>
                    <a:pt x="4681" y="1209"/>
                    <a:pt x="4438" y="1209"/>
                  </a:cubicBezTo>
                  <a:lnTo>
                    <a:pt x="1064" y="1209"/>
                  </a:lnTo>
                  <a:cubicBezTo>
                    <a:pt x="821" y="1209"/>
                    <a:pt x="608" y="1026"/>
                    <a:pt x="608" y="753"/>
                  </a:cubicBezTo>
                  <a:lnTo>
                    <a:pt x="608" y="297"/>
                  </a:lnTo>
                  <a:cubicBezTo>
                    <a:pt x="608" y="99"/>
                    <a:pt x="456" y="0"/>
                    <a:pt x="30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3" name="Google Shape;2153;p45"/>
            <p:cNvSpPr/>
            <p:nvPr/>
          </p:nvSpPr>
          <p:spPr>
            <a:xfrm>
              <a:off x="7728850" y="3269463"/>
              <a:ext cx="137550" cy="45450"/>
            </a:xfrm>
            <a:custGeom>
              <a:rect b="b" l="l" r="r" t="t"/>
              <a:pathLst>
                <a:path extrusionOk="0" h="1818" w="5502">
                  <a:moveTo>
                    <a:pt x="304" y="1"/>
                  </a:moveTo>
                  <a:cubicBezTo>
                    <a:pt x="152" y="1"/>
                    <a:pt x="0" y="100"/>
                    <a:pt x="0" y="297"/>
                  </a:cubicBezTo>
                  <a:lnTo>
                    <a:pt x="0" y="753"/>
                  </a:lnTo>
                  <a:cubicBezTo>
                    <a:pt x="0" y="1331"/>
                    <a:pt x="487" y="1817"/>
                    <a:pt x="1064" y="1817"/>
                  </a:cubicBezTo>
                  <a:lnTo>
                    <a:pt x="4438" y="1817"/>
                  </a:lnTo>
                  <a:cubicBezTo>
                    <a:pt x="5015" y="1817"/>
                    <a:pt x="5502" y="1331"/>
                    <a:pt x="5502" y="753"/>
                  </a:cubicBezTo>
                  <a:lnTo>
                    <a:pt x="5502" y="297"/>
                  </a:lnTo>
                  <a:cubicBezTo>
                    <a:pt x="5502" y="100"/>
                    <a:pt x="5350" y="1"/>
                    <a:pt x="5198" y="1"/>
                  </a:cubicBezTo>
                  <a:cubicBezTo>
                    <a:pt x="5046" y="1"/>
                    <a:pt x="4894" y="100"/>
                    <a:pt x="4894" y="297"/>
                  </a:cubicBezTo>
                  <a:lnTo>
                    <a:pt x="4894" y="753"/>
                  </a:lnTo>
                  <a:cubicBezTo>
                    <a:pt x="4894" y="996"/>
                    <a:pt x="4681" y="1209"/>
                    <a:pt x="4438" y="1209"/>
                  </a:cubicBezTo>
                  <a:lnTo>
                    <a:pt x="1064" y="1209"/>
                  </a:lnTo>
                  <a:cubicBezTo>
                    <a:pt x="821" y="1209"/>
                    <a:pt x="608" y="996"/>
                    <a:pt x="608" y="753"/>
                  </a:cubicBezTo>
                  <a:lnTo>
                    <a:pt x="608" y="297"/>
                  </a:lnTo>
                  <a:cubicBezTo>
                    <a:pt x="608" y="100"/>
                    <a:pt x="456" y="1"/>
                    <a:pt x="30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4" name="Google Shape;2154;p45"/>
            <p:cNvSpPr/>
            <p:nvPr/>
          </p:nvSpPr>
          <p:spPr>
            <a:xfrm>
              <a:off x="7598900" y="3177338"/>
              <a:ext cx="397450" cy="15225"/>
            </a:xfrm>
            <a:custGeom>
              <a:rect b="b" l="l" r="r" t="t"/>
              <a:pathLst>
                <a:path extrusionOk="0" h="609" w="15898">
                  <a:moveTo>
                    <a:pt x="1" y="0"/>
                  </a:moveTo>
                  <a:lnTo>
                    <a:pt x="1" y="608"/>
                  </a:lnTo>
                  <a:lnTo>
                    <a:pt x="15897" y="608"/>
                  </a:lnTo>
                  <a:lnTo>
                    <a:pt x="158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55" name="Google Shape;2155;p45"/>
          <p:cNvGrpSpPr/>
          <p:nvPr/>
        </p:nvGrpSpPr>
        <p:grpSpPr>
          <a:xfrm>
            <a:off x="5039186" y="768621"/>
            <a:ext cx="308243" cy="271291"/>
            <a:chOff x="3106425" y="2972938"/>
            <a:chExt cx="474950" cy="417950"/>
          </a:xfrm>
        </p:grpSpPr>
        <p:sp>
          <p:nvSpPr>
            <p:cNvPr id="2156" name="Google Shape;2156;p45"/>
            <p:cNvSpPr/>
            <p:nvPr/>
          </p:nvSpPr>
          <p:spPr>
            <a:xfrm>
              <a:off x="3270550" y="2972938"/>
              <a:ext cx="310825" cy="57775"/>
            </a:xfrm>
            <a:custGeom>
              <a:rect b="b" l="l" r="r" t="t"/>
              <a:pathLst>
                <a:path extrusionOk="0" h="2311" w="12433">
                  <a:moveTo>
                    <a:pt x="1" y="0"/>
                  </a:moveTo>
                  <a:lnTo>
                    <a:pt x="1642" y="2310"/>
                  </a:lnTo>
                  <a:lnTo>
                    <a:pt x="12432" y="2310"/>
                  </a:lnTo>
                  <a:lnTo>
                    <a:pt x="1243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7" name="Google Shape;2157;p45"/>
            <p:cNvSpPr/>
            <p:nvPr/>
          </p:nvSpPr>
          <p:spPr>
            <a:xfrm>
              <a:off x="3106425" y="2972938"/>
              <a:ext cx="474950" cy="417950"/>
            </a:xfrm>
            <a:custGeom>
              <a:rect b="b" l="l" r="r" t="t"/>
              <a:pathLst>
                <a:path extrusionOk="0" h="16718" w="18998">
                  <a:moveTo>
                    <a:pt x="0" y="0"/>
                  </a:moveTo>
                  <a:lnTo>
                    <a:pt x="0" y="2310"/>
                  </a:lnTo>
                  <a:lnTo>
                    <a:pt x="0" y="16718"/>
                  </a:lnTo>
                  <a:lnTo>
                    <a:pt x="18997" y="16718"/>
                  </a:lnTo>
                  <a:lnTo>
                    <a:pt x="18997" y="4590"/>
                  </a:lnTo>
                  <a:lnTo>
                    <a:pt x="9848" y="4590"/>
                  </a:lnTo>
                  <a:lnTo>
                    <a:pt x="8207" y="2310"/>
                  </a:lnTo>
                  <a:lnTo>
                    <a:pt x="656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8" name="Google Shape;2158;p45"/>
            <p:cNvSpPr/>
            <p:nvPr/>
          </p:nvSpPr>
          <p:spPr>
            <a:xfrm>
              <a:off x="3311575" y="3030688"/>
              <a:ext cx="269800" cy="57000"/>
            </a:xfrm>
            <a:custGeom>
              <a:rect b="b" l="l" r="r" t="t"/>
              <a:pathLst>
                <a:path extrusionOk="0" h="2280" w="10792">
                  <a:moveTo>
                    <a:pt x="1" y="0"/>
                  </a:moveTo>
                  <a:lnTo>
                    <a:pt x="1642" y="2280"/>
                  </a:lnTo>
                  <a:lnTo>
                    <a:pt x="10791" y="2280"/>
                  </a:lnTo>
                  <a:lnTo>
                    <a:pt x="1079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59" name="Google Shape;2159;p45"/>
          <p:cNvGrpSpPr/>
          <p:nvPr/>
        </p:nvGrpSpPr>
        <p:grpSpPr>
          <a:xfrm>
            <a:off x="6662267" y="768648"/>
            <a:ext cx="229069" cy="271264"/>
            <a:chOff x="936175" y="2956213"/>
            <a:chExt cx="375400" cy="444550"/>
          </a:xfrm>
        </p:grpSpPr>
        <p:sp>
          <p:nvSpPr>
            <p:cNvPr id="2160" name="Google Shape;2160;p45"/>
            <p:cNvSpPr/>
            <p:nvPr/>
          </p:nvSpPr>
          <p:spPr>
            <a:xfrm>
              <a:off x="936175" y="2986613"/>
              <a:ext cx="375400" cy="414150"/>
            </a:xfrm>
            <a:custGeom>
              <a:rect b="b" l="l" r="r" t="t"/>
              <a:pathLst>
                <a:path extrusionOk="0" h="16566" w="15016">
                  <a:moveTo>
                    <a:pt x="0" y="0"/>
                  </a:moveTo>
                  <a:lnTo>
                    <a:pt x="0" y="16566"/>
                  </a:lnTo>
                  <a:lnTo>
                    <a:pt x="15015" y="16566"/>
                  </a:lnTo>
                  <a:lnTo>
                    <a:pt x="15015" y="0"/>
                  </a:lnTo>
                  <a:lnTo>
                    <a:pt x="7052" y="0"/>
                  </a:lnTo>
                  <a:lnTo>
                    <a:pt x="7052" y="7356"/>
                  </a:lnTo>
                  <a:lnTo>
                    <a:pt x="4590" y="5532"/>
                  </a:lnTo>
                  <a:lnTo>
                    <a:pt x="2158" y="7356"/>
                  </a:lnTo>
                  <a:lnTo>
                    <a:pt x="215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1" name="Google Shape;2161;p45"/>
            <p:cNvSpPr/>
            <p:nvPr/>
          </p:nvSpPr>
          <p:spPr>
            <a:xfrm>
              <a:off x="979475" y="3224438"/>
              <a:ext cx="288775" cy="15225"/>
            </a:xfrm>
            <a:custGeom>
              <a:rect b="b" l="l" r="r" t="t"/>
              <a:pathLst>
                <a:path extrusionOk="0" h="609" w="11551">
                  <a:moveTo>
                    <a:pt x="426" y="1"/>
                  </a:moveTo>
                  <a:cubicBezTo>
                    <a:pt x="1" y="1"/>
                    <a:pt x="1" y="609"/>
                    <a:pt x="426" y="609"/>
                  </a:cubicBezTo>
                  <a:lnTo>
                    <a:pt x="11125" y="609"/>
                  </a:lnTo>
                  <a:cubicBezTo>
                    <a:pt x="11551" y="609"/>
                    <a:pt x="11551" y="1"/>
                    <a:pt x="1112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2" name="Google Shape;2162;p45"/>
            <p:cNvSpPr/>
            <p:nvPr/>
          </p:nvSpPr>
          <p:spPr>
            <a:xfrm>
              <a:off x="1148175" y="3170488"/>
              <a:ext cx="120075" cy="15225"/>
            </a:xfrm>
            <a:custGeom>
              <a:rect b="b" l="l" r="r" t="t"/>
              <a:pathLst>
                <a:path extrusionOk="0" h="609" w="4803">
                  <a:moveTo>
                    <a:pt x="396" y="1"/>
                  </a:moveTo>
                  <a:cubicBezTo>
                    <a:pt x="0" y="1"/>
                    <a:pt x="0" y="609"/>
                    <a:pt x="396" y="609"/>
                  </a:cubicBezTo>
                  <a:lnTo>
                    <a:pt x="4377" y="609"/>
                  </a:lnTo>
                  <a:cubicBezTo>
                    <a:pt x="4803" y="609"/>
                    <a:pt x="4803" y="1"/>
                    <a:pt x="437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3" name="Google Shape;2163;p45"/>
            <p:cNvSpPr/>
            <p:nvPr/>
          </p:nvSpPr>
          <p:spPr>
            <a:xfrm>
              <a:off x="1148175" y="3117313"/>
              <a:ext cx="120075" cy="15225"/>
            </a:xfrm>
            <a:custGeom>
              <a:rect b="b" l="l" r="r" t="t"/>
              <a:pathLst>
                <a:path extrusionOk="0" h="609" w="4803">
                  <a:moveTo>
                    <a:pt x="396" y="0"/>
                  </a:moveTo>
                  <a:cubicBezTo>
                    <a:pt x="0" y="0"/>
                    <a:pt x="0" y="608"/>
                    <a:pt x="396" y="608"/>
                  </a:cubicBezTo>
                  <a:lnTo>
                    <a:pt x="4377" y="608"/>
                  </a:lnTo>
                  <a:cubicBezTo>
                    <a:pt x="4803" y="608"/>
                    <a:pt x="4803" y="0"/>
                    <a:pt x="43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4" name="Google Shape;2164;p45"/>
            <p:cNvSpPr/>
            <p:nvPr/>
          </p:nvSpPr>
          <p:spPr>
            <a:xfrm>
              <a:off x="1148175" y="3063363"/>
              <a:ext cx="120075" cy="15200"/>
            </a:xfrm>
            <a:custGeom>
              <a:rect b="b" l="l" r="r" t="t"/>
              <a:pathLst>
                <a:path extrusionOk="0" h="608" w="4803">
                  <a:moveTo>
                    <a:pt x="396" y="0"/>
                  </a:moveTo>
                  <a:cubicBezTo>
                    <a:pt x="0" y="0"/>
                    <a:pt x="0" y="608"/>
                    <a:pt x="396" y="608"/>
                  </a:cubicBezTo>
                  <a:lnTo>
                    <a:pt x="4377" y="608"/>
                  </a:lnTo>
                  <a:cubicBezTo>
                    <a:pt x="4803" y="608"/>
                    <a:pt x="4803" y="0"/>
                    <a:pt x="43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5" name="Google Shape;2165;p45"/>
            <p:cNvSpPr/>
            <p:nvPr/>
          </p:nvSpPr>
          <p:spPr>
            <a:xfrm>
              <a:off x="979475" y="3316388"/>
              <a:ext cx="288775" cy="15225"/>
            </a:xfrm>
            <a:custGeom>
              <a:rect b="b" l="l" r="r" t="t"/>
              <a:pathLst>
                <a:path extrusionOk="0" h="609" w="11551">
                  <a:moveTo>
                    <a:pt x="426" y="1"/>
                  </a:moveTo>
                  <a:cubicBezTo>
                    <a:pt x="1" y="1"/>
                    <a:pt x="1" y="609"/>
                    <a:pt x="426" y="609"/>
                  </a:cubicBezTo>
                  <a:lnTo>
                    <a:pt x="11125" y="609"/>
                  </a:lnTo>
                  <a:cubicBezTo>
                    <a:pt x="11551" y="609"/>
                    <a:pt x="11551" y="1"/>
                    <a:pt x="1112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6" name="Google Shape;2166;p45"/>
            <p:cNvSpPr/>
            <p:nvPr/>
          </p:nvSpPr>
          <p:spPr>
            <a:xfrm>
              <a:off x="979475" y="3270038"/>
              <a:ext cx="127700" cy="15225"/>
            </a:xfrm>
            <a:custGeom>
              <a:rect b="b" l="l" r="r" t="t"/>
              <a:pathLst>
                <a:path extrusionOk="0" h="609" w="5108">
                  <a:moveTo>
                    <a:pt x="426" y="1"/>
                  </a:moveTo>
                  <a:cubicBezTo>
                    <a:pt x="1" y="1"/>
                    <a:pt x="1" y="609"/>
                    <a:pt x="426" y="609"/>
                  </a:cubicBezTo>
                  <a:lnTo>
                    <a:pt x="4712" y="609"/>
                  </a:lnTo>
                  <a:cubicBezTo>
                    <a:pt x="5107" y="609"/>
                    <a:pt x="5107" y="1"/>
                    <a:pt x="47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7" name="Google Shape;2167;p45"/>
            <p:cNvSpPr/>
            <p:nvPr/>
          </p:nvSpPr>
          <p:spPr>
            <a:xfrm>
              <a:off x="1148175" y="3270038"/>
              <a:ext cx="120075" cy="15225"/>
            </a:xfrm>
            <a:custGeom>
              <a:rect b="b" l="l" r="r" t="t"/>
              <a:pathLst>
                <a:path extrusionOk="0" h="609" w="4803">
                  <a:moveTo>
                    <a:pt x="396" y="1"/>
                  </a:moveTo>
                  <a:cubicBezTo>
                    <a:pt x="0" y="1"/>
                    <a:pt x="0" y="609"/>
                    <a:pt x="396" y="609"/>
                  </a:cubicBezTo>
                  <a:lnTo>
                    <a:pt x="4377" y="609"/>
                  </a:lnTo>
                  <a:cubicBezTo>
                    <a:pt x="4803" y="609"/>
                    <a:pt x="4803" y="1"/>
                    <a:pt x="437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8" name="Google Shape;2168;p45"/>
            <p:cNvSpPr/>
            <p:nvPr/>
          </p:nvSpPr>
          <p:spPr>
            <a:xfrm>
              <a:off x="1119225" y="3270888"/>
              <a:ext cx="16050" cy="14375"/>
            </a:xfrm>
            <a:custGeom>
              <a:rect b="b" l="l" r="r" t="t"/>
              <a:pathLst>
                <a:path extrusionOk="0" h="575" w="642">
                  <a:moveTo>
                    <a:pt x="428" y="0"/>
                  </a:moveTo>
                  <a:cubicBezTo>
                    <a:pt x="194" y="0"/>
                    <a:pt x="1" y="575"/>
                    <a:pt x="338" y="575"/>
                  </a:cubicBezTo>
                  <a:cubicBezTo>
                    <a:pt x="429" y="575"/>
                    <a:pt x="490" y="544"/>
                    <a:pt x="550" y="483"/>
                  </a:cubicBezTo>
                  <a:cubicBezTo>
                    <a:pt x="611" y="423"/>
                    <a:pt x="642" y="362"/>
                    <a:pt x="642" y="271"/>
                  </a:cubicBezTo>
                  <a:cubicBezTo>
                    <a:pt x="642" y="210"/>
                    <a:pt x="611" y="119"/>
                    <a:pt x="550" y="58"/>
                  </a:cubicBezTo>
                  <a:cubicBezTo>
                    <a:pt x="510" y="18"/>
                    <a:pt x="468" y="0"/>
                    <a:pt x="42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9" name="Google Shape;2169;p45"/>
            <p:cNvSpPr/>
            <p:nvPr/>
          </p:nvSpPr>
          <p:spPr>
            <a:xfrm>
              <a:off x="990125" y="2956213"/>
              <a:ext cx="122350" cy="214300"/>
            </a:xfrm>
            <a:custGeom>
              <a:rect b="b" l="l" r="r" t="t"/>
              <a:pathLst>
                <a:path extrusionOk="0" h="8572" w="4894">
                  <a:moveTo>
                    <a:pt x="0" y="0"/>
                  </a:moveTo>
                  <a:lnTo>
                    <a:pt x="0" y="8572"/>
                  </a:lnTo>
                  <a:lnTo>
                    <a:pt x="2432" y="6748"/>
                  </a:lnTo>
                  <a:lnTo>
                    <a:pt x="4894" y="8572"/>
                  </a:lnTo>
                  <a:lnTo>
                    <a:pt x="48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70" name="Google Shape;2170;p45"/>
          <p:cNvGrpSpPr/>
          <p:nvPr/>
        </p:nvGrpSpPr>
        <p:grpSpPr>
          <a:xfrm>
            <a:off x="1882240" y="768641"/>
            <a:ext cx="275817" cy="271272"/>
            <a:chOff x="5338975" y="2963038"/>
            <a:chExt cx="415700" cy="408850"/>
          </a:xfrm>
        </p:grpSpPr>
        <p:sp>
          <p:nvSpPr>
            <p:cNvPr id="2171" name="Google Shape;2171;p45"/>
            <p:cNvSpPr/>
            <p:nvPr/>
          </p:nvSpPr>
          <p:spPr>
            <a:xfrm>
              <a:off x="5338975" y="3000288"/>
              <a:ext cx="415700" cy="74475"/>
            </a:xfrm>
            <a:custGeom>
              <a:rect b="b" l="l" r="r" t="t"/>
              <a:pathLst>
                <a:path extrusionOk="0" h="2979" w="16628">
                  <a:moveTo>
                    <a:pt x="1" y="0"/>
                  </a:moveTo>
                  <a:lnTo>
                    <a:pt x="1" y="2979"/>
                  </a:lnTo>
                  <a:lnTo>
                    <a:pt x="16627" y="2979"/>
                  </a:lnTo>
                  <a:lnTo>
                    <a:pt x="1662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2" name="Google Shape;2172;p45"/>
            <p:cNvSpPr/>
            <p:nvPr/>
          </p:nvSpPr>
          <p:spPr>
            <a:xfrm>
              <a:off x="5591275" y="2963038"/>
              <a:ext cx="71450" cy="74500"/>
            </a:xfrm>
            <a:custGeom>
              <a:rect b="b" l="l" r="r" t="t"/>
              <a:pathLst>
                <a:path extrusionOk="0" h="2980" w="2858">
                  <a:moveTo>
                    <a:pt x="882" y="1"/>
                  </a:moveTo>
                  <a:lnTo>
                    <a:pt x="882" y="31"/>
                  </a:lnTo>
                  <a:cubicBezTo>
                    <a:pt x="578" y="31"/>
                    <a:pt x="243" y="122"/>
                    <a:pt x="0" y="335"/>
                  </a:cubicBezTo>
                  <a:cubicBezTo>
                    <a:pt x="152" y="426"/>
                    <a:pt x="304" y="578"/>
                    <a:pt x="395" y="761"/>
                  </a:cubicBezTo>
                  <a:cubicBezTo>
                    <a:pt x="546" y="657"/>
                    <a:pt x="717" y="609"/>
                    <a:pt x="886" y="609"/>
                  </a:cubicBezTo>
                  <a:cubicBezTo>
                    <a:pt x="1262" y="609"/>
                    <a:pt x="1628" y="848"/>
                    <a:pt x="1733" y="1247"/>
                  </a:cubicBezTo>
                  <a:cubicBezTo>
                    <a:pt x="1915" y="1825"/>
                    <a:pt x="1489" y="2402"/>
                    <a:pt x="882" y="2402"/>
                  </a:cubicBezTo>
                  <a:cubicBezTo>
                    <a:pt x="486" y="2402"/>
                    <a:pt x="486" y="2980"/>
                    <a:pt x="882" y="2980"/>
                  </a:cubicBezTo>
                  <a:cubicBezTo>
                    <a:pt x="2857" y="2980"/>
                    <a:pt x="2857" y="1"/>
                    <a:pt x="88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3" name="Google Shape;2173;p45"/>
            <p:cNvSpPr/>
            <p:nvPr/>
          </p:nvSpPr>
          <p:spPr>
            <a:xfrm>
              <a:off x="5546425" y="2963438"/>
              <a:ext cx="60050" cy="74100"/>
            </a:xfrm>
            <a:custGeom>
              <a:rect b="b" l="l" r="r" t="t"/>
              <a:pathLst>
                <a:path extrusionOk="0" h="2964" w="2402">
                  <a:moveTo>
                    <a:pt x="909" y="0"/>
                  </a:moveTo>
                  <a:cubicBezTo>
                    <a:pt x="593" y="0"/>
                    <a:pt x="274" y="106"/>
                    <a:pt x="1" y="319"/>
                  </a:cubicBezTo>
                  <a:cubicBezTo>
                    <a:pt x="183" y="410"/>
                    <a:pt x="305" y="562"/>
                    <a:pt x="396" y="745"/>
                  </a:cubicBezTo>
                  <a:cubicBezTo>
                    <a:pt x="556" y="641"/>
                    <a:pt x="730" y="593"/>
                    <a:pt x="901" y="593"/>
                  </a:cubicBezTo>
                  <a:cubicBezTo>
                    <a:pt x="1280" y="593"/>
                    <a:pt x="1638" y="832"/>
                    <a:pt x="1764" y="1231"/>
                  </a:cubicBezTo>
                  <a:cubicBezTo>
                    <a:pt x="1946" y="1809"/>
                    <a:pt x="1490" y="2386"/>
                    <a:pt x="913" y="2386"/>
                  </a:cubicBezTo>
                  <a:cubicBezTo>
                    <a:pt x="517" y="2386"/>
                    <a:pt x="517" y="2964"/>
                    <a:pt x="913" y="2964"/>
                  </a:cubicBezTo>
                  <a:cubicBezTo>
                    <a:pt x="1733" y="2964"/>
                    <a:pt x="2402" y="2295"/>
                    <a:pt x="2402" y="1474"/>
                  </a:cubicBezTo>
                  <a:cubicBezTo>
                    <a:pt x="2402" y="1231"/>
                    <a:pt x="2311" y="958"/>
                    <a:pt x="2189" y="745"/>
                  </a:cubicBezTo>
                  <a:cubicBezTo>
                    <a:pt x="2098" y="562"/>
                    <a:pt x="1946" y="410"/>
                    <a:pt x="1794" y="319"/>
                  </a:cubicBezTo>
                  <a:cubicBezTo>
                    <a:pt x="1536" y="106"/>
                    <a:pt x="1224" y="0"/>
                    <a:pt x="90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4" name="Google Shape;2174;p45"/>
            <p:cNvSpPr/>
            <p:nvPr/>
          </p:nvSpPr>
          <p:spPr>
            <a:xfrm>
              <a:off x="5502350" y="2963438"/>
              <a:ext cx="59300" cy="74100"/>
            </a:xfrm>
            <a:custGeom>
              <a:rect b="b" l="l" r="r" t="t"/>
              <a:pathLst>
                <a:path extrusionOk="0" h="2964" w="2372">
                  <a:moveTo>
                    <a:pt x="882" y="0"/>
                  </a:moveTo>
                  <a:cubicBezTo>
                    <a:pt x="571" y="0"/>
                    <a:pt x="259" y="106"/>
                    <a:pt x="1" y="319"/>
                  </a:cubicBezTo>
                  <a:cubicBezTo>
                    <a:pt x="153" y="410"/>
                    <a:pt x="274" y="562"/>
                    <a:pt x="396" y="745"/>
                  </a:cubicBezTo>
                  <a:cubicBezTo>
                    <a:pt x="547" y="641"/>
                    <a:pt x="715" y="593"/>
                    <a:pt x="880" y="593"/>
                  </a:cubicBezTo>
                  <a:cubicBezTo>
                    <a:pt x="1250" y="593"/>
                    <a:pt x="1607" y="832"/>
                    <a:pt x="1733" y="1231"/>
                  </a:cubicBezTo>
                  <a:cubicBezTo>
                    <a:pt x="1916" y="1809"/>
                    <a:pt x="1490" y="2386"/>
                    <a:pt x="882" y="2386"/>
                  </a:cubicBezTo>
                  <a:cubicBezTo>
                    <a:pt x="487" y="2386"/>
                    <a:pt x="487" y="2964"/>
                    <a:pt x="882" y="2964"/>
                  </a:cubicBezTo>
                  <a:cubicBezTo>
                    <a:pt x="1703" y="2964"/>
                    <a:pt x="2372" y="2295"/>
                    <a:pt x="2372" y="1474"/>
                  </a:cubicBezTo>
                  <a:cubicBezTo>
                    <a:pt x="2372" y="1231"/>
                    <a:pt x="2311" y="958"/>
                    <a:pt x="2159" y="745"/>
                  </a:cubicBezTo>
                  <a:cubicBezTo>
                    <a:pt x="2068" y="562"/>
                    <a:pt x="1946" y="410"/>
                    <a:pt x="1764" y="319"/>
                  </a:cubicBezTo>
                  <a:cubicBezTo>
                    <a:pt x="1505" y="106"/>
                    <a:pt x="1194" y="0"/>
                    <a:pt x="88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5" name="Google Shape;2175;p45"/>
            <p:cNvSpPr/>
            <p:nvPr/>
          </p:nvSpPr>
          <p:spPr>
            <a:xfrm>
              <a:off x="5443075" y="2963813"/>
              <a:ext cx="73750" cy="73725"/>
            </a:xfrm>
            <a:custGeom>
              <a:rect b="b" l="l" r="r" t="t"/>
              <a:pathLst>
                <a:path extrusionOk="0" h="2949" w="2950">
                  <a:moveTo>
                    <a:pt x="1460" y="0"/>
                  </a:moveTo>
                  <a:cubicBezTo>
                    <a:pt x="639" y="0"/>
                    <a:pt x="1" y="639"/>
                    <a:pt x="1" y="1459"/>
                  </a:cubicBezTo>
                  <a:lnTo>
                    <a:pt x="578" y="1459"/>
                  </a:lnTo>
                  <a:cubicBezTo>
                    <a:pt x="578" y="929"/>
                    <a:pt x="1016" y="577"/>
                    <a:pt x="1470" y="577"/>
                  </a:cubicBezTo>
                  <a:cubicBezTo>
                    <a:pt x="1692" y="577"/>
                    <a:pt x="1918" y="661"/>
                    <a:pt x="2098" y="851"/>
                  </a:cubicBezTo>
                  <a:cubicBezTo>
                    <a:pt x="2676" y="1398"/>
                    <a:pt x="2281" y="2371"/>
                    <a:pt x="1460" y="2371"/>
                  </a:cubicBezTo>
                  <a:cubicBezTo>
                    <a:pt x="1065" y="2371"/>
                    <a:pt x="1065" y="2949"/>
                    <a:pt x="1460" y="2949"/>
                  </a:cubicBezTo>
                  <a:cubicBezTo>
                    <a:pt x="2281" y="2949"/>
                    <a:pt x="2949" y="2280"/>
                    <a:pt x="2949" y="1459"/>
                  </a:cubicBezTo>
                  <a:cubicBezTo>
                    <a:pt x="2949" y="1216"/>
                    <a:pt x="2889" y="943"/>
                    <a:pt x="2767" y="730"/>
                  </a:cubicBezTo>
                  <a:cubicBezTo>
                    <a:pt x="2645" y="547"/>
                    <a:pt x="2524" y="395"/>
                    <a:pt x="2372" y="304"/>
                  </a:cubicBezTo>
                  <a:cubicBezTo>
                    <a:pt x="2098" y="91"/>
                    <a:pt x="1794" y="0"/>
                    <a:pt x="146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6" name="Google Shape;2176;p45"/>
            <p:cNvSpPr/>
            <p:nvPr/>
          </p:nvSpPr>
          <p:spPr>
            <a:xfrm>
              <a:off x="5338975" y="3074763"/>
              <a:ext cx="415700" cy="297125"/>
            </a:xfrm>
            <a:custGeom>
              <a:rect b="b" l="l" r="r" t="t"/>
              <a:pathLst>
                <a:path extrusionOk="0" h="11885" w="16628">
                  <a:moveTo>
                    <a:pt x="1" y="0"/>
                  </a:moveTo>
                  <a:lnTo>
                    <a:pt x="1" y="11885"/>
                  </a:lnTo>
                  <a:lnTo>
                    <a:pt x="16627" y="11885"/>
                  </a:lnTo>
                  <a:lnTo>
                    <a:pt x="1662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7" name="Google Shape;2177;p45"/>
            <p:cNvSpPr/>
            <p:nvPr/>
          </p:nvSpPr>
          <p:spPr>
            <a:xfrm>
              <a:off x="5388375" y="3127163"/>
              <a:ext cx="183150" cy="14475"/>
            </a:xfrm>
            <a:custGeom>
              <a:rect b="b" l="l" r="r" t="t"/>
              <a:pathLst>
                <a:path extrusionOk="0" h="579" w="7326">
                  <a:moveTo>
                    <a:pt x="367" y="0"/>
                  </a:moveTo>
                  <a:cubicBezTo>
                    <a:pt x="1" y="0"/>
                    <a:pt x="10" y="579"/>
                    <a:pt x="396" y="579"/>
                  </a:cubicBezTo>
                  <a:lnTo>
                    <a:pt x="6931" y="579"/>
                  </a:lnTo>
                  <a:cubicBezTo>
                    <a:pt x="7326" y="579"/>
                    <a:pt x="7326" y="1"/>
                    <a:pt x="6931" y="1"/>
                  </a:cubicBezTo>
                  <a:lnTo>
                    <a:pt x="396" y="1"/>
                  </a:lnTo>
                  <a:cubicBezTo>
                    <a:pt x="386" y="1"/>
                    <a:pt x="377" y="0"/>
                    <a:pt x="3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8" name="Google Shape;2178;p45"/>
            <p:cNvSpPr/>
            <p:nvPr/>
          </p:nvSpPr>
          <p:spPr>
            <a:xfrm>
              <a:off x="5573775" y="3245738"/>
              <a:ext cx="131500" cy="14450"/>
            </a:xfrm>
            <a:custGeom>
              <a:rect b="b" l="l" r="r" t="t"/>
              <a:pathLst>
                <a:path extrusionOk="0" h="578" w="5260">
                  <a:moveTo>
                    <a:pt x="396" y="0"/>
                  </a:moveTo>
                  <a:cubicBezTo>
                    <a:pt x="1" y="0"/>
                    <a:pt x="1" y="578"/>
                    <a:pt x="396" y="578"/>
                  </a:cubicBezTo>
                  <a:lnTo>
                    <a:pt x="4864" y="578"/>
                  </a:lnTo>
                  <a:cubicBezTo>
                    <a:pt x="5259" y="578"/>
                    <a:pt x="5259" y="0"/>
                    <a:pt x="48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9" name="Google Shape;2179;p45"/>
            <p:cNvSpPr/>
            <p:nvPr/>
          </p:nvSpPr>
          <p:spPr>
            <a:xfrm>
              <a:off x="5388375" y="3186463"/>
              <a:ext cx="94250" cy="14450"/>
            </a:xfrm>
            <a:custGeom>
              <a:rect b="b" l="l" r="r" t="t"/>
              <a:pathLst>
                <a:path extrusionOk="0" h="578" w="3770">
                  <a:moveTo>
                    <a:pt x="396" y="0"/>
                  </a:moveTo>
                  <a:cubicBezTo>
                    <a:pt x="0" y="0"/>
                    <a:pt x="0" y="578"/>
                    <a:pt x="396" y="578"/>
                  </a:cubicBezTo>
                  <a:lnTo>
                    <a:pt x="3374" y="578"/>
                  </a:lnTo>
                  <a:cubicBezTo>
                    <a:pt x="3769" y="578"/>
                    <a:pt x="3769" y="0"/>
                    <a:pt x="33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0" name="Google Shape;2180;p45"/>
            <p:cNvSpPr/>
            <p:nvPr/>
          </p:nvSpPr>
          <p:spPr>
            <a:xfrm>
              <a:off x="5611025" y="3304988"/>
              <a:ext cx="94250" cy="15225"/>
            </a:xfrm>
            <a:custGeom>
              <a:rect b="b" l="l" r="r" t="t"/>
              <a:pathLst>
                <a:path extrusionOk="0" h="609" w="3770">
                  <a:moveTo>
                    <a:pt x="396" y="1"/>
                  </a:moveTo>
                  <a:cubicBezTo>
                    <a:pt x="0" y="1"/>
                    <a:pt x="0" y="609"/>
                    <a:pt x="396" y="609"/>
                  </a:cubicBezTo>
                  <a:lnTo>
                    <a:pt x="3374" y="609"/>
                  </a:lnTo>
                  <a:cubicBezTo>
                    <a:pt x="3769" y="609"/>
                    <a:pt x="3769" y="1"/>
                    <a:pt x="33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1" name="Google Shape;2181;p45"/>
            <p:cNvSpPr/>
            <p:nvPr/>
          </p:nvSpPr>
          <p:spPr>
            <a:xfrm>
              <a:off x="5539600" y="3186463"/>
              <a:ext cx="128450" cy="14450"/>
            </a:xfrm>
            <a:custGeom>
              <a:rect b="b" l="l" r="r" t="t"/>
              <a:pathLst>
                <a:path extrusionOk="0" h="578" w="5138">
                  <a:moveTo>
                    <a:pt x="274" y="0"/>
                  </a:moveTo>
                  <a:cubicBezTo>
                    <a:pt x="122" y="0"/>
                    <a:pt x="0" y="122"/>
                    <a:pt x="0" y="304"/>
                  </a:cubicBezTo>
                  <a:cubicBezTo>
                    <a:pt x="0" y="456"/>
                    <a:pt x="122" y="578"/>
                    <a:pt x="274" y="578"/>
                  </a:cubicBezTo>
                  <a:lnTo>
                    <a:pt x="4742" y="578"/>
                  </a:lnTo>
                  <a:cubicBezTo>
                    <a:pt x="5137" y="578"/>
                    <a:pt x="5137" y="0"/>
                    <a:pt x="474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2" name="Google Shape;2182;p45"/>
            <p:cNvSpPr/>
            <p:nvPr/>
          </p:nvSpPr>
          <p:spPr>
            <a:xfrm>
              <a:off x="5499325" y="3186463"/>
              <a:ext cx="20525" cy="14450"/>
            </a:xfrm>
            <a:custGeom>
              <a:rect b="b" l="l" r="r" t="t"/>
              <a:pathLst>
                <a:path extrusionOk="0" h="578" w="821">
                  <a:moveTo>
                    <a:pt x="426" y="0"/>
                  </a:moveTo>
                  <a:cubicBezTo>
                    <a:pt x="152" y="0"/>
                    <a:pt x="0" y="304"/>
                    <a:pt x="213" y="486"/>
                  </a:cubicBezTo>
                  <a:cubicBezTo>
                    <a:pt x="259" y="547"/>
                    <a:pt x="335" y="578"/>
                    <a:pt x="411" y="578"/>
                  </a:cubicBezTo>
                  <a:cubicBezTo>
                    <a:pt x="487" y="578"/>
                    <a:pt x="563" y="547"/>
                    <a:pt x="608" y="486"/>
                  </a:cubicBezTo>
                  <a:cubicBezTo>
                    <a:pt x="821" y="304"/>
                    <a:pt x="669" y="0"/>
                    <a:pt x="42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3" name="Google Shape;2183;p45"/>
            <p:cNvSpPr/>
            <p:nvPr/>
          </p:nvSpPr>
          <p:spPr>
            <a:xfrm>
              <a:off x="5427900" y="3245738"/>
              <a:ext cx="128425" cy="14450"/>
            </a:xfrm>
            <a:custGeom>
              <a:rect b="b" l="l" r="r" t="t"/>
              <a:pathLst>
                <a:path extrusionOk="0" h="578" w="5137">
                  <a:moveTo>
                    <a:pt x="304" y="0"/>
                  </a:moveTo>
                  <a:cubicBezTo>
                    <a:pt x="122" y="0"/>
                    <a:pt x="0" y="122"/>
                    <a:pt x="0" y="304"/>
                  </a:cubicBezTo>
                  <a:cubicBezTo>
                    <a:pt x="0" y="456"/>
                    <a:pt x="122" y="578"/>
                    <a:pt x="304" y="578"/>
                  </a:cubicBezTo>
                  <a:lnTo>
                    <a:pt x="4742" y="578"/>
                  </a:lnTo>
                  <a:cubicBezTo>
                    <a:pt x="5137" y="578"/>
                    <a:pt x="5137" y="0"/>
                    <a:pt x="474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4" name="Google Shape;2184;p45"/>
            <p:cNvSpPr/>
            <p:nvPr/>
          </p:nvSpPr>
          <p:spPr>
            <a:xfrm>
              <a:off x="5389900" y="3245738"/>
              <a:ext cx="15975" cy="14450"/>
            </a:xfrm>
            <a:custGeom>
              <a:rect b="b" l="l" r="r" t="t"/>
              <a:pathLst>
                <a:path extrusionOk="0" h="578" w="639">
                  <a:moveTo>
                    <a:pt x="335" y="0"/>
                  </a:moveTo>
                  <a:cubicBezTo>
                    <a:pt x="259" y="0"/>
                    <a:pt x="183" y="30"/>
                    <a:pt x="122" y="91"/>
                  </a:cubicBezTo>
                  <a:cubicBezTo>
                    <a:pt x="0" y="213"/>
                    <a:pt x="0" y="395"/>
                    <a:pt x="122" y="517"/>
                  </a:cubicBezTo>
                  <a:cubicBezTo>
                    <a:pt x="183" y="547"/>
                    <a:pt x="243" y="578"/>
                    <a:pt x="335" y="578"/>
                  </a:cubicBezTo>
                  <a:cubicBezTo>
                    <a:pt x="487" y="578"/>
                    <a:pt x="639" y="456"/>
                    <a:pt x="639" y="304"/>
                  </a:cubicBezTo>
                  <a:cubicBezTo>
                    <a:pt x="639" y="213"/>
                    <a:pt x="608" y="152"/>
                    <a:pt x="547" y="91"/>
                  </a:cubicBezTo>
                  <a:cubicBezTo>
                    <a:pt x="487" y="30"/>
                    <a:pt x="411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5" name="Google Shape;2185;p45"/>
            <p:cNvSpPr/>
            <p:nvPr/>
          </p:nvSpPr>
          <p:spPr>
            <a:xfrm>
              <a:off x="5684850" y="3186438"/>
              <a:ext cx="20425" cy="14475"/>
            </a:xfrm>
            <a:custGeom>
              <a:rect b="b" l="l" r="r" t="t"/>
              <a:pathLst>
                <a:path extrusionOk="0" h="579" w="817">
                  <a:moveTo>
                    <a:pt x="424" y="0"/>
                  </a:moveTo>
                  <a:cubicBezTo>
                    <a:pt x="198" y="0"/>
                    <a:pt x="0" y="279"/>
                    <a:pt x="209" y="487"/>
                  </a:cubicBezTo>
                  <a:cubicBezTo>
                    <a:pt x="269" y="548"/>
                    <a:pt x="330" y="579"/>
                    <a:pt x="421" y="579"/>
                  </a:cubicBezTo>
                  <a:cubicBezTo>
                    <a:pt x="695" y="579"/>
                    <a:pt x="816" y="275"/>
                    <a:pt x="634" y="92"/>
                  </a:cubicBezTo>
                  <a:cubicBezTo>
                    <a:pt x="569" y="27"/>
                    <a:pt x="495" y="0"/>
                    <a:pt x="42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6" name="Google Shape;2186;p45"/>
            <p:cNvSpPr/>
            <p:nvPr/>
          </p:nvSpPr>
          <p:spPr>
            <a:xfrm>
              <a:off x="5388375" y="3304988"/>
              <a:ext cx="205200" cy="15225"/>
            </a:xfrm>
            <a:custGeom>
              <a:rect b="b" l="l" r="r" t="t"/>
              <a:pathLst>
                <a:path extrusionOk="0" h="609" w="8208">
                  <a:moveTo>
                    <a:pt x="396" y="1"/>
                  </a:moveTo>
                  <a:cubicBezTo>
                    <a:pt x="0" y="1"/>
                    <a:pt x="0" y="609"/>
                    <a:pt x="396" y="609"/>
                  </a:cubicBezTo>
                  <a:lnTo>
                    <a:pt x="7812" y="609"/>
                  </a:lnTo>
                  <a:cubicBezTo>
                    <a:pt x="8207" y="609"/>
                    <a:pt x="8207" y="1"/>
                    <a:pt x="78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187" name="Google Shape;2187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2150" y="1865750"/>
            <a:ext cx="2971800" cy="2495550"/>
          </a:xfrm>
          <a:prstGeom prst="rect">
            <a:avLst/>
          </a:prstGeom>
          <a:noFill/>
          <a:ln>
            <a:noFill/>
          </a:ln>
        </p:spPr>
      </p:pic>
      <p:sp>
        <p:nvSpPr>
          <p:cNvPr id="2188" name="Google Shape;2188;p45"/>
          <p:cNvSpPr txBox="1"/>
          <p:nvPr>
            <p:ph idx="1" type="subTitle"/>
          </p:nvPr>
        </p:nvSpPr>
        <p:spPr>
          <a:xfrm>
            <a:off x="4293450" y="1405375"/>
            <a:ext cx="3070500" cy="27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CNN</a:t>
            </a:r>
            <a:r>
              <a:rPr lang="en"/>
              <a:t> approach</a:t>
            </a:r>
            <a:endParaRPr/>
          </a:p>
        </p:txBody>
      </p:sp>
      <p:pic>
        <p:nvPicPr>
          <p:cNvPr id="2189" name="Google Shape;2189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19000" y="1837663"/>
            <a:ext cx="2971800" cy="2505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3" name="Shape 2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94" name="Google Shape;2194;p46"/>
          <p:cNvGrpSpPr/>
          <p:nvPr/>
        </p:nvGrpSpPr>
        <p:grpSpPr>
          <a:xfrm>
            <a:off x="1955681" y="991739"/>
            <a:ext cx="6265543" cy="3684363"/>
            <a:chOff x="1955652" y="1227876"/>
            <a:chExt cx="5863868" cy="3448163"/>
          </a:xfrm>
        </p:grpSpPr>
        <p:sp>
          <p:nvSpPr>
            <p:cNvPr id="2195" name="Google Shape;2195;p46"/>
            <p:cNvSpPr/>
            <p:nvPr/>
          </p:nvSpPr>
          <p:spPr>
            <a:xfrm>
              <a:off x="1976003" y="1819070"/>
              <a:ext cx="5723008" cy="2856969"/>
            </a:xfrm>
            <a:custGeom>
              <a:rect b="b" l="l" r="r" t="t"/>
              <a:pathLst>
                <a:path extrusionOk="0" h="89141" w="178565">
                  <a:moveTo>
                    <a:pt x="165047" y="1"/>
                  </a:moveTo>
                  <a:lnTo>
                    <a:pt x="2690" y="1722"/>
                  </a:lnTo>
                  <a:lnTo>
                    <a:pt x="2690" y="1722"/>
                  </a:lnTo>
                  <a:cubicBezTo>
                    <a:pt x="2690" y="1722"/>
                    <a:pt x="0" y="68890"/>
                    <a:pt x="7101" y="88940"/>
                  </a:cubicBezTo>
                  <a:lnTo>
                    <a:pt x="178565" y="89141"/>
                  </a:lnTo>
                  <a:cubicBezTo>
                    <a:pt x="178565" y="89141"/>
                    <a:pt x="163427" y="33151"/>
                    <a:pt x="16504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6" name="Google Shape;2196;p46"/>
            <p:cNvSpPr/>
            <p:nvPr/>
          </p:nvSpPr>
          <p:spPr>
            <a:xfrm>
              <a:off x="1955652" y="1874228"/>
              <a:ext cx="5837074" cy="2701687"/>
            </a:xfrm>
            <a:custGeom>
              <a:rect b="b" l="l" r="r" t="t"/>
              <a:pathLst>
                <a:path extrusionOk="0" h="84296" w="182124">
                  <a:moveTo>
                    <a:pt x="3325" y="1"/>
                  </a:moveTo>
                  <a:cubicBezTo>
                    <a:pt x="3325" y="1"/>
                    <a:pt x="0" y="67587"/>
                    <a:pt x="10243" y="84295"/>
                  </a:cubicBezTo>
                  <a:lnTo>
                    <a:pt x="182124" y="83660"/>
                  </a:lnTo>
                  <a:cubicBezTo>
                    <a:pt x="182124" y="83660"/>
                    <a:pt x="167921" y="49508"/>
                    <a:pt x="16638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7" name="Google Shape;2197;p46"/>
            <p:cNvSpPr/>
            <p:nvPr/>
          </p:nvSpPr>
          <p:spPr>
            <a:xfrm>
              <a:off x="2044526" y="1362838"/>
              <a:ext cx="5294628" cy="547863"/>
            </a:xfrm>
            <a:custGeom>
              <a:rect b="b" l="l" r="r" t="t"/>
              <a:pathLst>
                <a:path extrusionOk="0" h="17094" w="165199">
                  <a:moveTo>
                    <a:pt x="1" y="0"/>
                  </a:moveTo>
                  <a:lnTo>
                    <a:pt x="1" y="17093"/>
                  </a:lnTo>
                  <a:lnTo>
                    <a:pt x="165199" y="17093"/>
                  </a:lnTo>
                  <a:lnTo>
                    <a:pt x="1651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8" name="Google Shape;2198;p46"/>
            <p:cNvSpPr/>
            <p:nvPr/>
          </p:nvSpPr>
          <p:spPr>
            <a:xfrm>
              <a:off x="2044526" y="1896182"/>
              <a:ext cx="5774993" cy="2559225"/>
            </a:xfrm>
            <a:custGeom>
              <a:rect b="b" l="l" r="r" t="t"/>
              <a:pathLst>
                <a:path extrusionOk="0" h="79851" w="180187">
                  <a:moveTo>
                    <a:pt x="1" y="1"/>
                  </a:moveTo>
                  <a:cubicBezTo>
                    <a:pt x="1" y="1"/>
                    <a:pt x="987" y="74621"/>
                    <a:pt x="9976" y="79851"/>
                  </a:cubicBezTo>
                  <a:lnTo>
                    <a:pt x="180186" y="79016"/>
                  </a:lnTo>
                  <a:cubicBezTo>
                    <a:pt x="180186" y="79016"/>
                    <a:pt x="169560" y="61321"/>
                    <a:pt x="165265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9" name="Google Shape;2199;p46"/>
            <p:cNvSpPr/>
            <p:nvPr/>
          </p:nvSpPr>
          <p:spPr>
            <a:xfrm>
              <a:off x="2283363" y="1227876"/>
              <a:ext cx="350819" cy="364184"/>
            </a:xfrm>
            <a:custGeom>
              <a:rect b="b" l="l" r="r" t="t"/>
              <a:pathLst>
                <a:path extrusionOk="0" h="11363" w="10946">
                  <a:moveTo>
                    <a:pt x="5465" y="1"/>
                  </a:moveTo>
                  <a:cubicBezTo>
                    <a:pt x="1237" y="1"/>
                    <a:pt x="34" y="4161"/>
                    <a:pt x="1" y="4211"/>
                  </a:cubicBezTo>
                  <a:lnTo>
                    <a:pt x="1037" y="4211"/>
                  </a:lnTo>
                  <a:cubicBezTo>
                    <a:pt x="1354" y="3393"/>
                    <a:pt x="2507" y="986"/>
                    <a:pt x="5465" y="986"/>
                  </a:cubicBezTo>
                  <a:cubicBezTo>
                    <a:pt x="7804" y="986"/>
                    <a:pt x="9274" y="2457"/>
                    <a:pt x="9775" y="4211"/>
                  </a:cubicBezTo>
                  <a:cubicBezTo>
                    <a:pt x="9892" y="4679"/>
                    <a:pt x="9959" y="5147"/>
                    <a:pt x="9959" y="5631"/>
                  </a:cubicBezTo>
                  <a:cubicBezTo>
                    <a:pt x="9959" y="7703"/>
                    <a:pt x="8773" y="10193"/>
                    <a:pt x="5448" y="10377"/>
                  </a:cubicBezTo>
                  <a:cubicBezTo>
                    <a:pt x="4785" y="10393"/>
                    <a:pt x="4812" y="11363"/>
                    <a:pt x="5448" y="11363"/>
                  </a:cubicBezTo>
                  <a:cubicBezTo>
                    <a:pt x="5454" y="11363"/>
                    <a:pt x="5459" y="11363"/>
                    <a:pt x="5465" y="11362"/>
                  </a:cubicBezTo>
                  <a:lnTo>
                    <a:pt x="5498" y="11362"/>
                  </a:lnTo>
                  <a:cubicBezTo>
                    <a:pt x="9257" y="11145"/>
                    <a:pt x="10945" y="8338"/>
                    <a:pt x="10945" y="5631"/>
                  </a:cubicBezTo>
                  <a:cubicBezTo>
                    <a:pt x="10945" y="5147"/>
                    <a:pt x="10895" y="4679"/>
                    <a:pt x="10778" y="4211"/>
                  </a:cubicBezTo>
                  <a:cubicBezTo>
                    <a:pt x="10260" y="1956"/>
                    <a:pt x="8455" y="1"/>
                    <a:pt x="546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0" name="Google Shape;2200;p46"/>
            <p:cNvSpPr/>
            <p:nvPr/>
          </p:nvSpPr>
          <p:spPr>
            <a:xfrm>
              <a:off x="2932952" y="1227876"/>
              <a:ext cx="350787" cy="364184"/>
            </a:xfrm>
            <a:custGeom>
              <a:rect b="b" l="l" r="r" t="t"/>
              <a:pathLst>
                <a:path extrusionOk="0" h="11363" w="10945">
                  <a:moveTo>
                    <a:pt x="5464" y="1"/>
                  </a:moveTo>
                  <a:cubicBezTo>
                    <a:pt x="1237" y="1"/>
                    <a:pt x="17" y="4161"/>
                    <a:pt x="0" y="4211"/>
                  </a:cubicBezTo>
                  <a:lnTo>
                    <a:pt x="1036" y="4211"/>
                  </a:lnTo>
                  <a:cubicBezTo>
                    <a:pt x="1354" y="3393"/>
                    <a:pt x="2507" y="986"/>
                    <a:pt x="5464" y="986"/>
                  </a:cubicBezTo>
                  <a:cubicBezTo>
                    <a:pt x="7803" y="986"/>
                    <a:pt x="9257" y="2457"/>
                    <a:pt x="9758" y="4211"/>
                  </a:cubicBezTo>
                  <a:cubicBezTo>
                    <a:pt x="9892" y="4679"/>
                    <a:pt x="9959" y="5147"/>
                    <a:pt x="9959" y="5631"/>
                  </a:cubicBezTo>
                  <a:cubicBezTo>
                    <a:pt x="9959" y="7703"/>
                    <a:pt x="8772" y="10193"/>
                    <a:pt x="5431" y="10377"/>
                  </a:cubicBezTo>
                  <a:cubicBezTo>
                    <a:pt x="4785" y="10393"/>
                    <a:pt x="4812" y="11363"/>
                    <a:pt x="5448" y="11363"/>
                  </a:cubicBezTo>
                  <a:cubicBezTo>
                    <a:pt x="5453" y="11363"/>
                    <a:pt x="5459" y="11363"/>
                    <a:pt x="5464" y="11362"/>
                  </a:cubicBezTo>
                  <a:lnTo>
                    <a:pt x="5481" y="11362"/>
                  </a:lnTo>
                  <a:cubicBezTo>
                    <a:pt x="9257" y="11145"/>
                    <a:pt x="10945" y="8338"/>
                    <a:pt x="10945" y="5631"/>
                  </a:cubicBezTo>
                  <a:cubicBezTo>
                    <a:pt x="10945" y="5147"/>
                    <a:pt x="10878" y="4679"/>
                    <a:pt x="10777" y="4211"/>
                  </a:cubicBezTo>
                  <a:cubicBezTo>
                    <a:pt x="10259" y="1956"/>
                    <a:pt x="8455" y="1"/>
                    <a:pt x="546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1" name="Google Shape;2201;p46"/>
            <p:cNvSpPr/>
            <p:nvPr/>
          </p:nvSpPr>
          <p:spPr>
            <a:xfrm>
              <a:off x="3582510" y="1227876"/>
              <a:ext cx="350274" cy="364184"/>
            </a:xfrm>
            <a:custGeom>
              <a:rect b="b" l="l" r="r" t="t"/>
              <a:pathLst>
                <a:path extrusionOk="0" h="11363" w="10929">
                  <a:moveTo>
                    <a:pt x="5448" y="1"/>
                  </a:moveTo>
                  <a:cubicBezTo>
                    <a:pt x="1237" y="1"/>
                    <a:pt x="18" y="4161"/>
                    <a:pt x="1" y="4211"/>
                  </a:cubicBezTo>
                  <a:lnTo>
                    <a:pt x="1037" y="4211"/>
                  </a:lnTo>
                  <a:cubicBezTo>
                    <a:pt x="1338" y="3393"/>
                    <a:pt x="2507" y="986"/>
                    <a:pt x="5448" y="986"/>
                  </a:cubicBezTo>
                  <a:cubicBezTo>
                    <a:pt x="7804" y="986"/>
                    <a:pt x="9257" y="2457"/>
                    <a:pt x="9759" y="4211"/>
                  </a:cubicBezTo>
                  <a:cubicBezTo>
                    <a:pt x="9892" y="4679"/>
                    <a:pt x="9959" y="5147"/>
                    <a:pt x="9959" y="5631"/>
                  </a:cubicBezTo>
                  <a:cubicBezTo>
                    <a:pt x="9959" y="7703"/>
                    <a:pt x="8773" y="10193"/>
                    <a:pt x="5431" y="10377"/>
                  </a:cubicBezTo>
                  <a:cubicBezTo>
                    <a:pt x="4785" y="10393"/>
                    <a:pt x="4796" y="11363"/>
                    <a:pt x="5432" y="11363"/>
                  </a:cubicBezTo>
                  <a:cubicBezTo>
                    <a:pt x="5437" y="11363"/>
                    <a:pt x="5442" y="11363"/>
                    <a:pt x="5448" y="11362"/>
                  </a:cubicBezTo>
                  <a:lnTo>
                    <a:pt x="5481" y="11362"/>
                  </a:lnTo>
                  <a:cubicBezTo>
                    <a:pt x="9241" y="11145"/>
                    <a:pt x="10928" y="8338"/>
                    <a:pt x="10928" y="5631"/>
                  </a:cubicBezTo>
                  <a:cubicBezTo>
                    <a:pt x="10928" y="5147"/>
                    <a:pt x="10878" y="4679"/>
                    <a:pt x="10778" y="4211"/>
                  </a:cubicBezTo>
                  <a:cubicBezTo>
                    <a:pt x="10243" y="1956"/>
                    <a:pt x="8439" y="1"/>
                    <a:pt x="544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2" name="Google Shape;2202;p46"/>
            <p:cNvSpPr/>
            <p:nvPr/>
          </p:nvSpPr>
          <p:spPr>
            <a:xfrm>
              <a:off x="4231554" y="1227876"/>
              <a:ext cx="350787" cy="364184"/>
            </a:xfrm>
            <a:custGeom>
              <a:rect b="b" l="l" r="r" t="t"/>
              <a:pathLst>
                <a:path extrusionOk="0" h="11363" w="10945">
                  <a:moveTo>
                    <a:pt x="5464" y="1"/>
                  </a:moveTo>
                  <a:cubicBezTo>
                    <a:pt x="1237" y="1"/>
                    <a:pt x="17" y="4161"/>
                    <a:pt x="1" y="4211"/>
                  </a:cubicBezTo>
                  <a:lnTo>
                    <a:pt x="1037" y="4211"/>
                  </a:lnTo>
                  <a:cubicBezTo>
                    <a:pt x="1354" y="3393"/>
                    <a:pt x="2507" y="986"/>
                    <a:pt x="5464" y="986"/>
                  </a:cubicBezTo>
                  <a:cubicBezTo>
                    <a:pt x="7804" y="986"/>
                    <a:pt x="9257" y="2457"/>
                    <a:pt x="9759" y="4211"/>
                  </a:cubicBezTo>
                  <a:cubicBezTo>
                    <a:pt x="9892" y="4679"/>
                    <a:pt x="9959" y="5147"/>
                    <a:pt x="9959" y="5631"/>
                  </a:cubicBezTo>
                  <a:cubicBezTo>
                    <a:pt x="9959" y="7703"/>
                    <a:pt x="8773" y="10193"/>
                    <a:pt x="5448" y="10377"/>
                  </a:cubicBezTo>
                  <a:cubicBezTo>
                    <a:pt x="4785" y="10393"/>
                    <a:pt x="4812" y="11363"/>
                    <a:pt x="5448" y="11363"/>
                  </a:cubicBezTo>
                  <a:cubicBezTo>
                    <a:pt x="5454" y="11363"/>
                    <a:pt x="5459" y="11363"/>
                    <a:pt x="5464" y="11362"/>
                  </a:cubicBezTo>
                  <a:lnTo>
                    <a:pt x="5498" y="11362"/>
                  </a:lnTo>
                  <a:cubicBezTo>
                    <a:pt x="9257" y="11145"/>
                    <a:pt x="10945" y="8338"/>
                    <a:pt x="10945" y="5631"/>
                  </a:cubicBezTo>
                  <a:cubicBezTo>
                    <a:pt x="10945" y="5147"/>
                    <a:pt x="10895" y="4679"/>
                    <a:pt x="10778" y="4211"/>
                  </a:cubicBezTo>
                  <a:cubicBezTo>
                    <a:pt x="10260" y="1956"/>
                    <a:pt x="8455" y="1"/>
                    <a:pt x="546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3" name="Google Shape;2203;p46"/>
            <p:cNvSpPr/>
            <p:nvPr/>
          </p:nvSpPr>
          <p:spPr>
            <a:xfrm>
              <a:off x="4881144" y="1227876"/>
              <a:ext cx="350787" cy="364184"/>
            </a:xfrm>
            <a:custGeom>
              <a:rect b="b" l="l" r="r" t="t"/>
              <a:pathLst>
                <a:path extrusionOk="0" h="11363" w="10945">
                  <a:moveTo>
                    <a:pt x="5464" y="1"/>
                  </a:moveTo>
                  <a:cubicBezTo>
                    <a:pt x="1237" y="1"/>
                    <a:pt x="17" y="4161"/>
                    <a:pt x="0" y="4211"/>
                  </a:cubicBezTo>
                  <a:lnTo>
                    <a:pt x="1036" y="4211"/>
                  </a:lnTo>
                  <a:cubicBezTo>
                    <a:pt x="1354" y="3393"/>
                    <a:pt x="2507" y="986"/>
                    <a:pt x="5464" y="986"/>
                  </a:cubicBezTo>
                  <a:cubicBezTo>
                    <a:pt x="7803" y="986"/>
                    <a:pt x="9257" y="2457"/>
                    <a:pt x="9758" y="4211"/>
                  </a:cubicBezTo>
                  <a:cubicBezTo>
                    <a:pt x="9892" y="4679"/>
                    <a:pt x="9959" y="5147"/>
                    <a:pt x="9959" y="5631"/>
                  </a:cubicBezTo>
                  <a:cubicBezTo>
                    <a:pt x="9959" y="7703"/>
                    <a:pt x="8772" y="10193"/>
                    <a:pt x="5431" y="10377"/>
                  </a:cubicBezTo>
                  <a:cubicBezTo>
                    <a:pt x="4784" y="10393"/>
                    <a:pt x="4812" y="11363"/>
                    <a:pt x="5448" y="11363"/>
                  </a:cubicBezTo>
                  <a:cubicBezTo>
                    <a:pt x="5453" y="11363"/>
                    <a:pt x="5458" y="11363"/>
                    <a:pt x="5464" y="11362"/>
                  </a:cubicBezTo>
                  <a:lnTo>
                    <a:pt x="5481" y="11362"/>
                  </a:lnTo>
                  <a:cubicBezTo>
                    <a:pt x="9257" y="11145"/>
                    <a:pt x="10944" y="8338"/>
                    <a:pt x="10944" y="5631"/>
                  </a:cubicBezTo>
                  <a:cubicBezTo>
                    <a:pt x="10944" y="5147"/>
                    <a:pt x="10878" y="4679"/>
                    <a:pt x="10777" y="4211"/>
                  </a:cubicBezTo>
                  <a:cubicBezTo>
                    <a:pt x="10243" y="1956"/>
                    <a:pt x="8455" y="1"/>
                    <a:pt x="546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4" name="Google Shape;2204;p46"/>
            <p:cNvSpPr/>
            <p:nvPr/>
          </p:nvSpPr>
          <p:spPr>
            <a:xfrm>
              <a:off x="5530701" y="1228965"/>
              <a:ext cx="350274" cy="364184"/>
            </a:xfrm>
            <a:custGeom>
              <a:rect b="b" l="l" r="r" t="t"/>
              <a:pathLst>
                <a:path extrusionOk="0" h="11363" w="10929">
                  <a:moveTo>
                    <a:pt x="5448" y="0"/>
                  </a:moveTo>
                  <a:cubicBezTo>
                    <a:pt x="1220" y="0"/>
                    <a:pt x="17" y="4161"/>
                    <a:pt x="1" y="4211"/>
                  </a:cubicBezTo>
                  <a:lnTo>
                    <a:pt x="1037" y="4211"/>
                  </a:lnTo>
                  <a:cubicBezTo>
                    <a:pt x="1337" y="3392"/>
                    <a:pt x="2507" y="986"/>
                    <a:pt x="5448" y="986"/>
                  </a:cubicBezTo>
                  <a:cubicBezTo>
                    <a:pt x="7804" y="986"/>
                    <a:pt x="9257" y="2456"/>
                    <a:pt x="9759" y="4211"/>
                  </a:cubicBezTo>
                  <a:cubicBezTo>
                    <a:pt x="9892" y="4678"/>
                    <a:pt x="9942" y="5146"/>
                    <a:pt x="9942" y="5631"/>
                  </a:cubicBezTo>
                  <a:cubicBezTo>
                    <a:pt x="9942" y="7703"/>
                    <a:pt x="8773" y="10192"/>
                    <a:pt x="5431" y="10376"/>
                  </a:cubicBezTo>
                  <a:cubicBezTo>
                    <a:pt x="4785" y="10393"/>
                    <a:pt x="4796" y="11362"/>
                    <a:pt x="5431" y="11362"/>
                  </a:cubicBezTo>
                  <a:cubicBezTo>
                    <a:pt x="5437" y="11362"/>
                    <a:pt x="5442" y="11362"/>
                    <a:pt x="5448" y="11362"/>
                  </a:cubicBezTo>
                  <a:lnTo>
                    <a:pt x="5481" y="11362"/>
                  </a:lnTo>
                  <a:cubicBezTo>
                    <a:pt x="9241" y="11145"/>
                    <a:pt x="10928" y="8338"/>
                    <a:pt x="10928" y="5631"/>
                  </a:cubicBezTo>
                  <a:cubicBezTo>
                    <a:pt x="10928" y="5146"/>
                    <a:pt x="10878" y="4678"/>
                    <a:pt x="10778" y="4211"/>
                  </a:cubicBezTo>
                  <a:cubicBezTo>
                    <a:pt x="10243" y="1955"/>
                    <a:pt x="8439" y="0"/>
                    <a:pt x="544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5" name="Google Shape;2205;p46"/>
            <p:cNvSpPr/>
            <p:nvPr/>
          </p:nvSpPr>
          <p:spPr>
            <a:xfrm>
              <a:off x="6179745" y="1228965"/>
              <a:ext cx="350787" cy="364184"/>
            </a:xfrm>
            <a:custGeom>
              <a:rect b="b" l="l" r="r" t="t"/>
              <a:pathLst>
                <a:path extrusionOk="0" h="11363" w="10945">
                  <a:moveTo>
                    <a:pt x="5464" y="0"/>
                  </a:moveTo>
                  <a:cubicBezTo>
                    <a:pt x="1237" y="0"/>
                    <a:pt x="17" y="4161"/>
                    <a:pt x="1" y="4211"/>
                  </a:cubicBezTo>
                  <a:lnTo>
                    <a:pt x="1036" y="4211"/>
                  </a:lnTo>
                  <a:cubicBezTo>
                    <a:pt x="1354" y="3392"/>
                    <a:pt x="2507" y="986"/>
                    <a:pt x="5464" y="986"/>
                  </a:cubicBezTo>
                  <a:cubicBezTo>
                    <a:pt x="7803" y="986"/>
                    <a:pt x="9257" y="2456"/>
                    <a:pt x="9758" y="4211"/>
                  </a:cubicBezTo>
                  <a:cubicBezTo>
                    <a:pt x="9892" y="4678"/>
                    <a:pt x="9959" y="5146"/>
                    <a:pt x="9959" y="5631"/>
                  </a:cubicBezTo>
                  <a:cubicBezTo>
                    <a:pt x="9959" y="7703"/>
                    <a:pt x="8773" y="10192"/>
                    <a:pt x="5431" y="10376"/>
                  </a:cubicBezTo>
                  <a:cubicBezTo>
                    <a:pt x="4785" y="10393"/>
                    <a:pt x="4812" y="11362"/>
                    <a:pt x="5448" y="11362"/>
                  </a:cubicBezTo>
                  <a:cubicBezTo>
                    <a:pt x="5453" y="11362"/>
                    <a:pt x="5459" y="11362"/>
                    <a:pt x="5464" y="11362"/>
                  </a:cubicBezTo>
                  <a:lnTo>
                    <a:pt x="5498" y="11362"/>
                  </a:lnTo>
                  <a:cubicBezTo>
                    <a:pt x="9257" y="11145"/>
                    <a:pt x="10945" y="8338"/>
                    <a:pt x="10945" y="5631"/>
                  </a:cubicBezTo>
                  <a:cubicBezTo>
                    <a:pt x="10945" y="5146"/>
                    <a:pt x="10895" y="4678"/>
                    <a:pt x="10778" y="4211"/>
                  </a:cubicBezTo>
                  <a:cubicBezTo>
                    <a:pt x="10260" y="1955"/>
                    <a:pt x="8455" y="0"/>
                    <a:pt x="546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6" name="Google Shape;2206;p46"/>
            <p:cNvSpPr/>
            <p:nvPr/>
          </p:nvSpPr>
          <p:spPr>
            <a:xfrm>
              <a:off x="6829335" y="1228965"/>
              <a:ext cx="350787" cy="364184"/>
            </a:xfrm>
            <a:custGeom>
              <a:rect b="b" l="l" r="r" t="t"/>
              <a:pathLst>
                <a:path extrusionOk="0" h="11363" w="10945">
                  <a:moveTo>
                    <a:pt x="5464" y="0"/>
                  </a:moveTo>
                  <a:cubicBezTo>
                    <a:pt x="1236" y="0"/>
                    <a:pt x="17" y="4161"/>
                    <a:pt x="0" y="4211"/>
                  </a:cubicBezTo>
                  <a:lnTo>
                    <a:pt x="1036" y="4211"/>
                  </a:lnTo>
                  <a:cubicBezTo>
                    <a:pt x="1337" y="3392"/>
                    <a:pt x="2506" y="986"/>
                    <a:pt x="5464" y="986"/>
                  </a:cubicBezTo>
                  <a:cubicBezTo>
                    <a:pt x="7803" y="986"/>
                    <a:pt x="9257" y="2456"/>
                    <a:pt x="9758" y="4211"/>
                  </a:cubicBezTo>
                  <a:cubicBezTo>
                    <a:pt x="9891" y="4678"/>
                    <a:pt x="9958" y="5146"/>
                    <a:pt x="9958" y="5631"/>
                  </a:cubicBezTo>
                  <a:cubicBezTo>
                    <a:pt x="9958" y="7703"/>
                    <a:pt x="8772" y="10192"/>
                    <a:pt x="5430" y="10376"/>
                  </a:cubicBezTo>
                  <a:cubicBezTo>
                    <a:pt x="4784" y="10393"/>
                    <a:pt x="4795" y="11362"/>
                    <a:pt x="5447" y="11362"/>
                  </a:cubicBezTo>
                  <a:cubicBezTo>
                    <a:pt x="5453" y="11362"/>
                    <a:pt x="5458" y="11362"/>
                    <a:pt x="5464" y="11362"/>
                  </a:cubicBezTo>
                  <a:lnTo>
                    <a:pt x="5480" y="11362"/>
                  </a:lnTo>
                  <a:cubicBezTo>
                    <a:pt x="9257" y="11145"/>
                    <a:pt x="10944" y="8338"/>
                    <a:pt x="10944" y="5631"/>
                  </a:cubicBezTo>
                  <a:cubicBezTo>
                    <a:pt x="10927" y="5146"/>
                    <a:pt x="10877" y="4678"/>
                    <a:pt x="10777" y="4211"/>
                  </a:cubicBezTo>
                  <a:cubicBezTo>
                    <a:pt x="10242" y="1955"/>
                    <a:pt x="8438" y="0"/>
                    <a:pt x="546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07" name="Google Shape;2207;p46"/>
          <p:cNvSpPr txBox="1"/>
          <p:nvPr>
            <p:ph type="title"/>
          </p:nvPr>
        </p:nvSpPr>
        <p:spPr>
          <a:xfrm>
            <a:off x="720000" y="540000"/>
            <a:ext cx="7704000" cy="32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Further implementation</a:t>
            </a:r>
            <a:endParaRPr/>
          </a:p>
        </p:txBody>
      </p:sp>
      <p:grpSp>
        <p:nvGrpSpPr>
          <p:cNvPr id="2208" name="Google Shape;2208;p46"/>
          <p:cNvGrpSpPr/>
          <p:nvPr/>
        </p:nvGrpSpPr>
        <p:grpSpPr>
          <a:xfrm>
            <a:off x="1248446" y="1478958"/>
            <a:ext cx="1048548" cy="3200898"/>
            <a:chOff x="1207540" y="1469757"/>
            <a:chExt cx="1048548" cy="3200898"/>
          </a:xfrm>
        </p:grpSpPr>
        <p:sp>
          <p:nvSpPr>
            <p:cNvPr id="2209" name="Google Shape;2209;p46"/>
            <p:cNvSpPr/>
            <p:nvPr/>
          </p:nvSpPr>
          <p:spPr>
            <a:xfrm>
              <a:off x="1294813" y="2636794"/>
              <a:ext cx="486295" cy="1962678"/>
            </a:xfrm>
            <a:custGeom>
              <a:rect b="b" l="l" r="r" t="t"/>
              <a:pathLst>
                <a:path extrusionOk="0" h="61238" w="15173">
                  <a:moveTo>
                    <a:pt x="13284" y="1"/>
                  </a:moveTo>
                  <a:lnTo>
                    <a:pt x="3409" y="251"/>
                  </a:lnTo>
                  <a:cubicBezTo>
                    <a:pt x="3409" y="251"/>
                    <a:pt x="3408" y="251"/>
                    <a:pt x="3408" y="251"/>
                  </a:cubicBezTo>
                  <a:cubicBezTo>
                    <a:pt x="3236" y="251"/>
                    <a:pt x="118" y="4844"/>
                    <a:pt x="18" y="8789"/>
                  </a:cubicBezTo>
                  <a:cubicBezTo>
                    <a:pt x="1" y="9190"/>
                    <a:pt x="18" y="9575"/>
                    <a:pt x="51" y="9959"/>
                  </a:cubicBezTo>
                  <a:cubicBezTo>
                    <a:pt x="185" y="11346"/>
                    <a:pt x="519" y="12716"/>
                    <a:pt x="1037" y="14003"/>
                  </a:cubicBezTo>
                  <a:cubicBezTo>
                    <a:pt x="3694" y="20703"/>
                    <a:pt x="6434" y="28656"/>
                    <a:pt x="6484" y="30477"/>
                  </a:cubicBezTo>
                  <a:cubicBezTo>
                    <a:pt x="6618" y="36058"/>
                    <a:pt x="9040" y="61104"/>
                    <a:pt x="9040" y="61104"/>
                  </a:cubicBezTo>
                  <a:lnTo>
                    <a:pt x="14320" y="61238"/>
                  </a:lnTo>
                  <a:lnTo>
                    <a:pt x="15172" y="30477"/>
                  </a:lnTo>
                  <a:lnTo>
                    <a:pt x="1328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0" name="Google Shape;2210;p46"/>
            <p:cNvSpPr/>
            <p:nvPr/>
          </p:nvSpPr>
          <p:spPr>
            <a:xfrm>
              <a:off x="1728577" y="2771756"/>
              <a:ext cx="229254" cy="1824510"/>
            </a:xfrm>
            <a:custGeom>
              <a:rect b="b" l="l" r="r" t="t"/>
              <a:pathLst>
                <a:path extrusionOk="0" h="56927" w="7153">
                  <a:moveTo>
                    <a:pt x="1" y="0"/>
                  </a:moveTo>
                  <a:lnTo>
                    <a:pt x="803" y="56926"/>
                  </a:lnTo>
                  <a:cubicBezTo>
                    <a:pt x="803" y="56926"/>
                    <a:pt x="6250" y="38263"/>
                    <a:pt x="6701" y="30744"/>
                  </a:cubicBezTo>
                  <a:cubicBezTo>
                    <a:pt x="7152" y="23242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1" name="Google Shape;2211;p46"/>
            <p:cNvSpPr/>
            <p:nvPr/>
          </p:nvSpPr>
          <p:spPr>
            <a:xfrm>
              <a:off x="1207540" y="2645896"/>
              <a:ext cx="892721" cy="1011851"/>
            </a:xfrm>
            <a:custGeom>
              <a:rect b="b" l="l" r="r" t="t"/>
              <a:pathLst>
                <a:path extrusionOk="0" h="31571" w="27854">
                  <a:moveTo>
                    <a:pt x="3994" y="1"/>
                  </a:moveTo>
                  <a:cubicBezTo>
                    <a:pt x="3994" y="1"/>
                    <a:pt x="0" y="5147"/>
                    <a:pt x="2791" y="13217"/>
                  </a:cubicBezTo>
                  <a:cubicBezTo>
                    <a:pt x="5548" y="21237"/>
                    <a:pt x="3576" y="31029"/>
                    <a:pt x="3576" y="31029"/>
                  </a:cubicBezTo>
                  <a:cubicBezTo>
                    <a:pt x="3576" y="31029"/>
                    <a:pt x="5939" y="29259"/>
                    <a:pt x="8171" y="29259"/>
                  </a:cubicBezTo>
                  <a:cubicBezTo>
                    <a:pt x="8665" y="29259"/>
                    <a:pt x="9153" y="29346"/>
                    <a:pt x="9608" y="29558"/>
                  </a:cubicBezTo>
                  <a:cubicBezTo>
                    <a:pt x="11613" y="30502"/>
                    <a:pt x="13144" y="31570"/>
                    <a:pt x="15117" y="31570"/>
                  </a:cubicBezTo>
                  <a:cubicBezTo>
                    <a:pt x="15939" y="31570"/>
                    <a:pt x="16837" y="31385"/>
                    <a:pt x="17879" y="30928"/>
                  </a:cubicBezTo>
                  <a:cubicBezTo>
                    <a:pt x="19768" y="30104"/>
                    <a:pt x="21463" y="29465"/>
                    <a:pt x="23120" y="29465"/>
                  </a:cubicBezTo>
                  <a:cubicBezTo>
                    <a:pt x="24688" y="29465"/>
                    <a:pt x="26221" y="30036"/>
                    <a:pt x="27854" y="31563"/>
                  </a:cubicBezTo>
                  <a:lnTo>
                    <a:pt x="22641" y="13401"/>
                  </a:lnTo>
                  <a:lnTo>
                    <a:pt x="19633" y="1839"/>
                  </a:lnTo>
                  <a:lnTo>
                    <a:pt x="39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2" name="Google Shape;2212;p46"/>
            <p:cNvSpPr/>
            <p:nvPr/>
          </p:nvSpPr>
          <p:spPr>
            <a:xfrm>
              <a:off x="1713610" y="2193927"/>
              <a:ext cx="291335" cy="482192"/>
            </a:xfrm>
            <a:custGeom>
              <a:rect b="b" l="l" r="r" t="t"/>
              <a:pathLst>
                <a:path extrusionOk="0" h="15045" w="9090">
                  <a:moveTo>
                    <a:pt x="6650" y="1"/>
                  </a:moveTo>
                  <a:lnTo>
                    <a:pt x="201" y="2156"/>
                  </a:lnTo>
                  <a:cubicBezTo>
                    <a:pt x="201" y="2156"/>
                    <a:pt x="0" y="3376"/>
                    <a:pt x="3893" y="11162"/>
                  </a:cubicBezTo>
                  <a:cubicBezTo>
                    <a:pt x="3893" y="11162"/>
                    <a:pt x="6082" y="15045"/>
                    <a:pt x="8850" y="15045"/>
                  </a:cubicBezTo>
                  <a:cubicBezTo>
                    <a:pt x="8913" y="15045"/>
                    <a:pt x="8976" y="15043"/>
                    <a:pt x="9039" y="15039"/>
                  </a:cubicBezTo>
                  <a:lnTo>
                    <a:pt x="9089" y="8104"/>
                  </a:lnTo>
                  <a:cubicBezTo>
                    <a:pt x="8221" y="8021"/>
                    <a:pt x="6650" y="1"/>
                    <a:pt x="6650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3" name="Google Shape;2213;p46"/>
            <p:cNvSpPr/>
            <p:nvPr/>
          </p:nvSpPr>
          <p:spPr>
            <a:xfrm>
              <a:off x="1246097" y="1934706"/>
              <a:ext cx="756700" cy="820480"/>
            </a:xfrm>
            <a:custGeom>
              <a:rect b="b" l="l" r="r" t="t"/>
              <a:pathLst>
                <a:path extrusionOk="0" h="25600" w="23610">
                  <a:moveTo>
                    <a:pt x="7842" y="0"/>
                  </a:moveTo>
                  <a:cubicBezTo>
                    <a:pt x="3990" y="0"/>
                    <a:pt x="720" y="2936"/>
                    <a:pt x="368" y="6819"/>
                  </a:cubicBezTo>
                  <a:cubicBezTo>
                    <a:pt x="351" y="6886"/>
                    <a:pt x="351" y="6953"/>
                    <a:pt x="351" y="7003"/>
                  </a:cubicBezTo>
                  <a:cubicBezTo>
                    <a:pt x="0" y="11380"/>
                    <a:pt x="1571" y="14472"/>
                    <a:pt x="1571" y="14472"/>
                  </a:cubicBezTo>
                  <a:lnTo>
                    <a:pt x="3843" y="13302"/>
                  </a:lnTo>
                  <a:lnTo>
                    <a:pt x="4010" y="14020"/>
                  </a:lnTo>
                  <a:cubicBezTo>
                    <a:pt x="4545" y="16176"/>
                    <a:pt x="4846" y="18699"/>
                    <a:pt x="3543" y="20487"/>
                  </a:cubicBezTo>
                  <a:lnTo>
                    <a:pt x="2189" y="22425"/>
                  </a:lnTo>
                  <a:lnTo>
                    <a:pt x="18915" y="25599"/>
                  </a:lnTo>
                  <a:lnTo>
                    <a:pt x="18346" y="14839"/>
                  </a:lnTo>
                  <a:lnTo>
                    <a:pt x="18363" y="14254"/>
                  </a:lnTo>
                  <a:lnTo>
                    <a:pt x="23610" y="11631"/>
                  </a:lnTo>
                  <a:lnTo>
                    <a:pt x="21705" y="6284"/>
                  </a:lnTo>
                  <a:cubicBezTo>
                    <a:pt x="21655" y="6167"/>
                    <a:pt x="21621" y="6050"/>
                    <a:pt x="21571" y="5933"/>
                  </a:cubicBezTo>
                  <a:lnTo>
                    <a:pt x="21554" y="5883"/>
                  </a:lnTo>
                  <a:cubicBezTo>
                    <a:pt x="19600" y="768"/>
                    <a:pt x="15707" y="410"/>
                    <a:pt x="14654" y="410"/>
                  </a:cubicBezTo>
                  <a:cubicBezTo>
                    <a:pt x="14483" y="410"/>
                    <a:pt x="14387" y="420"/>
                    <a:pt x="14387" y="420"/>
                  </a:cubicBezTo>
                  <a:lnTo>
                    <a:pt x="8371" y="19"/>
                  </a:lnTo>
                  <a:cubicBezTo>
                    <a:pt x="8194" y="6"/>
                    <a:pt x="8017" y="0"/>
                    <a:pt x="784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4" name="Google Shape;2214;p46"/>
            <p:cNvSpPr/>
            <p:nvPr/>
          </p:nvSpPr>
          <p:spPr>
            <a:xfrm>
              <a:off x="1450127" y="2146813"/>
              <a:ext cx="170859" cy="341172"/>
            </a:xfrm>
            <a:custGeom>
              <a:rect b="b" l="l" r="r" t="t"/>
              <a:pathLst>
                <a:path extrusionOk="0" h="10645" w="5331">
                  <a:moveTo>
                    <a:pt x="0" y="0"/>
                  </a:moveTo>
                  <a:cubicBezTo>
                    <a:pt x="919" y="3493"/>
                    <a:pt x="2624" y="6968"/>
                    <a:pt x="4345" y="10143"/>
                  </a:cubicBezTo>
                  <a:cubicBezTo>
                    <a:pt x="4475" y="10378"/>
                    <a:pt x="4719" y="10644"/>
                    <a:pt x="4947" y="10644"/>
                  </a:cubicBezTo>
                  <a:cubicBezTo>
                    <a:pt x="5010" y="10644"/>
                    <a:pt x="5072" y="10624"/>
                    <a:pt x="5130" y="10577"/>
                  </a:cubicBezTo>
                  <a:cubicBezTo>
                    <a:pt x="5330" y="10393"/>
                    <a:pt x="5230" y="10076"/>
                    <a:pt x="5113" y="984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2">
                <a:alpha val="32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5" name="Google Shape;2215;p46"/>
            <p:cNvSpPr/>
            <p:nvPr/>
          </p:nvSpPr>
          <p:spPr>
            <a:xfrm>
              <a:off x="1820689" y="2207868"/>
              <a:ext cx="38075" cy="182108"/>
            </a:xfrm>
            <a:custGeom>
              <a:rect b="b" l="l" r="r" t="t"/>
              <a:pathLst>
                <a:path extrusionOk="0" h="5682" w="1188">
                  <a:moveTo>
                    <a:pt x="1" y="0"/>
                  </a:moveTo>
                  <a:cubicBezTo>
                    <a:pt x="51" y="284"/>
                    <a:pt x="118" y="568"/>
                    <a:pt x="218" y="852"/>
                  </a:cubicBezTo>
                  <a:lnTo>
                    <a:pt x="853" y="2874"/>
                  </a:lnTo>
                  <a:cubicBezTo>
                    <a:pt x="1087" y="3526"/>
                    <a:pt x="1037" y="4244"/>
                    <a:pt x="736" y="4879"/>
                  </a:cubicBezTo>
                  <a:cubicBezTo>
                    <a:pt x="602" y="5146"/>
                    <a:pt x="485" y="5414"/>
                    <a:pt x="385" y="5681"/>
                  </a:cubicBezTo>
                  <a:cubicBezTo>
                    <a:pt x="586" y="5447"/>
                    <a:pt x="736" y="5197"/>
                    <a:pt x="853" y="4929"/>
                  </a:cubicBezTo>
                  <a:cubicBezTo>
                    <a:pt x="1003" y="4645"/>
                    <a:pt x="1103" y="4328"/>
                    <a:pt x="1154" y="4010"/>
                  </a:cubicBezTo>
                  <a:cubicBezTo>
                    <a:pt x="1187" y="3609"/>
                    <a:pt x="1154" y="3208"/>
                    <a:pt x="1020" y="2824"/>
                  </a:cubicBezTo>
                  <a:cubicBezTo>
                    <a:pt x="786" y="2022"/>
                    <a:pt x="519" y="1320"/>
                    <a:pt x="335" y="802"/>
                  </a:cubicBezTo>
                  <a:cubicBezTo>
                    <a:pt x="251" y="535"/>
                    <a:pt x="151" y="251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6" name="Google Shape;2216;p46"/>
            <p:cNvSpPr/>
            <p:nvPr/>
          </p:nvSpPr>
          <p:spPr>
            <a:xfrm>
              <a:off x="1557238" y="1637539"/>
              <a:ext cx="329346" cy="342230"/>
            </a:xfrm>
            <a:custGeom>
              <a:rect b="b" l="l" r="r" t="t"/>
              <a:pathLst>
                <a:path extrusionOk="0" h="10678" w="10276">
                  <a:moveTo>
                    <a:pt x="6851" y="1"/>
                  </a:moveTo>
                  <a:lnTo>
                    <a:pt x="0" y="7352"/>
                  </a:lnTo>
                  <a:cubicBezTo>
                    <a:pt x="435" y="8372"/>
                    <a:pt x="1120" y="9257"/>
                    <a:pt x="1988" y="9926"/>
                  </a:cubicBezTo>
                  <a:cubicBezTo>
                    <a:pt x="2639" y="10392"/>
                    <a:pt x="3442" y="10678"/>
                    <a:pt x="4240" y="10678"/>
                  </a:cubicBezTo>
                  <a:cubicBezTo>
                    <a:pt x="4529" y="10678"/>
                    <a:pt x="4817" y="10640"/>
                    <a:pt x="5096" y="10560"/>
                  </a:cubicBezTo>
                  <a:cubicBezTo>
                    <a:pt x="6149" y="10260"/>
                    <a:pt x="7018" y="9291"/>
                    <a:pt x="7051" y="8205"/>
                  </a:cubicBezTo>
                  <a:cubicBezTo>
                    <a:pt x="7335" y="8533"/>
                    <a:pt x="7742" y="8701"/>
                    <a:pt x="8149" y="8701"/>
                  </a:cubicBezTo>
                  <a:cubicBezTo>
                    <a:pt x="8508" y="8701"/>
                    <a:pt x="8866" y="8571"/>
                    <a:pt x="9140" y="8305"/>
                  </a:cubicBezTo>
                  <a:cubicBezTo>
                    <a:pt x="9741" y="7720"/>
                    <a:pt x="9741" y="6768"/>
                    <a:pt x="9140" y="6200"/>
                  </a:cubicBezTo>
                  <a:cubicBezTo>
                    <a:pt x="9658" y="5932"/>
                    <a:pt x="10242" y="5565"/>
                    <a:pt x="10276" y="4980"/>
                  </a:cubicBezTo>
                  <a:cubicBezTo>
                    <a:pt x="10259" y="4596"/>
                    <a:pt x="10059" y="4245"/>
                    <a:pt x="9758" y="4027"/>
                  </a:cubicBezTo>
                  <a:cubicBezTo>
                    <a:pt x="9440" y="3827"/>
                    <a:pt x="9123" y="3626"/>
                    <a:pt x="8789" y="3459"/>
                  </a:cubicBezTo>
                  <a:cubicBezTo>
                    <a:pt x="7586" y="2724"/>
                    <a:pt x="6851" y="1404"/>
                    <a:pt x="68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7" name="Google Shape;2217;p46"/>
            <p:cNvSpPr/>
            <p:nvPr/>
          </p:nvSpPr>
          <p:spPr>
            <a:xfrm>
              <a:off x="1770371" y="1607027"/>
              <a:ext cx="99611" cy="134097"/>
            </a:xfrm>
            <a:custGeom>
              <a:rect b="b" l="l" r="r" t="t"/>
              <a:pathLst>
                <a:path extrusionOk="0" h="4184" w="3108">
                  <a:moveTo>
                    <a:pt x="50" y="0"/>
                  </a:moveTo>
                  <a:cubicBezTo>
                    <a:pt x="0" y="318"/>
                    <a:pt x="0" y="635"/>
                    <a:pt x="67" y="953"/>
                  </a:cubicBezTo>
                  <a:cubicBezTo>
                    <a:pt x="151" y="1721"/>
                    <a:pt x="401" y="2456"/>
                    <a:pt x="802" y="3125"/>
                  </a:cubicBezTo>
                  <a:cubicBezTo>
                    <a:pt x="1003" y="3509"/>
                    <a:pt x="1303" y="3843"/>
                    <a:pt x="1688" y="4060"/>
                  </a:cubicBezTo>
                  <a:cubicBezTo>
                    <a:pt x="1851" y="4142"/>
                    <a:pt x="2030" y="4184"/>
                    <a:pt x="2207" y="4184"/>
                  </a:cubicBezTo>
                  <a:cubicBezTo>
                    <a:pt x="2393" y="4184"/>
                    <a:pt x="2578" y="4138"/>
                    <a:pt x="2740" y="4044"/>
                  </a:cubicBezTo>
                  <a:cubicBezTo>
                    <a:pt x="2958" y="3910"/>
                    <a:pt x="3091" y="3676"/>
                    <a:pt x="3091" y="3426"/>
                  </a:cubicBezTo>
                  <a:cubicBezTo>
                    <a:pt x="3108" y="3258"/>
                    <a:pt x="3041" y="3175"/>
                    <a:pt x="3024" y="3175"/>
                  </a:cubicBezTo>
                  <a:cubicBezTo>
                    <a:pt x="3008" y="3175"/>
                    <a:pt x="3041" y="3258"/>
                    <a:pt x="3024" y="3426"/>
                  </a:cubicBezTo>
                  <a:cubicBezTo>
                    <a:pt x="2991" y="3626"/>
                    <a:pt x="2857" y="3827"/>
                    <a:pt x="2673" y="3927"/>
                  </a:cubicBezTo>
                  <a:cubicBezTo>
                    <a:pt x="2543" y="3996"/>
                    <a:pt x="2398" y="4030"/>
                    <a:pt x="2252" y="4030"/>
                  </a:cubicBezTo>
                  <a:cubicBezTo>
                    <a:pt x="2080" y="4030"/>
                    <a:pt x="1908" y="3984"/>
                    <a:pt x="1755" y="3893"/>
                  </a:cubicBezTo>
                  <a:cubicBezTo>
                    <a:pt x="1420" y="3693"/>
                    <a:pt x="1136" y="3392"/>
                    <a:pt x="953" y="3025"/>
                  </a:cubicBezTo>
                  <a:cubicBezTo>
                    <a:pt x="585" y="2390"/>
                    <a:pt x="318" y="1671"/>
                    <a:pt x="184" y="936"/>
                  </a:cubicBezTo>
                  <a:cubicBezTo>
                    <a:pt x="84" y="368"/>
                    <a:pt x="84" y="0"/>
                    <a:pt x="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8" name="Google Shape;2218;p46"/>
            <p:cNvSpPr/>
            <p:nvPr/>
          </p:nvSpPr>
          <p:spPr>
            <a:xfrm>
              <a:off x="1507945" y="1514915"/>
              <a:ext cx="264060" cy="521614"/>
            </a:xfrm>
            <a:custGeom>
              <a:rect b="b" l="l" r="r" t="t"/>
              <a:pathLst>
                <a:path extrusionOk="0" h="16275" w="8239">
                  <a:moveTo>
                    <a:pt x="4245" y="0"/>
                  </a:moveTo>
                  <a:lnTo>
                    <a:pt x="1" y="3208"/>
                  </a:lnTo>
                  <a:lnTo>
                    <a:pt x="435" y="13768"/>
                  </a:lnTo>
                  <a:cubicBezTo>
                    <a:pt x="502" y="15155"/>
                    <a:pt x="1655" y="16258"/>
                    <a:pt x="3042" y="16275"/>
                  </a:cubicBezTo>
                  <a:cubicBezTo>
                    <a:pt x="3053" y="16275"/>
                    <a:pt x="3063" y="16275"/>
                    <a:pt x="3074" y="16275"/>
                  </a:cubicBezTo>
                  <a:cubicBezTo>
                    <a:pt x="4463" y="16275"/>
                    <a:pt x="5616" y="15195"/>
                    <a:pt x="5699" y="13802"/>
                  </a:cubicBezTo>
                  <a:cubicBezTo>
                    <a:pt x="5765" y="12482"/>
                    <a:pt x="5866" y="11162"/>
                    <a:pt x="5866" y="11162"/>
                  </a:cubicBezTo>
                  <a:cubicBezTo>
                    <a:pt x="5866" y="11162"/>
                    <a:pt x="7988" y="10928"/>
                    <a:pt x="8105" y="8839"/>
                  </a:cubicBezTo>
                  <a:cubicBezTo>
                    <a:pt x="8238" y="6734"/>
                    <a:pt x="8105" y="1889"/>
                    <a:pt x="8105" y="1889"/>
                  </a:cubicBezTo>
                  <a:lnTo>
                    <a:pt x="4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9" name="Google Shape;2219;p46"/>
            <p:cNvSpPr/>
            <p:nvPr/>
          </p:nvSpPr>
          <p:spPr>
            <a:xfrm>
              <a:off x="1734475" y="1679845"/>
              <a:ext cx="19839" cy="17531"/>
            </a:xfrm>
            <a:custGeom>
              <a:rect b="b" l="l" r="r" t="t"/>
              <a:pathLst>
                <a:path extrusionOk="0" h="547" w="619">
                  <a:moveTo>
                    <a:pt x="352" y="1"/>
                  </a:moveTo>
                  <a:cubicBezTo>
                    <a:pt x="118" y="1"/>
                    <a:pt x="1" y="285"/>
                    <a:pt x="168" y="469"/>
                  </a:cubicBezTo>
                  <a:cubicBezTo>
                    <a:pt x="221" y="522"/>
                    <a:pt x="287" y="547"/>
                    <a:pt x="352" y="547"/>
                  </a:cubicBezTo>
                  <a:cubicBezTo>
                    <a:pt x="488" y="547"/>
                    <a:pt x="619" y="438"/>
                    <a:pt x="619" y="268"/>
                  </a:cubicBezTo>
                  <a:cubicBezTo>
                    <a:pt x="619" y="118"/>
                    <a:pt x="502" y="1"/>
                    <a:pt x="3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0" name="Google Shape;2220;p46"/>
            <p:cNvSpPr/>
            <p:nvPr/>
          </p:nvSpPr>
          <p:spPr>
            <a:xfrm>
              <a:off x="1728065" y="1668691"/>
              <a:ext cx="35351" cy="10801"/>
            </a:xfrm>
            <a:custGeom>
              <a:rect b="b" l="l" r="r" t="t"/>
              <a:pathLst>
                <a:path extrusionOk="0" h="337" w="1103">
                  <a:moveTo>
                    <a:pt x="531" y="1"/>
                  </a:moveTo>
                  <a:cubicBezTo>
                    <a:pt x="394" y="1"/>
                    <a:pt x="255" y="39"/>
                    <a:pt x="134" y="115"/>
                  </a:cubicBezTo>
                  <a:cubicBezTo>
                    <a:pt x="50" y="182"/>
                    <a:pt x="0" y="248"/>
                    <a:pt x="17" y="265"/>
                  </a:cubicBezTo>
                  <a:cubicBezTo>
                    <a:pt x="21" y="269"/>
                    <a:pt x="27" y="271"/>
                    <a:pt x="35" y="271"/>
                  </a:cubicBezTo>
                  <a:cubicBezTo>
                    <a:pt x="96" y="271"/>
                    <a:pt x="275" y="180"/>
                    <a:pt x="516" y="180"/>
                  </a:cubicBezTo>
                  <a:cubicBezTo>
                    <a:pt x="533" y="180"/>
                    <a:pt x="550" y="181"/>
                    <a:pt x="568" y="182"/>
                  </a:cubicBezTo>
                  <a:cubicBezTo>
                    <a:pt x="827" y="197"/>
                    <a:pt x="1016" y="336"/>
                    <a:pt x="1073" y="336"/>
                  </a:cubicBezTo>
                  <a:cubicBezTo>
                    <a:pt x="1079" y="336"/>
                    <a:pt x="1083" y="335"/>
                    <a:pt x="1086" y="332"/>
                  </a:cubicBezTo>
                  <a:cubicBezTo>
                    <a:pt x="1103" y="315"/>
                    <a:pt x="1069" y="248"/>
                    <a:pt x="986" y="165"/>
                  </a:cubicBezTo>
                  <a:cubicBezTo>
                    <a:pt x="858" y="56"/>
                    <a:pt x="696" y="1"/>
                    <a:pt x="5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1" name="Google Shape;2221;p46"/>
            <p:cNvSpPr/>
            <p:nvPr/>
          </p:nvSpPr>
          <p:spPr>
            <a:xfrm>
              <a:off x="1634350" y="1679845"/>
              <a:ext cx="20384" cy="17531"/>
            </a:xfrm>
            <a:custGeom>
              <a:rect b="b" l="l" r="r" t="t"/>
              <a:pathLst>
                <a:path extrusionOk="0" h="547" w="636">
                  <a:moveTo>
                    <a:pt x="368" y="1"/>
                  </a:moveTo>
                  <a:cubicBezTo>
                    <a:pt x="117" y="1"/>
                    <a:pt x="0" y="285"/>
                    <a:pt x="167" y="469"/>
                  </a:cubicBezTo>
                  <a:cubicBezTo>
                    <a:pt x="221" y="522"/>
                    <a:pt x="288" y="547"/>
                    <a:pt x="355" y="547"/>
                  </a:cubicBezTo>
                  <a:cubicBezTo>
                    <a:pt x="497" y="547"/>
                    <a:pt x="635" y="438"/>
                    <a:pt x="635" y="268"/>
                  </a:cubicBezTo>
                  <a:cubicBezTo>
                    <a:pt x="635" y="118"/>
                    <a:pt x="501" y="1"/>
                    <a:pt x="3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2" name="Google Shape;2222;p46"/>
            <p:cNvSpPr/>
            <p:nvPr/>
          </p:nvSpPr>
          <p:spPr>
            <a:xfrm>
              <a:off x="1625248" y="1668691"/>
              <a:ext cx="35351" cy="10801"/>
            </a:xfrm>
            <a:custGeom>
              <a:rect b="b" l="l" r="r" t="t"/>
              <a:pathLst>
                <a:path extrusionOk="0" h="337" w="1103">
                  <a:moveTo>
                    <a:pt x="526" y="1"/>
                  </a:moveTo>
                  <a:cubicBezTo>
                    <a:pt x="391" y="1"/>
                    <a:pt x="255" y="39"/>
                    <a:pt x="134" y="115"/>
                  </a:cubicBezTo>
                  <a:cubicBezTo>
                    <a:pt x="50" y="182"/>
                    <a:pt x="0" y="248"/>
                    <a:pt x="17" y="265"/>
                  </a:cubicBezTo>
                  <a:cubicBezTo>
                    <a:pt x="21" y="269"/>
                    <a:pt x="27" y="271"/>
                    <a:pt x="35" y="271"/>
                  </a:cubicBezTo>
                  <a:cubicBezTo>
                    <a:pt x="95" y="271"/>
                    <a:pt x="273" y="180"/>
                    <a:pt x="502" y="180"/>
                  </a:cubicBezTo>
                  <a:cubicBezTo>
                    <a:pt x="518" y="180"/>
                    <a:pt x="535" y="181"/>
                    <a:pt x="551" y="182"/>
                  </a:cubicBezTo>
                  <a:cubicBezTo>
                    <a:pt x="825" y="197"/>
                    <a:pt x="1016" y="336"/>
                    <a:pt x="1073" y="336"/>
                  </a:cubicBezTo>
                  <a:cubicBezTo>
                    <a:pt x="1079" y="336"/>
                    <a:pt x="1083" y="335"/>
                    <a:pt x="1086" y="332"/>
                  </a:cubicBezTo>
                  <a:cubicBezTo>
                    <a:pt x="1103" y="315"/>
                    <a:pt x="1069" y="248"/>
                    <a:pt x="986" y="165"/>
                  </a:cubicBezTo>
                  <a:cubicBezTo>
                    <a:pt x="849" y="56"/>
                    <a:pt x="688" y="1"/>
                    <a:pt x="5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3" name="Google Shape;2223;p46"/>
            <p:cNvSpPr/>
            <p:nvPr/>
          </p:nvSpPr>
          <p:spPr>
            <a:xfrm>
              <a:off x="1691624" y="1676640"/>
              <a:ext cx="25736" cy="81247"/>
            </a:xfrm>
            <a:custGeom>
              <a:rect b="b" l="l" r="r" t="t"/>
              <a:pathLst>
                <a:path extrusionOk="0" h="2535" w="803">
                  <a:moveTo>
                    <a:pt x="1" y="0"/>
                  </a:moveTo>
                  <a:lnTo>
                    <a:pt x="1" y="0"/>
                  </a:lnTo>
                  <a:cubicBezTo>
                    <a:pt x="18" y="151"/>
                    <a:pt x="68" y="318"/>
                    <a:pt x="118" y="468"/>
                  </a:cubicBezTo>
                  <a:cubicBezTo>
                    <a:pt x="201" y="736"/>
                    <a:pt x="318" y="1120"/>
                    <a:pt x="452" y="1554"/>
                  </a:cubicBezTo>
                  <a:cubicBezTo>
                    <a:pt x="519" y="1755"/>
                    <a:pt x="586" y="1955"/>
                    <a:pt x="653" y="2156"/>
                  </a:cubicBezTo>
                  <a:cubicBezTo>
                    <a:pt x="686" y="2223"/>
                    <a:pt x="703" y="2306"/>
                    <a:pt x="686" y="2390"/>
                  </a:cubicBezTo>
                  <a:cubicBezTo>
                    <a:pt x="669" y="2440"/>
                    <a:pt x="602" y="2440"/>
                    <a:pt x="519" y="2457"/>
                  </a:cubicBezTo>
                  <a:cubicBezTo>
                    <a:pt x="369" y="2457"/>
                    <a:pt x="201" y="2473"/>
                    <a:pt x="51" y="2507"/>
                  </a:cubicBezTo>
                  <a:cubicBezTo>
                    <a:pt x="149" y="2526"/>
                    <a:pt x="241" y="2534"/>
                    <a:pt x="334" y="2534"/>
                  </a:cubicBezTo>
                  <a:cubicBezTo>
                    <a:pt x="400" y="2534"/>
                    <a:pt x="466" y="2530"/>
                    <a:pt x="536" y="2523"/>
                  </a:cubicBezTo>
                  <a:cubicBezTo>
                    <a:pt x="550" y="2526"/>
                    <a:pt x="564" y="2528"/>
                    <a:pt x="578" y="2528"/>
                  </a:cubicBezTo>
                  <a:cubicBezTo>
                    <a:pt x="651" y="2528"/>
                    <a:pt x="728" y="2493"/>
                    <a:pt x="770" y="2423"/>
                  </a:cubicBezTo>
                  <a:cubicBezTo>
                    <a:pt x="803" y="2323"/>
                    <a:pt x="786" y="2206"/>
                    <a:pt x="753" y="2122"/>
                  </a:cubicBezTo>
                  <a:cubicBezTo>
                    <a:pt x="686" y="1922"/>
                    <a:pt x="619" y="1721"/>
                    <a:pt x="552" y="1521"/>
                  </a:cubicBezTo>
                  <a:cubicBezTo>
                    <a:pt x="419" y="1086"/>
                    <a:pt x="285" y="719"/>
                    <a:pt x="185" y="435"/>
                  </a:cubicBezTo>
                  <a:cubicBezTo>
                    <a:pt x="151" y="284"/>
                    <a:pt x="85" y="134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4" name="Google Shape;2224;p46"/>
            <p:cNvSpPr/>
            <p:nvPr/>
          </p:nvSpPr>
          <p:spPr>
            <a:xfrm>
              <a:off x="1656817" y="1765034"/>
              <a:ext cx="50927" cy="27467"/>
            </a:xfrm>
            <a:custGeom>
              <a:rect b="b" l="l" r="r" t="t"/>
              <a:pathLst>
                <a:path extrusionOk="0" h="857" w="1589">
                  <a:moveTo>
                    <a:pt x="134" y="1"/>
                  </a:moveTo>
                  <a:lnTo>
                    <a:pt x="134" y="1"/>
                  </a:lnTo>
                  <a:cubicBezTo>
                    <a:pt x="132" y="1"/>
                    <a:pt x="148" y="11"/>
                    <a:pt x="185" y="33"/>
                  </a:cubicBezTo>
                  <a:cubicBezTo>
                    <a:pt x="185" y="33"/>
                    <a:pt x="1" y="534"/>
                    <a:pt x="619" y="801"/>
                  </a:cubicBezTo>
                  <a:cubicBezTo>
                    <a:pt x="716" y="838"/>
                    <a:pt x="817" y="856"/>
                    <a:pt x="917" y="856"/>
                  </a:cubicBezTo>
                  <a:cubicBezTo>
                    <a:pt x="1178" y="856"/>
                    <a:pt x="1431" y="735"/>
                    <a:pt x="1588" y="517"/>
                  </a:cubicBezTo>
                  <a:cubicBezTo>
                    <a:pt x="1059" y="517"/>
                    <a:pt x="143" y="1"/>
                    <a:pt x="1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5" name="Google Shape;2225;p46"/>
            <p:cNvSpPr/>
            <p:nvPr/>
          </p:nvSpPr>
          <p:spPr>
            <a:xfrm>
              <a:off x="1606499" y="1842659"/>
              <a:ext cx="89452" cy="46697"/>
            </a:xfrm>
            <a:custGeom>
              <a:rect b="b" l="l" r="r" t="t"/>
              <a:pathLst>
                <a:path extrusionOk="0" h="1457" w="2791">
                  <a:moveTo>
                    <a:pt x="0" y="0"/>
                  </a:moveTo>
                  <a:cubicBezTo>
                    <a:pt x="0" y="0"/>
                    <a:pt x="602" y="1457"/>
                    <a:pt x="2576" y="1457"/>
                  </a:cubicBezTo>
                  <a:cubicBezTo>
                    <a:pt x="2630" y="1457"/>
                    <a:pt x="2685" y="1456"/>
                    <a:pt x="2741" y="1454"/>
                  </a:cubicBezTo>
                  <a:lnTo>
                    <a:pt x="2791" y="936"/>
                  </a:lnTo>
                  <a:cubicBezTo>
                    <a:pt x="1788" y="886"/>
                    <a:pt x="819" y="568"/>
                    <a:pt x="0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6" name="Google Shape;2226;p46"/>
            <p:cNvSpPr/>
            <p:nvPr/>
          </p:nvSpPr>
          <p:spPr>
            <a:xfrm>
              <a:off x="1345708" y="1469757"/>
              <a:ext cx="460558" cy="490205"/>
            </a:xfrm>
            <a:custGeom>
              <a:rect b="b" l="l" r="r" t="t"/>
              <a:pathLst>
                <a:path extrusionOk="0" h="15295" w="14370">
                  <a:moveTo>
                    <a:pt x="8834" y="0"/>
                  </a:moveTo>
                  <a:cubicBezTo>
                    <a:pt x="8487" y="0"/>
                    <a:pt x="8194" y="39"/>
                    <a:pt x="7954" y="39"/>
                  </a:cubicBezTo>
                  <a:cubicBezTo>
                    <a:pt x="7385" y="39"/>
                    <a:pt x="5013" y="507"/>
                    <a:pt x="3409" y="2663"/>
                  </a:cubicBezTo>
                  <a:cubicBezTo>
                    <a:pt x="2824" y="3264"/>
                    <a:pt x="1989" y="5236"/>
                    <a:pt x="1905" y="5937"/>
                  </a:cubicBezTo>
                  <a:cubicBezTo>
                    <a:pt x="1805" y="6623"/>
                    <a:pt x="1922" y="7341"/>
                    <a:pt x="1922" y="8043"/>
                  </a:cubicBezTo>
                  <a:cubicBezTo>
                    <a:pt x="1922" y="8744"/>
                    <a:pt x="1755" y="9496"/>
                    <a:pt x="1237" y="9964"/>
                  </a:cubicBezTo>
                  <a:cubicBezTo>
                    <a:pt x="902" y="10248"/>
                    <a:pt x="435" y="10432"/>
                    <a:pt x="234" y="10816"/>
                  </a:cubicBezTo>
                  <a:cubicBezTo>
                    <a:pt x="0" y="11284"/>
                    <a:pt x="268" y="11886"/>
                    <a:pt x="685" y="12170"/>
                  </a:cubicBezTo>
                  <a:cubicBezTo>
                    <a:pt x="1045" y="12405"/>
                    <a:pt x="1484" y="12480"/>
                    <a:pt x="1918" y="12480"/>
                  </a:cubicBezTo>
                  <a:cubicBezTo>
                    <a:pt x="2009" y="12480"/>
                    <a:pt x="2099" y="12476"/>
                    <a:pt x="2189" y="12470"/>
                  </a:cubicBezTo>
                  <a:lnTo>
                    <a:pt x="2189" y="12470"/>
                  </a:lnTo>
                  <a:cubicBezTo>
                    <a:pt x="2106" y="13557"/>
                    <a:pt x="2841" y="14526"/>
                    <a:pt x="3910" y="14726"/>
                  </a:cubicBezTo>
                  <a:cubicBezTo>
                    <a:pt x="4008" y="14741"/>
                    <a:pt x="4106" y="14749"/>
                    <a:pt x="4204" y="14749"/>
                  </a:cubicBezTo>
                  <a:cubicBezTo>
                    <a:pt x="4637" y="14749"/>
                    <a:pt x="5059" y="14601"/>
                    <a:pt x="5414" y="14342"/>
                  </a:cubicBezTo>
                  <a:cubicBezTo>
                    <a:pt x="5765" y="14676"/>
                    <a:pt x="6132" y="15010"/>
                    <a:pt x="6533" y="15294"/>
                  </a:cubicBezTo>
                  <a:cubicBezTo>
                    <a:pt x="6617" y="12237"/>
                    <a:pt x="6550" y="9179"/>
                    <a:pt x="6333" y="6121"/>
                  </a:cubicBezTo>
                  <a:cubicBezTo>
                    <a:pt x="7736" y="5887"/>
                    <a:pt x="10259" y="5119"/>
                    <a:pt x="10694" y="2880"/>
                  </a:cubicBezTo>
                  <a:cubicBezTo>
                    <a:pt x="11245" y="4150"/>
                    <a:pt x="12097" y="4851"/>
                    <a:pt x="13233" y="5820"/>
                  </a:cubicBezTo>
                  <a:cubicBezTo>
                    <a:pt x="13233" y="5820"/>
                    <a:pt x="14370" y="3916"/>
                    <a:pt x="12281" y="1760"/>
                  </a:cubicBezTo>
                  <a:cubicBezTo>
                    <a:pt x="10817" y="226"/>
                    <a:pt x="9670" y="0"/>
                    <a:pt x="88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7" name="Google Shape;2227;p46"/>
            <p:cNvSpPr/>
            <p:nvPr/>
          </p:nvSpPr>
          <p:spPr>
            <a:xfrm>
              <a:off x="1553488" y="1557766"/>
              <a:ext cx="134963" cy="88298"/>
            </a:xfrm>
            <a:custGeom>
              <a:rect b="b" l="l" r="r" t="t"/>
              <a:pathLst>
                <a:path extrusionOk="0" h="2755" w="4211">
                  <a:moveTo>
                    <a:pt x="4110" y="0"/>
                  </a:moveTo>
                  <a:cubicBezTo>
                    <a:pt x="4077" y="0"/>
                    <a:pt x="4127" y="334"/>
                    <a:pt x="4027" y="836"/>
                  </a:cubicBezTo>
                  <a:cubicBezTo>
                    <a:pt x="3977" y="1136"/>
                    <a:pt x="3860" y="1404"/>
                    <a:pt x="3693" y="1671"/>
                  </a:cubicBezTo>
                  <a:cubicBezTo>
                    <a:pt x="3492" y="1972"/>
                    <a:pt x="3191" y="2206"/>
                    <a:pt x="2857" y="2339"/>
                  </a:cubicBezTo>
                  <a:cubicBezTo>
                    <a:pt x="2364" y="2546"/>
                    <a:pt x="1854" y="2587"/>
                    <a:pt x="1416" y="2587"/>
                  </a:cubicBezTo>
                  <a:cubicBezTo>
                    <a:pt x="1216" y="2587"/>
                    <a:pt x="1031" y="2578"/>
                    <a:pt x="869" y="2573"/>
                  </a:cubicBezTo>
                  <a:cubicBezTo>
                    <a:pt x="727" y="2557"/>
                    <a:pt x="585" y="2548"/>
                    <a:pt x="441" y="2548"/>
                  </a:cubicBezTo>
                  <a:cubicBezTo>
                    <a:pt x="297" y="2548"/>
                    <a:pt x="151" y="2557"/>
                    <a:pt x="0" y="2573"/>
                  </a:cubicBezTo>
                  <a:lnTo>
                    <a:pt x="17" y="2573"/>
                  </a:lnTo>
                  <a:cubicBezTo>
                    <a:pt x="284" y="2640"/>
                    <a:pt x="568" y="2690"/>
                    <a:pt x="852" y="2707"/>
                  </a:cubicBezTo>
                  <a:cubicBezTo>
                    <a:pt x="1068" y="2728"/>
                    <a:pt x="1329" y="2754"/>
                    <a:pt x="1617" y="2754"/>
                  </a:cubicBezTo>
                  <a:cubicBezTo>
                    <a:pt x="2023" y="2754"/>
                    <a:pt x="2482" y="2702"/>
                    <a:pt x="2941" y="2506"/>
                  </a:cubicBezTo>
                  <a:cubicBezTo>
                    <a:pt x="3308" y="2356"/>
                    <a:pt x="3626" y="2089"/>
                    <a:pt x="3843" y="1755"/>
                  </a:cubicBezTo>
                  <a:cubicBezTo>
                    <a:pt x="4010" y="1487"/>
                    <a:pt x="4110" y="1170"/>
                    <a:pt x="4161" y="852"/>
                  </a:cubicBezTo>
                  <a:cubicBezTo>
                    <a:pt x="4211" y="568"/>
                    <a:pt x="4194" y="267"/>
                    <a:pt x="411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8" name="Google Shape;2228;p46"/>
            <p:cNvSpPr/>
            <p:nvPr/>
          </p:nvSpPr>
          <p:spPr>
            <a:xfrm>
              <a:off x="1378367" y="1563631"/>
              <a:ext cx="93746" cy="242843"/>
            </a:xfrm>
            <a:custGeom>
              <a:rect b="b" l="l" r="r" t="t"/>
              <a:pathLst>
                <a:path extrusionOk="0" h="7577" w="2925">
                  <a:moveTo>
                    <a:pt x="2908" y="1"/>
                  </a:moveTo>
                  <a:lnTo>
                    <a:pt x="2908" y="1"/>
                  </a:lnTo>
                  <a:cubicBezTo>
                    <a:pt x="2807" y="68"/>
                    <a:pt x="2707" y="135"/>
                    <a:pt x="2607" y="218"/>
                  </a:cubicBezTo>
                  <a:cubicBezTo>
                    <a:pt x="2440" y="369"/>
                    <a:pt x="2173" y="586"/>
                    <a:pt x="1872" y="870"/>
                  </a:cubicBezTo>
                  <a:cubicBezTo>
                    <a:pt x="1521" y="1204"/>
                    <a:pt x="1203" y="1572"/>
                    <a:pt x="919" y="1989"/>
                  </a:cubicBezTo>
                  <a:cubicBezTo>
                    <a:pt x="585" y="2490"/>
                    <a:pt x="368" y="3075"/>
                    <a:pt x="301" y="3677"/>
                  </a:cubicBezTo>
                  <a:cubicBezTo>
                    <a:pt x="268" y="3994"/>
                    <a:pt x="284" y="4312"/>
                    <a:pt x="351" y="4629"/>
                  </a:cubicBezTo>
                  <a:cubicBezTo>
                    <a:pt x="435" y="4897"/>
                    <a:pt x="535" y="5181"/>
                    <a:pt x="652" y="5448"/>
                  </a:cubicBezTo>
                  <a:cubicBezTo>
                    <a:pt x="869" y="5932"/>
                    <a:pt x="1003" y="6417"/>
                    <a:pt x="919" y="6801"/>
                  </a:cubicBezTo>
                  <a:cubicBezTo>
                    <a:pt x="853" y="7102"/>
                    <a:pt x="635" y="7369"/>
                    <a:pt x="351" y="7486"/>
                  </a:cubicBezTo>
                  <a:cubicBezTo>
                    <a:pt x="234" y="7520"/>
                    <a:pt x="117" y="7536"/>
                    <a:pt x="0" y="7536"/>
                  </a:cubicBezTo>
                  <a:cubicBezTo>
                    <a:pt x="0" y="7536"/>
                    <a:pt x="34" y="7553"/>
                    <a:pt x="84" y="7570"/>
                  </a:cubicBezTo>
                  <a:cubicBezTo>
                    <a:pt x="113" y="7575"/>
                    <a:pt x="141" y="7577"/>
                    <a:pt x="169" y="7577"/>
                  </a:cubicBezTo>
                  <a:cubicBezTo>
                    <a:pt x="235" y="7577"/>
                    <a:pt x="297" y="7565"/>
                    <a:pt x="368" y="7553"/>
                  </a:cubicBezTo>
                  <a:cubicBezTo>
                    <a:pt x="702" y="7453"/>
                    <a:pt x="953" y="7169"/>
                    <a:pt x="1036" y="6835"/>
                  </a:cubicBezTo>
                  <a:cubicBezTo>
                    <a:pt x="1153" y="6400"/>
                    <a:pt x="1020" y="5882"/>
                    <a:pt x="819" y="5381"/>
                  </a:cubicBezTo>
                  <a:cubicBezTo>
                    <a:pt x="702" y="5114"/>
                    <a:pt x="602" y="4846"/>
                    <a:pt x="535" y="4579"/>
                  </a:cubicBezTo>
                  <a:cubicBezTo>
                    <a:pt x="468" y="4295"/>
                    <a:pt x="452" y="3994"/>
                    <a:pt x="485" y="3694"/>
                  </a:cubicBezTo>
                  <a:cubicBezTo>
                    <a:pt x="552" y="3125"/>
                    <a:pt x="752" y="2557"/>
                    <a:pt x="1070" y="2073"/>
                  </a:cubicBezTo>
                  <a:cubicBezTo>
                    <a:pt x="1337" y="1672"/>
                    <a:pt x="1638" y="1304"/>
                    <a:pt x="1972" y="953"/>
                  </a:cubicBezTo>
                  <a:cubicBezTo>
                    <a:pt x="2540" y="369"/>
                    <a:pt x="2924" y="34"/>
                    <a:pt x="29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9" name="Google Shape;2229;p46"/>
            <p:cNvSpPr/>
            <p:nvPr/>
          </p:nvSpPr>
          <p:spPr>
            <a:xfrm>
              <a:off x="1572750" y="4596234"/>
              <a:ext cx="324026" cy="74420"/>
            </a:xfrm>
            <a:custGeom>
              <a:rect b="b" l="l" r="r" t="t"/>
              <a:pathLst>
                <a:path extrusionOk="0" h="2322" w="10110">
                  <a:moveTo>
                    <a:pt x="17" y="0"/>
                  </a:moveTo>
                  <a:lnTo>
                    <a:pt x="1" y="2139"/>
                  </a:lnTo>
                  <a:lnTo>
                    <a:pt x="335" y="2156"/>
                  </a:lnTo>
                  <a:cubicBezTo>
                    <a:pt x="1285" y="2208"/>
                    <a:pt x="4091" y="2321"/>
                    <a:pt x="6280" y="2321"/>
                  </a:cubicBezTo>
                  <a:cubicBezTo>
                    <a:pt x="7555" y="2321"/>
                    <a:pt x="8621" y="2283"/>
                    <a:pt x="8990" y="2172"/>
                  </a:cubicBezTo>
                  <a:cubicBezTo>
                    <a:pt x="10109" y="1838"/>
                    <a:pt x="5481" y="786"/>
                    <a:pt x="5481" y="786"/>
                  </a:cubicBezTo>
                  <a:lnTo>
                    <a:pt x="5481" y="101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0" name="Google Shape;2230;p46"/>
            <p:cNvSpPr/>
            <p:nvPr/>
          </p:nvSpPr>
          <p:spPr>
            <a:xfrm>
              <a:off x="1572750" y="4615368"/>
              <a:ext cx="63235" cy="49966"/>
            </a:xfrm>
            <a:custGeom>
              <a:rect b="b" l="l" r="r" t="t"/>
              <a:pathLst>
                <a:path extrusionOk="0" h="1559" w="1973">
                  <a:moveTo>
                    <a:pt x="129" y="0"/>
                  </a:moveTo>
                  <a:cubicBezTo>
                    <a:pt x="87" y="0"/>
                    <a:pt x="44" y="2"/>
                    <a:pt x="1" y="5"/>
                  </a:cubicBezTo>
                  <a:lnTo>
                    <a:pt x="1" y="1525"/>
                  </a:lnTo>
                  <a:lnTo>
                    <a:pt x="1972" y="1559"/>
                  </a:lnTo>
                  <a:cubicBezTo>
                    <a:pt x="1889" y="1108"/>
                    <a:pt x="1638" y="690"/>
                    <a:pt x="1271" y="406"/>
                  </a:cubicBezTo>
                  <a:cubicBezTo>
                    <a:pt x="952" y="148"/>
                    <a:pt x="551" y="0"/>
                    <a:pt x="129" y="0"/>
                  </a:cubicBezTo>
                  <a:close/>
                </a:path>
              </a:pathLst>
            </a:custGeom>
            <a:solidFill>
              <a:schemeClr val="lt1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1" name="Google Shape;2231;p46"/>
            <p:cNvSpPr/>
            <p:nvPr/>
          </p:nvSpPr>
          <p:spPr>
            <a:xfrm>
              <a:off x="1572205" y="4640688"/>
              <a:ext cx="300469" cy="29871"/>
            </a:xfrm>
            <a:custGeom>
              <a:rect b="b" l="l" r="r" t="t"/>
              <a:pathLst>
                <a:path extrusionOk="0" h="932" w="9375">
                  <a:moveTo>
                    <a:pt x="7754" y="0"/>
                  </a:moveTo>
                  <a:cubicBezTo>
                    <a:pt x="7436" y="0"/>
                    <a:pt x="7269" y="702"/>
                    <a:pt x="7269" y="702"/>
                  </a:cubicBezTo>
                  <a:lnTo>
                    <a:pt x="18" y="618"/>
                  </a:lnTo>
                  <a:lnTo>
                    <a:pt x="1" y="752"/>
                  </a:lnTo>
                  <a:cubicBezTo>
                    <a:pt x="1379" y="869"/>
                    <a:pt x="3623" y="932"/>
                    <a:pt x="5546" y="932"/>
                  </a:cubicBezTo>
                  <a:cubicBezTo>
                    <a:pt x="7470" y="932"/>
                    <a:pt x="9074" y="869"/>
                    <a:pt x="9174" y="735"/>
                  </a:cubicBezTo>
                  <a:cubicBezTo>
                    <a:pt x="9374" y="468"/>
                    <a:pt x="7754" y="0"/>
                    <a:pt x="7754" y="0"/>
                  </a:cubicBezTo>
                  <a:close/>
                </a:path>
              </a:pathLst>
            </a:custGeom>
            <a:solidFill>
              <a:schemeClr val="lt1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2" name="Google Shape;2232;p46"/>
            <p:cNvSpPr/>
            <p:nvPr/>
          </p:nvSpPr>
          <p:spPr>
            <a:xfrm>
              <a:off x="1571693" y="4659181"/>
              <a:ext cx="296174" cy="4551"/>
            </a:xfrm>
            <a:custGeom>
              <a:rect b="b" l="l" r="r" t="t"/>
              <a:pathLst>
                <a:path extrusionOk="0" h="142" w="9241">
                  <a:moveTo>
                    <a:pt x="55" y="0"/>
                  </a:moveTo>
                  <a:cubicBezTo>
                    <a:pt x="37" y="0"/>
                    <a:pt x="23" y="8"/>
                    <a:pt x="0" y="8"/>
                  </a:cubicBezTo>
                  <a:lnTo>
                    <a:pt x="84" y="8"/>
                  </a:lnTo>
                  <a:cubicBezTo>
                    <a:pt x="73" y="2"/>
                    <a:pt x="63" y="0"/>
                    <a:pt x="55" y="0"/>
                  </a:cubicBezTo>
                  <a:close/>
                  <a:moveTo>
                    <a:pt x="84" y="8"/>
                  </a:moveTo>
                  <a:lnTo>
                    <a:pt x="351" y="25"/>
                  </a:lnTo>
                  <a:cubicBezTo>
                    <a:pt x="618" y="41"/>
                    <a:pt x="953" y="58"/>
                    <a:pt x="1354" y="75"/>
                  </a:cubicBezTo>
                  <a:cubicBezTo>
                    <a:pt x="2189" y="108"/>
                    <a:pt x="3342" y="142"/>
                    <a:pt x="4612" y="142"/>
                  </a:cubicBezTo>
                  <a:cubicBezTo>
                    <a:pt x="5882" y="142"/>
                    <a:pt x="7051" y="108"/>
                    <a:pt x="7887" y="91"/>
                  </a:cubicBezTo>
                  <a:lnTo>
                    <a:pt x="8872" y="41"/>
                  </a:lnTo>
                  <a:lnTo>
                    <a:pt x="9140" y="41"/>
                  </a:lnTo>
                  <a:cubicBezTo>
                    <a:pt x="9173" y="41"/>
                    <a:pt x="9207" y="25"/>
                    <a:pt x="9240" y="25"/>
                  </a:cubicBezTo>
                  <a:lnTo>
                    <a:pt x="8872" y="25"/>
                  </a:lnTo>
                  <a:cubicBezTo>
                    <a:pt x="8605" y="25"/>
                    <a:pt x="8271" y="41"/>
                    <a:pt x="7887" y="41"/>
                  </a:cubicBezTo>
                  <a:cubicBezTo>
                    <a:pt x="7051" y="58"/>
                    <a:pt x="5882" y="75"/>
                    <a:pt x="4612" y="75"/>
                  </a:cubicBezTo>
                  <a:cubicBezTo>
                    <a:pt x="3342" y="75"/>
                    <a:pt x="2189" y="41"/>
                    <a:pt x="1354" y="25"/>
                  </a:cubicBezTo>
                  <a:lnTo>
                    <a:pt x="351" y="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3" name="Google Shape;2233;p46"/>
            <p:cNvSpPr/>
            <p:nvPr/>
          </p:nvSpPr>
          <p:spPr>
            <a:xfrm>
              <a:off x="1804632" y="4639053"/>
              <a:ext cx="17179" cy="27371"/>
            </a:xfrm>
            <a:custGeom>
              <a:rect b="b" l="l" r="r" t="t"/>
              <a:pathLst>
                <a:path extrusionOk="0" h="854" w="536">
                  <a:moveTo>
                    <a:pt x="535" y="1"/>
                  </a:moveTo>
                  <a:cubicBezTo>
                    <a:pt x="201" y="151"/>
                    <a:pt x="0" y="485"/>
                    <a:pt x="17" y="853"/>
                  </a:cubicBezTo>
                  <a:cubicBezTo>
                    <a:pt x="67" y="686"/>
                    <a:pt x="117" y="519"/>
                    <a:pt x="201" y="385"/>
                  </a:cubicBezTo>
                  <a:cubicBezTo>
                    <a:pt x="301" y="235"/>
                    <a:pt x="418" y="118"/>
                    <a:pt x="5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4" name="Google Shape;2234;p46"/>
            <p:cNvSpPr/>
            <p:nvPr/>
          </p:nvSpPr>
          <p:spPr>
            <a:xfrm>
              <a:off x="1750019" y="4621394"/>
              <a:ext cx="10192" cy="14551"/>
            </a:xfrm>
            <a:custGeom>
              <a:rect b="b" l="l" r="r" t="t"/>
              <a:pathLst>
                <a:path extrusionOk="0" h="454" w="318">
                  <a:moveTo>
                    <a:pt x="301" y="1"/>
                  </a:moveTo>
                  <a:cubicBezTo>
                    <a:pt x="284" y="1"/>
                    <a:pt x="201" y="84"/>
                    <a:pt x="134" y="218"/>
                  </a:cubicBezTo>
                  <a:cubicBezTo>
                    <a:pt x="50" y="335"/>
                    <a:pt x="0" y="452"/>
                    <a:pt x="17" y="452"/>
                  </a:cubicBezTo>
                  <a:cubicBezTo>
                    <a:pt x="18" y="453"/>
                    <a:pt x="20" y="454"/>
                    <a:pt x="21" y="454"/>
                  </a:cubicBezTo>
                  <a:cubicBezTo>
                    <a:pt x="44" y="454"/>
                    <a:pt x="107" y="360"/>
                    <a:pt x="184" y="251"/>
                  </a:cubicBezTo>
                  <a:cubicBezTo>
                    <a:pt x="268" y="118"/>
                    <a:pt x="318" y="17"/>
                    <a:pt x="3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5" name="Google Shape;2235;p46"/>
            <p:cNvSpPr/>
            <p:nvPr/>
          </p:nvSpPr>
          <p:spPr>
            <a:xfrm>
              <a:off x="1736077" y="4618637"/>
              <a:ext cx="11282" cy="9839"/>
            </a:xfrm>
            <a:custGeom>
              <a:rect b="b" l="l" r="r" t="t"/>
              <a:pathLst>
                <a:path extrusionOk="0" h="307" w="352">
                  <a:moveTo>
                    <a:pt x="344" y="0"/>
                  </a:moveTo>
                  <a:cubicBezTo>
                    <a:pt x="317" y="0"/>
                    <a:pt x="241" y="62"/>
                    <a:pt x="151" y="137"/>
                  </a:cubicBezTo>
                  <a:cubicBezTo>
                    <a:pt x="68" y="220"/>
                    <a:pt x="1" y="287"/>
                    <a:pt x="1" y="304"/>
                  </a:cubicBezTo>
                  <a:cubicBezTo>
                    <a:pt x="3" y="306"/>
                    <a:pt x="6" y="307"/>
                    <a:pt x="10" y="307"/>
                  </a:cubicBezTo>
                  <a:cubicBezTo>
                    <a:pt x="39" y="307"/>
                    <a:pt x="114" y="260"/>
                    <a:pt x="201" y="187"/>
                  </a:cubicBezTo>
                  <a:cubicBezTo>
                    <a:pt x="285" y="103"/>
                    <a:pt x="352" y="20"/>
                    <a:pt x="352" y="3"/>
                  </a:cubicBezTo>
                  <a:cubicBezTo>
                    <a:pt x="350" y="1"/>
                    <a:pt x="347" y="0"/>
                    <a:pt x="34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6" name="Google Shape;2236;p46"/>
            <p:cNvSpPr/>
            <p:nvPr/>
          </p:nvSpPr>
          <p:spPr>
            <a:xfrm>
              <a:off x="1727520" y="4611009"/>
              <a:ext cx="18236" cy="2372"/>
            </a:xfrm>
            <a:custGeom>
              <a:rect b="b" l="l" r="r" t="t"/>
              <a:pathLst>
                <a:path extrusionOk="0" h="74" w="569">
                  <a:moveTo>
                    <a:pt x="197" y="0"/>
                  </a:moveTo>
                  <a:cubicBezTo>
                    <a:pt x="127" y="0"/>
                    <a:pt x="60" y="12"/>
                    <a:pt x="0" y="24"/>
                  </a:cubicBezTo>
                  <a:cubicBezTo>
                    <a:pt x="84" y="74"/>
                    <a:pt x="184" y="74"/>
                    <a:pt x="284" y="74"/>
                  </a:cubicBezTo>
                  <a:cubicBezTo>
                    <a:pt x="368" y="74"/>
                    <a:pt x="468" y="74"/>
                    <a:pt x="569" y="41"/>
                  </a:cubicBezTo>
                  <a:cubicBezTo>
                    <a:pt x="495" y="16"/>
                    <a:pt x="422" y="1"/>
                    <a:pt x="355" y="1"/>
                  </a:cubicBezTo>
                  <a:cubicBezTo>
                    <a:pt x="330" y="1"/>
                    <a:pt x="307" y="3"/>
                    <a:pt x="284" y="7"/>
                  </a:cubicBezTo>
                  <a:cubicBezTo>
                    <a:pt x="255" y="2"/>
                    <a:pt x="226" y="0"/>
                    <a:pt x="1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7" name="Google Shape;2237;p46"/>
            <p:cNvSpPr/>
            <p:nvPr/>
          </p:nvSpPr>
          <p:spPr>
            <a:xfrm>
              <a:off x="1724315" y="4600497"/>
              <a:ext cx="20897" cy="2949"/>
            </a:xfrm>
            <a:custGeom>
              <a:rect b="b" l="l" r="r" t="t"/>
              <a:pathLst>
                <a:path extrusionOk="0" h="92" w="652">
                  <a:moveTo>
                    <a:pt x="0" y="1"/>
                  </a:moveTo>
                  <a:lnTo>
                    <a:pt x="0" y="1"/>
                  </a:lnTo>
                  <a:cubicBezTo>
                    <a:pt x="120" y="61"/>
                    <a:pt x="253" y="91"/>
                    <a:pt x="386" y="91"/>
                  </a:cubicBezTo>
                  <a:cubicBezTo>
                    <a:pt x="475" y="91"/>
                    <a:pt x="565" y="78"/>
                    <a:pt x="652" y="51"/>
                  </a:cubicBezTo>
                  <a:cubicBezTo>
                    <a:pt x="435" y="34"/>
                    <a:pt x="217" y="18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8" name="Google Shape;2238;p46"/>
            <p:cNvSpPr/>
            <p:nvPr/>
          </p:nvSpPr>
          <p:spPr>
            <a:xfrm>
              <a:off x="1756429" y="4605272"/>
              <a:ext cx="33236" cy="18845"/>
            </a:xfrm>
            <a:custGeom>
              <a:rect b="b" l="l" r="r" t="t"/>
              <a:pathLst>
                <a:path extrusionOk="0" h="588" w="1037">
                  <a:moveTo>
                    <a:pt x="678" y="57"/>
                  </a:moveTo>
                  <a:cubicBezTo>
                    <a:pt x="766" y="57"/>
                    <a:pt x="849" y="79"/>
                    <a:pt x="920" y="119"/>
                  </a:cubicBezTo>
                  <a:cubicBezTo>
                    <a:pt x="987" y="153"/>
                    <a:pt x="953" y="220"/>
                    <a:pt x="903" y="253"/>
                  </a:cubicBezTo>
                  <a:cubicBezTo>
                    <a:pt x="836" y="286"/>
                    <a:pt x="769" y="320"/>
                    <a:pt x="702" y="336"/>
                  </a:cubicBezTo>
                  <a:cubicBezTo>
                    <a:pt x="586" y="387"/>
                    <a:pt x="469" y="420"/>
                    <a:pt x="335" y="437"/>
                  </a:cubicBezTo>
                  <a:cubicBezTo>
                    <a:pt x="235" y="453"/>
                    <a:pt x="152" y="462"/>
                    <a:pt x="93" y="468"/>
                  </a:cubicBezTo>
                  <a:lnTo>
                    <a:pt x="93" y="468"/>
                  </a:lnTo>
                  <a:cubicBezTo>
                    <a:pt x="122" y="401"/>
                    <a:pt x="158" y="340"/>
                    <a:pt x="201" y="286"/>
                  </a:cubicBezTo>
                  <a:cubicBezTo>
                    <a:pt x="285" y="186"/>
                    <a:pt x="385" y="119"/>
                    <a:pt x="502" y="86"/>
                  </a:cubicBezTo>
                  <a:cubicBezTo>
                    <a:pt x="561" y="66"/>
                    <a:pt x="621" y="57"/>
                    <a:pt x="678" y="57"/>
                  </a:cubicBezTo>
                  <a:close/>
                  <a:moveTo>
                    <a:pt x="682" y="0"/>
                  </a:moveTo>
                  <a:cubicBezTo>
                    <a:pt x="406" y="0"/>
                    <a:pt x="147" y="182"/>
                    <a:pt x="55" y="472"/>
                  </a:cubicBezTo>
                  <a:lnTo>
                    <a:pt x="55" y="472"/>
                  </a:lnTo>
                  <a:cubicBezTo>
                    <a:pt x="20" y="477"/>
                    <a:pt x="1" y="480"/>
                    <a:pt x="1" y="487"/>
                  </a:cubicBezTo>
                  <a:cubicBezTo>
                    <a:pt x="17" y="489"/>
                    <a:pt x="34" y="491"/>
                    <a:pt x="51" y="493"/>
                  </a:cubicBezTo>
                  <a:lnTo>
                    <a:pt x="51" y="493"/>
                  </a:lnTo>
                  <a:cubicBezTo>
                    <a:pt x="51" y="524"/>
                    <a:pt x="51" y="556"/>
                    <a:pt x="51" y="587"/>
                  </a:cubicBezTo>
                  <a:cubicBezTo>
                    <a:pt x="60" y="555"/>
                    <a:pt x="70" y="525"/>
                    <a:pt x="82" y="496"/>
                  </a:cubicBezTo>
                  <a:lnTo>
                    <a:pt x="82" y="496"/>
                  </a:lnTo>
                  <a:cubicBezTo>
                    <a:pt x="113" y="498"/>
                    <a:pt x="145" y="499"/>
                    <a:pt x="176" y="499"/>
                  </a:cubicBezTo>
                  <a:cubicBezTo>
                    <a:pt x="235" y="499"/>
                    <a:pt x="293" y="495"/>
                    <a:pt x="352" y="487"/>
                  </a:cubicBezTo>
                  <a:cubicBezTo>
                    <a:pt x="469" y="470"/>
                    <a:pt x="602" y="437"/>
                    <a:pt x="719" y="403"/>
                  </a:cubicBezTo>
                  <a:cubicBezTo>
                    <a:pt x="786" y="387"/>
                    <a:pt x="870" y="353"/>
                    <a:pt x="936" y="320"/>
                  </a:cubicBezTo>
                  <a:cubicBezTo>
                    <a:pt x="970" y="286"/>
                    <a:pt x="1003" y="253"/>
                    <a:pt x="1020" y="203"/>
                  </a:cubicBezTo>
                  <a:cubicBezTo>
                    <a:pt x="1037" y="153"/>
                    <a:pt x="1003" y="103"/>
                    <a:pt x="970" y="69"/>
                  </a:cubicBezTo>
                  <a:cubicBezTo>
                    <a:pt x="876" y="22"/>
                    <a:pt x="778" y="0"/>
                    <a:pt x="6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9" name="Google Shape;2239;p46"/>
            <p:cNvSpPr/>
            <p:nvPr/>
          </p:nvSpPr>
          <p:spPr>
            <a:xfrm>
              <a:off x="1744122" y="4599439"/>
              <a:ext cx="17179" cy="21986"/>
            </a:xfrm>
            <a:custGeom>
              <a:rect b="b" l="l" r="r" t="t"/>
              <a:pathLst>
                <a:path extrusionOk="0" h="686" w="536">
                  <a:moveTo>
                    <a:pt x="134" y="1"/>
                  </a:moveTo>
                  <a:cubicBezTo>
                    <a:pt x="51" y="17"/>
                    <a:pt x="0" y="101"/>
                    <a:pt x="17" y="168"/>
                  </a:cubicBezTo>
                  <a:cubicBezTo>
                    <a:pt x="34" y="218"/>
                    <a:pt x="51" y="285"/>
                    <a:pt x="84" y="318"/>
                  </a:cubicBezTo>
                  <a:cubicBezTo>
                    <a:pt x="117" y="402"/>
                    <a:pt x="184" y="468"/>
                    <a:pt x="251" y="535"/>
                  </a:cubicBezTo>
                  <a:cubicBezTo>
                    <a:pt x="301" y="602"/>
                    <a:pt x="368" y="652"/>
                    <a:pt x="435" y="686"/>
                  </a:cubicBezTo>
                  <a:cubicBezTo>
                    <a:pt x="452" y="669"/>
                    <a:pt x="368" y="619"/>
                    <a:pt x="284" y="502"/>
                  </a:cubicBezTo>
                  <a:cubicBezTo>
                    <a:pt x="218" y="435"/>
                    <a:pt x="167" y="368"/>
                    <a:pt x="134" y="301"/>
                  </a:cubicBezTo>
                  <a:cubicBezTo>
                    <a:pt x="84" y="218"/>
                    <a:pt x="51" y="84"/>
                    <a:pt x="134" y="67"/>
                  </a:cubicBezTo>
                  <a:cubicBezTo>
                    <a:pt x="234" y="67"/>
                    <a:pt x="318" y="151"/>
                    <a:pt x="368" y="218"/>
                  </a:cubicBezTo>
                  <a:cubicBezTo>
                    <a:pt x="418" y="285"/>
                    <a:pt x="452" y="368"/>
                    <a:pt x="468" y="452"/>
                  </a:cubicBezTo>
                  <a:cubicBezTo>
                    <a:pt x="468" y="518"/>
                    <a:pt x="485" y="602"/>
                    <a:pt x="468" y="686"/>
                  </a:cubicBezTo>
                  <a:cubicBezTo>
                    <a:pt x="518" y="619"/>
                    <a:pt x="535" y="518"/>
                    <a:pt x="518" y="435"/>
                  </a:cubicBezTo>
                  <a:cubicBezTo>
                    <a:pt x="502" y="351"/>
                    <a:pt x="468" y="268"/>
                    <a:pt x="418" y="184"/>
                  </a:cubicBezTo>
                  <a:cubicBezTo>
                    <a:pt x="351" y="84"/>
                    <a:pt x="251" y="17"/>
                    <a:pt x="13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0" name="Google Shape;2240;p46"/>
            <p:cNvSpPr/>
            <p:nvPr/>
          </p:nvSpPr>
          <p:spPr>
            <a:xfrm>
              <a:off x="1570090" y="4613670"/>
              <a:ext cx="62145" cy="50607"/>
            </a:xfrm>
            <a:custGeom>
              <a:rect b="b" l="l" r="r" t="t"/>
              <a:pathLst>
                <a:path extrusionOk="0" h="1579" w="1939">
                  <a:moveTo>
                    <a:pt x="318" y="0"/>
                  </a:moveTo>
                  <a:cubicBezTo>
                    <a:pt x="251" y="0"/>
                    <a:pt x="184" y="8"/>
                    <a:pt x="117" y="8"/>
                  </a:cubicBezTo>
                  <a:cubicBezTo>
                    <a:pt x="84" y="8"/>
                    <a:pt x="50" y="24"/>
                    <a:pt x="0" y="41"/>
                  </a:cubicBezTo>
                  <a:lnTo>
                    <a:pt x="17" y="41"/>
                  </a:lnTo>
                  <a:cubicBezTo>
                    <a:pt x="17" y="41"/>
                    <a:pt x="54" y="37"/>
                    <a:pt x="123" y="37"/>
                  </a:cubicBezTo>
                  <a:cubicBezTo>
                    <a:pt x="192" y="37"/>
                    <a:pt x="293" y="41"/>
                    <a:pt x="418" y="58"/>
                  </a:cubicBezTo>
                  <a:cubicBezTo>
                    <a:pt x="1069" y="125"/>
                    <a:pt x="1621" y="559"/>
                    <a:pt x="1838" y="1194"/>
                  </a:cubicBezTo>
                  <a:cubicBezTo>
                    <a:pt x="1922" y="1428"/>
                    <a:pt x="1922" y="1578"/>
                    <a:pt x="1938" y="1578"/>
                  </a:cubicBezTo>
                  <a:cubicBezTo>
                    <a:pt x="1938" y="1545"/>
                    <a:pt x="1938" y="1511"/>
                    <a:pt x="1938" y="1461"/>
                  </a:cubicBezTo>
                  <a:cubicBezTo>
                    <a:pt x="1922" y="1361"/>
                    <a:pt x="1905" y="1277"/>
                    <a:pt x="1871" y="1177"/>
                  </a:cubicBezTo>
                  <a:cubicBezTo>
                    <a:pt x="1688" y="526"/>
                    <a:pt x="1103" y="58"/>
                    <a:pt x="418" y="8"/>
                  </a:cubicBezTo>
                  <a:cubicBezTo>
                    <a:pt x="384" y="2"/>
                    <a:pt x="351" y="0"/>
                    <a:pt x="3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1" name="Google Shape;2241;p46"/>
            <p:cNvSpPr/>
            <p:nvPr/>
          </p:nvSpPr>
          <p:spPr>
            <a:xfrm>
              <a:off x="1654702" y="4642579"/>
              <a:ext cx="50895" cy="2756"/>
            </a:xfrm>
            <a:custGeom>
              <a:rect b="b" l="l" r="r" t="t"/>
              <a:pathLst>
                <a:path extrusionOk="0" h="86" w="1588">
                  <a:moveTo>
                    <a:pt x="84" y="1"/>
                  </a:moveTo>
                  <a:cubicBezTo>
                    <a:pt x="30" y="1"/>
                    <a:pt x="0" y="3"/>
                    <a:pt x="0" y="8"/>
                  </a:cubicBezTo>
                  <a:cubicBezTo>
                    <a:pt x="271" y="60"/>
                    <a:pt x="546" y="85"/>
                    <a:pt x="824" y="85"/>
                  </a:cubicBezTo>
                  <a:cubicBezTo>
                    <a:pt x="1077" y="85"/>
                    <a:pt x="1332" y="64"/>
                    <a:pt x="1587" y="25"/>
                  </a:cubicBezTo>
                  <a:cubicBezTo>
                    <a:pt x="1587" y="19"/>
                    <a:pt x="1547" y="17"/>
                    <a:pt x="1476" y="17"/>
                  </a:cubicBezTo>
                  <a:cubicBezTo>
                    <a:pt x="1335" y="17"/>
                    <a:pt x="1075" y="25"/>
                    <a:pt x="785" y="25"/>
                  </a:cubicBezTo>
                  <a:cubicBezTo>
                    <a:pt x="478" y="13"/>
                    <a:pt x="213" y="1"/>
                    <a:pt x="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2" name="Google Shape;2242;p46"/>
            <p:cNvSpPr/>
            <p:nvPr/>
          </p:nvSpPr>
          <p:spPr>
            <a:xfrm>
              <a:off x="1619896" y="4642707"/>
              <a:ext cx="5897" cy="9775"/>
            </a:xfrm>
            <a:custGeom>
              <a:rect b="b" l="l" r="r" t="t"/>
              <a:pathLst>
                <a:path extrusionOk="0" h="305" w="184">
                  <a:moveTo>
                    <a:pt x="20" y="1"/>
                  </a:moveTo>
                  <a:cubicBezTo>
                    <a:pt x="18" y="1"/>
                    <a:pt x="17" y="2"/>
                    <a:pt x="17" y="4"/>
                  </a:cubicBezTo>
                  <a:cubicBezTo>
                    <a:pt x="0" y="21"/>
                    <a:pt x="33" y="71"/>
                    <a:pt x="84" y="154"/>
                  </a:cubicBezTo>
                  <a:cubicBezTo>
                    <a:pt x="117" y="238"/>
                    <a:pt x="134" y="305"/>
                    <a:pt x="150" y="305"/>
                  </a:cubicBezTo>
                  <a:cubicBezTo>
                    <a:pt x="167" y="305"/>
                    <a:pt x="184" y="221"/>
                    <a:pt x="134" y="138"/>
                  </a:cubicBezTo>
                  <a:cubicBezTo>
                    <a:pt x="105" y="50"/>
                    <a:pt x="37" y="1"/>
                    <a:pt x="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3" name="Google Shape;2243;p46"/>
            <p:cNvSpPr/>
            <p:nvPr/>
          </p:nvSpPr>
          <p:spPr>
            <a:xfrm>
              <a:off x="1607044" y="4626618"/>
              <a:ext cx="7500" cy="6731"/>
            </a:xfrm>
            <a:custGeom>
              <a:rect b="b" l="l" r="r" t="t"/>
              <a:pathLst>
                <a:path extrusionOk="0" h="210" w="234">
                  <a:moveTo>
                    <a:pt x="22" y="0"/>
                  </a:moveTo>
                  <a:cubicBezTo>
                    <a:pt x="19" y="0"/>
                    <a:pt x="17" y="2"/>
                    <a:pt x="17" y="5"/>
                  </a:cubicBezTo>
                  <a:cubicBezTo>
                    <a:pt x="0" y="21"/>
                    <a:pt x="33" y="71"/>
                    <a:pt x="84" y="122"/>
                  </a:cubicBezTo>
                  <a:cubicBezTo>
                    <a:pt x="139" y="177"/>
                    <a:pt x="183" y="209"/>
                    <a:pt x="206" y="209"/>
                  </a:cubicBezTo>
                  <a:cubicBezTo>
                    <a:pt x="211" y="209"/>
                    <a:pt x="214" y="208"/>
                    <a:pt x="217" y="205"/>
                  </a:cubicBezTo>
                  <a:cubicBezTo>
                    <a:pt x="234" y="188"/>
                    <a:pt x="184" y="138"/>
                    <a:pt x="134" y="88"/>
                  </a:cubicBezTo>
                  <a:cubicBezTo>
                    <a:pt x="92" y="33"/>
                    <a:pt x="39" y="0"/>
                    <a:pt x="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4" name="Google Shape;2244;p46"/>
            <p:cNvSpPr/>
            <p:nvPr/>
          </p:nvSpPr>
          <p:spPr>
            <a:xfrm>
              <a:off x="1588807" y="4618253"/>
              <a:ext cx="10769" cy="4391"/>
            </a:xfrm>
            <a:custGeom>
              <a:rect b="b" l="l" r="r" t="t"/>
              <a:pathLst>
                <a:path extrusionOk="0" h="137" w="336">
                  <a:moveTo>
                    <a:pt x="98" y="1"/>
                  </a:moveTo>
                  <a:cubicBezTo>
                    <a:pt x="41" y="1"/>
                    <a:pt x="1" y="20"/>
                    <a:pt x="1" y="32"/>
                  </a:cubicBezTo>
                  <a:cubicBezTo>
                    <a:pt x="1" y="48"/>
                    <a:pt x="84" y="48"/>
                    <a:pt x="168" y="82"/>
                  </a:cubicBezTo>
                  <a:cubicBezTo>
                    <a:pt x="223" y="109"/>
                    <a:pt x="277" y="136"/>
                    <a:pt x="304" y="136"/>
                  </a:cubicBezTo>
                  <a:cubicBezTo>
                    <a:pt x="311" y="136"/>
                    <a:pt x="315" y="135"/>
                    <a:pt x="318" y="132"/>
                  </a:cubicBezTo>
                  <a:cubicBezTo>
                    <a:pt x="335" y="132"/>
                    <a:pt x="285" y="48"/>
                    <a:pt x="185" y="15"/>
                  </a:cubicBezTo>
                  <a:cubicBezTo>
                    <a:pt x="154" y="5"/>
                    <a:pt x="124" y="1"/>
                    <a:pt x="9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5" name="Google Shape;2245;p46"/>
            <p:cNvSpPr/>
            <p:nvPr/>
          </p:nvSpPr>
          <p:spPr>
            <a:xfrm>
              <a:off x="1575442" y="4615625"/>
              <a:ext cx="5897" cy="2468"/>
            </a:xfrm>
            <a:custGeom>
              <a:rect b="b" l="l" r="r" t="t"/>
              <a:pathLst>
                <a:path extrusionOk="0" h="77" w="184">
                  <a:moveTo>
                    <a:pt x="46" y="1"/>
                  </a:moveTo>
                  <a:cubicBezTo>
                    <a:pt x="29" y="1"/>
                    <a:pt x="17" y="5"/>
                    <a:pt x="17" y="13"/>
                  </a:cubicBezTo>
                  <a:cubicBezTo>
                    <a:pt x="0" y="30"/>
                    <a:pt x="34" y="47"/>
                    <a:pt x="84" y="64"/>
                  </a:cubicBezTo>
                  <a:cubicBezTo>
                    <a:pt x="109" y="72"/>
                    <a:pt x="130" y="76"/>
                    <a:pt x="144" y="76"/>
                  </a:cubicBezTo>
                  <a:cubicBezTo>
                    <a:pt x="159" y="76"/>
                    <a:pt x="167" y="72"/>
                    <a:pt x="167" y="64"/>
                  </a:cubicBezTo>
                  <a:cubicBezTo>
                    <a:pt x="184" y="47"/>
                    <a:pt x="151" y="30"/>
                    <a:pt x="100" y="13"/>
                  </a:cubicBezTo>
                  <a:cubicBezTo>
                    <a:pt x="84" y="5"/>
                    <a:pt x="63" y="1"/>
                    <a:pt x="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6" name="Google Shape;2246;p46"/>
            <p:cNvSpPr/>
            <p:nvPr/>
          </p:nvSpPr>
          <p:spPr>
            <a:xfrm>
              <a:off x="1380514" y="2549521"/>
              <a:ext cx="467001" cy="148488"/>
            </a:xfrm>
            <a:custGeom>
              <a:rect b="b" l="l" r="r" t="t"/>
              <a:pathLst>
                <a:path extrusionOk="0" h="4633" w="14571">
                  <a:moveTo>
                    <a:pt x="0" y="0"/>
                  </a:moveTo>
                  <a:cubicBezTo>
                    <a:pt x="0" y="0"/>
                    <a:pt x="598" y="4633"/>
                    <a:pt x="5044" y="4633"/>
                  </a:cubicBezTo>
                  <a:cubicBezTo>
                    <a:pt x="5122" y="4633"/>
                    <a:pt x="5200" y="4631"/>
                    <a:pt x="5280" y="4629"/>
                  </a:cubicBezTo>
                  <a:cubicBezTo>
                    <a:pt x="8388" y="4478"/>
                    <a:pt x="11496" y="4127"/>
                    <a:pt x="14570" y="3576"/>
                  </a:cubicBezTo>
                  <a:lnTo>
                    <a:pt x="14520" y="26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>
                <a:alpha val="32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7" name="Google Shape;2247;p46"/>
            <p:cNvSpPr/>
            <p:nvPr/>
          </p:nvSpPr>
          <p:spPr>
            <a:xfrm>
              <a:off x="1305005" y="2292480"/>
              <a:ext cx="951084" cy="383286"/>
            </a:xfrm>
            <a:custGeom>
              <a:rect b="b" l="l" r="r" t="t"/>
              <a:pathLst>
                <a:path extrusionOk="0" h="11959" w="29675">
                  <a:moveTo>
                    <a:pt x="6132" y="0"/>
                  </a:moveTo>
                  <a:lnTo>
                    <a:pt x="101" y="3108"/>
                  </a:lnTo>
                  <a:cubicBezTo>
                    <a:pt x="101" y="3108"/>
                    <a:pt x="0" y="3442"/>
                    <a:pt x="2741" y="8789"/>
                  </a:cubicBezTo>
                  <a:cubicBezTo>
                    <a:pt x="3958" y="11159"/>
                    <a:pt x="6570" y="11959"/>
                    <a:pt x="9540" y="11959"/>
                  </a:cubicBezTo>
                  <a:cubicBezTo>
                    <a:pt x="15697" y="11959"/>
                    <a:pt x="23392" y="8522"/>
                    <a:pt x="23392" y="8522"/>
                  </a:cubicBezTo>
                  <a:lnTo>
                    <a:pt x="23392" y="8505"/>
                  </a:lnTo>
                  <a:cubicBezTo>
                    <a:pt x="24679" y="8254"/>
                    <a:pt x="25932" y="7920"/>
                    <a:pt x="27185" y="7536"/>
                  </a:cubicBezTo>
                  <a:cubicBezTo>
                    <a:pt x="28889" y="6918"/>
                    <a:pt x="28839" y="6767"/>
                    <a:pt x="28722" y="6583"/>
                  </a:cubicBezTo>
                  <a:cubicBezTo>
                    <a:pt x="28680" y="6508"/>
                    <a:pt x="28581" y="6477"/>
                    <a:pt x="28445" y="6477"/>
                  </a:cubicBezTo>
                  <a:cubicBezTo>
                    <a:pt x="27855" y="6477"/>
                    <a:pt x="26568" y="7062"/>
                    <a:pt x="26175" y="7062"/>
                  </a:cubicBezTo>
                  <a:cubicBezTo>
                    <a:pt x="26061" y="7062"/>
                    <a:pt x="26022" y="7012"/>
                    <a:pt x="26099" y="6884"/>
                  </a:cubicBezTo>
                  <a:cubicBezTo>
                    <a:pt x="26517" y="6232"/>
                    <a:pt x="29675" y="5497"/>
                    <a:pt x="29357" y="4979"/>
                  </a:cubicBezTo>
                  <a:cubicBezTo>
                    <a:pt x="29285" y="4864"/>
                    <a:pt x="29141" y="4816"/>
                    <a:pt x="28950" y="4816"/>
                  </a:cubicBezTo>
                  <a:cubicBezTo>
                    <a:pt x="28035" y="4816"/>
                    <a:pt x="26056" y="5919"/>
                    <a:pt x="25849" y="6015"/>
                  </a:cubicBezTo>
                  <a:cubicBezTo>
                    <a:pt x="25813" y="6032"/>
                    <a:pt x="25780" y="6039"/>
                    <a:pt x="25748" y="6039"/>
                  </a:cubicBezTo>
                  <a:cubicBezTo>
                    <a:pt x="25555" y="6039"/>
                    <a:pt x="25447" y="5767"/>
                    <a:pt x="25648" y="5681"/>
                  </a:cubicBezTo>
                  <a:cubicBezTo>
                    <a:pt x="25982" y="5547"/>
                    <a:pt x="29458" y="4060"/>
                    <a:pt x="29057" y="3409"/>
                  </a:cubicBezTo>
                  <a:cubicBezTo>
                    <a:pt x="28994" y="3302"/>
                    <a:pt x="28897" y="3265"/>
                    <a:pt x="28792" y="3265"/>
                  </a:cubicBezTo>
                  <a:cubicBezTo>
                    <a:pt x="28533" y="3265"/>
                    <a:pt x="28221" y="3492"/>
                    <a:pt x="28221" y="3492"/>
                  </a:cubicBezTo>
                  <a:cubicBezTo>
                    <a:pt x="28221" y="3492"/>
                    <a:pt x="25597" y="4853"/>
                    <a:pt x="25006" y="4853"/>
                  </a:cubicBezTo>
                  <a:cubicBezTo>
                    <a:pt x="24949" y="4853"/>
                    <a:pt x="24911" y="4840"/>
                    <a:pt x="24896" y="4812"/>
                  </a:cubicBezTo>
                  <a:cubicBezTo>
                    <a:pt x="24712" y="4495"/>
                    <a:pt x="26534" y="3476"/>
                    <a:pt x="27169" y="3175"/>
                  </a:cubicBezTo>
                  <a:cubicBezTo>
                    <a:pt x="27787" y="2874"/>
                    <a:pt x="27904" y="2456"/>
                    <a:pt x="27536" y="2289"/>
                  </a:cubicBezTo>
                  <a:cubicBezTo>
                    <a:pt x="27522" y="2282"/>
                    <a:pt x="27500" y="2279"/>
                    <a:pt x="27473" y="2279"/>
                  </a:cubicBezTo>
                  <a:cubicBezTo>
                    <a:pt x="27062" y="2279"/>
                    <a:pt x="25291" y="3061"/>
                    <a:pt x="24696" y="3359"/>
                  </a:cubicBezTo>
                  <a:cubicBezTo>
                    <a:pt x="24303" y="3560"/>
                    <a:pt x="23478" y="3992"/>
                    <a:pt x="23049" y="3992"/>
                  </a:cubicBezTo>
                  <a:cubicBezTo>
                    <a:pt x="22803" y="3992"/>
                    <a:pt x="22687" y="3850"/>
                    <a:pt x="22858" y="3442"/>
                  </a:cubicBezTo>
                  <a:cubicBezTo>
                    <a:pt x="23342" y="2323"/>
                    <a:pt x="23292" y="1287"/>
                    <a:pt x="23075" y="1019"/>
                  </a:cubicBezTo>
                  <a:cubicBezTo>
                    <a:pt x="23010" y="932"/>
                    <a:pt x="22916" y="893"/>
                    <a:pt x="22820" y="893"/>
                  </a:cubicBezTo>
                  <a:cubicBezTo>
                    <a:pt x="22621" y="893"/>
                    <a:pt x="22412" y="1061"/>
                    <a:pt x="22423" y="1320"/>
                  </a:cubicBezTo>
                  <a:cubicBezTo>
                    <a:pt x="22390" y="1721"/>
                    <a:pt x="22306" y="2122"/>
                    <a:pt x="22173" y="2506"/>
                  </a:cubicBezTo>
                  <a:cubicBezTo>
                    <a:pt x="22072" y="2824"/>
                    <a:pt x="21905" y="3125"/>
                    <a:pt x="21705" y="3375"/>
                  </a:cubicBezTo>
                  <a:cubicBezTo>
                    <a:pt x="21471" y="3693"/>
                    <a:pt x="21270" y="3943"/>
                    <a:pt x="21087" y="4144"/>
                  </a:cubicBezTo>
                  <a:cubicBezTo>
                    <a:pt x="19478" y="4705"/>
                    <a:pt x="15248" y="6022"/>
                    <a:pt x="10943" y="6022"/>
                  </a:cubicBezTo>
                  <a:cubicBezTo>
                    <a:pt x="10375" y="6022"/>
                    <a:pt x="9805" y="5999"/>
                    <a:pt x="9240" y="5948"/>
                  </a:cubicBezTo>
                  <a:cubicBezTo>
                    <a:pt x="8355" y="5865"/>
                    <a:pt x="6132" y="0"/>
                    <a:pt x="613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48" name="Google Shape;2248;p46"/>
          <p:cNvSpPr txBox="1"/>
          <p:nvPr/>
        </p:nvSpPr>
        <p:spPr>
          <a:xfrm>
            <a:off x="2257375" y="1802875"/>
            <a:ext cx="5090400" cy="21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lita One"/>
              <a:buChar char="●"/>
            </a:pPr>
            <a:r>
              <a:rPr lang="en" sz="16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rPr>
              <a:t>     Applying two stages detection.</a:t>
            </a:r>
            <a:endParaRPr sz="1600">
              <a:solidFill>
                <a:schemeClr val="dk1"/>
              </a:solidFill>
              <a:latin typeface="Lilita One"/>
              <a:ea typeface="Lilita One"/>
              <a:cs typeface="Lilita One"/>
              <a:sym typeface="Lilita One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lita One"/>
              <a:buChar char="●"/>
            </a:pPr>
            <a:r>
              <a:rPr lang="en" sz="16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rPr>
              <a:t>    Applying object tracking to synchronize two views.</a:t>
            </a:r>
            <a:endParaRPr sz="1600">
              <a:solidFill>
                <a:schemeClr val="dk1"/>
              </a:solidFill>
              <a:latin typeface="Lilita One"/>
              <a:ea typeface="Lilita One"/>
              <a:cs typeface="Lilita One"/>
              <a:sym typeface="Lilita One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lita One"/>
              <a:buChar char="●"/>
            </a:pPr>
            <a:r>
              <a:rPr lang="en" sz="16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rPr>
              <a:t>    Utilize the sensor data.</a:t>
            </a:r>
            <a:endParaRPr sz="1600">
              <a:solidFill>
                <a:schemeClr val="dk1"/>
              </a:solidFill>
              <a:latin typeface="Lilita One"/>
              <a:ea typeface="Lilita One"/>
              <a:cs typeface="Lilita One"/>
              <a:sym typeface="Lilita One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lita One"/>
              <a:buChar char="●"/>
            </a:pPr>
            <a:r>
              <a:rPr lang="en" sz="16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rPr>
              <a:t>    Video classification using 3D CNN, techniques to take advantage of the time domain.</a:t>
            </a:r>
            <a:endParaRPr sz="1600">
              <a:solidFill>
                <a:schemeClr val="dk1"/>
              </a:solidFill>
              <a:latin typeface="Lilita One"/>
              <a:ea typeface="Lilita One"/>
              <a:cs typeface="Lilita One"/>
              <a:sym typeface="Lilita On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Lilita One"/>
              <a:ea typeface="Lilita One"/>
              <a:cs typeface="Lilita One"/>
              <a:sym typeface="Lilita One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2" name="Shape 2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" name="Google Shape;2253;p47"/>
          <p:cNvSpPr txBox="1"/>
          <p:nvPr>
            <p:ph type="title"/>
          </p:nvPr>
        </p:nvSpPr>
        <p:spPr>
          <a:xfrm>
            <a:off x="720000" y="540000"/>
            <a:ext cx="7704000" cy="32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TEAM</a:t>
            </a:r>
            <a:endParaRPr/>
          </a:p>
        </p:txBody>
      </p:sp>
      <p:sp>
        <p:nvSpPr>
          <p:cNvPr id="2254" name="Google Shape;2254;p47"/>
          <p:cNvSpPr txBox="1"/>
          <p:nvPr>
            <p:ph idx="1" type="subTitle"/>
          </p:nvPr>
        </p:nvSpPr>
        <p:spPr>
          <a:xfrm>
            <a:off x="1189800" y="3735600"/>
            <a:ext cx="1695600" cy="32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Hieu Luu</a:t>
            </a:r>
            <a:endParaRPr/>
          </a:p>
        </p:txBody>
      </p:sp>
      <p:sp>
        <p:nvSpPr>
          <p:cNvPr id="2255" name="Google Shape;2255;p47"/>
          <p:cNvSpPr txBox="1"/>
          <p:nvPr>
            <p:ph idx="3" type="subTitle"/>
          </p:nvPr>
        </p:nvSpPr>
        <p:spPr>
          <a:xfrm>
            <a:off x="3724200" y="3964200"/>
            <a:ext cx="1695600" cy="32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Khanh Pham</a:t>
            </a:r>
            <a:endParaRPr/>
          </a:p>
        </p:txBody>
      </p:sp>
      <p:sp>
        <p:nvSpPr>
          <p:cNvPr id="2256" name="Google Shape;2256;p47"/>
          <p:cNvSpPr txBox="1"/>
          <p:nvPr>
            <p:ph idx="5" type="subTitle"/>
          </p:nvPr>
        </p:nvSpPr>
        <p:spPr>
          <a:xfrm>
            <a:off x="6258600" y="3735600"/>
            <a:ext cx="1695600" cy="32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Hieu Tran</a:t>
            </a:r>
            <a:endParaRPr/>
          </a:p>
        </p:txBody>
      </p:sp>
      <p:grpSp>
        <p:nvGrpSpPr>
          <p:cNvPr id="2257" name="Google Shape;2257;p47"/>
          <p:cNvGrpSpPr/>
          <p:nvPr/>
        </p:nvGrpSpPr>
        <p:grpSpPr>
          <a:xfrm>
            <a:off x="7403765" y="1354998"/>
            <a:ext cx="650134" cy="642474"/>
            <a:chOff x="7302646" y="1315923"/>
            <a:chExt cx="650134" cy="642474"/>
          </a:xfrm>
        </p:grpSpPr>
        <p:sp>
          <p:nvSpPr>
            <p:cNvPr id="2258" name="Google Shape;2258;p47"/>
            <p:cNvSpPr/>
            <p:nvPr/>
          </p:nvSpPr>
          <p:spPr>
            <a:xfrm>
              <a:off x="7379213" y="1315923"/>
              <a:ext cx="562862" cy="485654"/>
            </a:xfrm>
            <a:custGeom>
              <a:rect b="b" l="l" r="r" t="t"/>
              <a:pathLst>
                <a:path extrusionOk="0" h="15153" w="17562">
                  <a:moveTo>
                    <a:pt x="3640" y="1"/>
                  </a:moveTo>
                  <a:cubicBezTo>
                    <a:pt x="3422" y="1"/>
                    <a:pt x="3211" y="140"/>
                    <a:pt x="3125" y="360"/>
                  </a:cubicBezTo>
                  <a:lnTo>
                    <a:pt x="101" y="8113"/>
                  </a:lnTo>
                  <a:cubicBezTo>
                    <a:pt x="0" y="8397"/>
                    <a:pt x="117" y="8698"/>
                    <a:pt x="385" y="8832"/>
                  </a:cubicBezTo>
                  <a:lnTo>
                    <a:pt x="13969" y="15097"/>
                  </a:lnTo>
                  <a:cubicBezTo>
                    <a:pt x="14048" y="15135"/>
                    <a:pt x="14132" y="15152"/>
                    <a:pt x="14213" y="15152"/>
                  </a:cubicBezTo>
                  <a:cubicBezTo>
                    <a:pt x="14423" y="15152"/>
                    <a:pt x="14620" y="15034"/>
                    <a:pt x="14704" y="14830"/>
                  </a:cubicBezTo>
                  <a:lnTo>
                    <a:pt x="17427" y="8965"/>
                  </a:lnTo>
                  <a:cubicBezTo>
                    <a:pt x="17561" y="8681"/>
                    <a:pt x="17427" y="8347"/>
                    <a:pt x="17143" y="8213"/>
                  </a:cubicBezTo>
                  <a:lnTo>
                    <a:pt x="8772" y="4404"/>
                  </a:lnTo>
                  <a:cubicBezTo>
                    <a:pt x="8639" y="4337"/>
                    <a:pt x="8539" y="4237"/>
                    <a:pt x="8488" y="4086"/>
                  </a:cubicBezTo>
                  <a:lnTo>
                    <a:pt x="7686" y="1998"/>
                  </a:lnTo>
                  <a:cubicBezTo>
                    <a:pt x="7636" y="1847"/>
                    <a:pt x="7536" y="1747"/>
                    <a:pt x="7402" y="1680"/>
                  </a:cubicBezTo>
                  <a:lnTo>
                    <a:pt x="3877" y="60"/>
                  </a:lnTo>
                  <a:cubicBezTo>
                    <a:pt x="3801" y="19"/>
                    <a:pt x="3720" y="1"/>
                    <a:pt x="36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9" name="Google Shape;2259;p47"/>
            <p:cNvSpPr/>
            <p:nvPr/>
          </p:nvSpPr>
          <p:spPr>
            <a:xfrm>
              <a:off x="7379213" y="1315923"/>
              <a:ext cx="562862" cy="485654"/>
            </a:xfrm>
            <a:custGeom>
              <a:rect b="b" l="l" r="r" t="t"/>
              <a:pathLst>
                <a:path extrusionOk="0" h="15153" w="17562">
                  <a:moveTo>
                    <a:pt x="3640" y="1"/>
                  </a:moveTo>
                  <a:cubicBezTo>
                    <a:pt x="3422" y="1"/>
                    <a:pt x="3211" y="140"/>
                    <a:pt x="3125" y="360"/>
                  </a:cubicBezTo>
                  <a:lnTo>
                    <a:pt x="101" y="8113"/>
                  </a:lnTo>
                  <a:cubicBezTo>
                    <a:pt x="0" y="8397"/>
                    <a:pt x="117" y="8698"/>
                    <a:pt x="385" y="8832"/>
                  </a:cubicBezTo>
                  <a:lnTo>
                    <a:pt x="13969" y="15097"/>
                  </a:lnTo>
                  <a:cubicBezTo>
                    <a:pt x="14048" y="15135"/>
                    <a:pt x="14132" y="15152"/>
                    <a:pt x="14213" y="15152"/>
                  </a:cubicBezTo>
                  <a:cubicBezTo>
                    <a:pt x="14423" y="15152"/>
                    <a:pt x="14620" y="15034"/>
                    <a:pt x="14704" y="14830"/>
                  </a:cubicBezTo>
                  <a:lnTo>
                    <a:pt x="17427" y="8965"/>
                  </a:lnTo>
                  <a:cubicBezTo>
                    <a:pt x="17561" y="8681"/>
                    <a:pt x="17427" y="8347"/>
                    <a:pt x="17143" y="8213"/>
                  </a:cubicBezTo>
                  <a:lnTo>
                    <a:pt x="8772" y="4404"/>
                  </a:lnTo>
                  <a:cubicBezTo>
                    <a:pt x="8639" y="4337"/>
                    <a:pt x="8539" y="4237"/>
                    <a:pt x="8488" y="4086"/>
                  </a:cubicBezTo>
                  <a:lnTo>
                    <a:pt x="7686" y="1998"/>
                  </a:lnTo>
                  <a:cubicBezTo>
                    <a:pt x="7636" y="1847"/>
                    <a:pt x="7536" y="1747"/>
                    <a:pt x="7402" y="1680"/>
                  </a:cubicBezTo>
                  <a:lnTo>
                    <a:pt x="3877" y="60"/>
                  </a:lnTo>
                  <a:cubicBezTo>
                    <a:pt x="3801" y="19"/>
                    <a:pt x="3720" y="1"/>
                    <a:pt x="364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0" name="Google Shape;2260;p47"/>
            <p:cNvSpPr/>
            <p:nvPr/>
          </p:nvSpPr>
          <p:spPr>
            <a:xfrm>
              <a:off x="7302646" y="1407586"/>
              <a:ext cx="650134" cy="550811"/>
            </a:xfrm>
            <a:custGeom>
              <a:rect b="b" l="l" r="r" t="t"/>
              <a:pathLst>
                <a:path extrusionOk="0" h="17186" w="20285">
                  <a:moveTo>
                    <a:pt x="3530" y="1"/>
                  </a:moveTo>
                  <a:cubicBezTo>
                    <a:pt x="3380" y="1"/>
                    <a:pt x="3241" y="97"/>
                    <a:pt x="3191" y="257"/>
                  </a:cubicBezTo>
                  <a:lnTo>
                    <a:pt x="50" y="10015"/>
                  </a:lnTo>
                  <a:cubicBezTo>
                    <a:pt x="0" y="10199"/>
                    <a:pt x="84" y="10383"/>
                    <a:pt x="251" y="10466"/>
                  </a:cubicBezTo>
                  <a:lnTo>
                    <a:pt x="14704" y="17150"/>
                  </a:lnTo>
                  <a:cubicBezTo>
                    <a:pt x="14752" y="17174"/>
                    <a:pt x="14804" y="17185"/>
                    <a:pt x="14855" y="17185"/>
                  </a:cubicBezTo>
                  <a:cubicBezTo>
                    <a:pt x="14979" y="17185"/>
                    <a:pt x="15101" y="17117"/>
                    <a:pt x="15171" y="16999"/>
                  </a:cubicBezTo>
                  <a:lnTo>
                    <a:pt x="20167" y="8093"/>
                  </a:lnTo>
                  <a:cubicBezTo>
                    <a:pt x="20284" y="7910"/>
                    <a:pt x="20201" y="7676"/>
                    <a:pt x="20017" y="7576"/>
                  </a:cubicBezTo>
                  <a:lnTo>
                    <a:pt x="3693" y="40"/>
                  </a:lnTo>
                  <a:cubicBezTo>
                    <a:pt x="3640" y="13"/>
                    <a:pt x="3584" y="1"/>
                    <a:pt x="353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61" name="Google Shape;2261;p47"/>
          <p:cNvGrpSpPr/>
          <p:nvPr/>
        </p:nvGrpSpPr>
        <p:grpSpPr>
          <a:xfrm>
            <a:off x="1090088" y="1659423"/>
            <a:ext cx="659781" cy="682280"/>
            <a:chOff x="1475763" y="1500948"/>
            <a:chExt cx="659781" cy="682280"/>
          </a:xfrm>
        </p:grpSpPr>
        <p:sp>
          <p:nvSpPr>
            <p:cNvPr id="2262" name="Google Shape;2262;p47"/>
            <p:cNvSpPr/>
            <p:nvPr/>
          </p:nvSpPr>
          <p:spPr>
            <a:xfrm>
              <a:off x="1475763" y="1542741"/>
              <a:ext cx="659781" cy="640487"/>
            </a:xfrm>
            <a:custGeom>
              <a:rect b="b" l="l" r="r" t="t"/>
              <a:pathLst>
                <a:path extrusionOk="0" h="19984" w="20586">
                  <a:moveTo>
                    <a:pt x="18563" y="0"/>
                  </a:moveTo>
                  <a:lnTo>
                    <a:pt x="0" y="1788"/>
                  </a:lnTo>
                  <a:lnTo>
                    <a:pt x="251" y="3191"/>
                  </a:lnTo>
                  <a:lnTo>
                    <a:pt x="802" y="2991"/>
                  </a:lnTo>
                  <a:cubicBezTo>
                    <a:pt x="814" y="2990"/>
                    <a:pt x="827" y="2990"/>
                    <a:pt x="839" y="2990"/>
                  </a:cubicBezTo>
                  <a:cubicBezTo>
                    <a:pt x="1181" y="2990"/>
                    <a:pt x="1338" y="3221"/>
                    <a:pt x="1387" y="3576"/>
                  </a:cubicBezTo>
                  <a:cubicBezTo>
                    <a:pt x="1387" y="3576"/>
                    <a:pt x="1387" y="3592"/>
                    <a:pt x="1404" y="3592"/>
                  </a:cubicBezTo>
                  <a:cubicBezTo>
                    <a:pt x="1437" y="3960"/>
                    <a:pt x="1354" y="4311"/>
                    <a:pt x="986" y="4378"/>
                  </a:cubicBezTo>
                  <a:lnTo>
                    <a:pt x="284" y="4344"/>
                  </a:lnTo>
                  <a:lnTo>
                    <a:pt x="435" y="5614"/>
                  </a:lnTo>
                  <a:cubicBezTo>
                    <a:pt x="435" y="5614"/>
                    <a:pt x="652" y="5564"/>
                    <a:pt x="909" y="5564"/>
                  </a:cubicBezTo>
                  <a:cubicBezTo>
                    <a:pt x="1264" y="5564"/>
                    <a:pt x="1692" y="5660"/>
                    <a:pt x="1721" y="6115"/>
                  </a:cubicBezTo>
                  <a:cubicBezTo>
                    <a:pt x="1721" y="6115"/>
                    <a:pt x="1676" y="6757"/>
                    <a:pt x="741" y="6757"/>
                  </a:cubicBezTo>
                  <a:cubicBezTo>
                    <a:pt x="686" y="6757"/>
                    <a:pt x="629" y="6755"/>
                    <a:pt x="568" y="6750"/>
                  </a:cubicBezTo>
                  <a:lnTo>
                    <a:pt x="568" y="6750"/>
                  </a:lnTo>
                  <a:lnTo>
                    <a:pt x="685" y="7820"/>
                  </a:lnTo>
                  <a:cubicBezTo>
                    <a:pt x="685" y="7820"/>
                    <a:pt x="937" y="7751"/>
                    <a:pt x="1218" y="7751"/>
                  </a:cubicBezTo>
                  <a:cubicBezTo>
                    <a:pt x="1556" y="7751"/>
                    <a:pt x="1935" y="7850"/>
                    <a:pt x="1972" y="8288"/>
                  </a:cubicBezTo>
                  <a:cubicBezTo>
                    <a:pt x="2039" y="8973"/>
                    <a:pt x="1320" y="9023"/>
                    <a:pt x="819" y="9056"/>
                  </a:cubicBezTo>
                  <a:lnTo>
                    <a:pt x="953" y="10159"/>
                  </a:lnTo>
                  <a:cubicBezTo>
                    <a:pt x="953" y="10159"/>
                    <a:pt x="1124" y="10124"/>
                    <a:pt x="1338" y="10124"/>
                  </a:cubicBezTo>
                  <a:cubicBezTo>
                    <a:pt x="1693" y="10124"/>
                    <a:pt x="2166" y="10222"/>
                    <a:pt x="2156" y="10744"/>
                  </a:cubicBezTo>
                  <a:cubicBezTo>
                    <a:pt x="2144" y="11340"/>
                    <a:pt x="1603" y="11426"/>
                    <a:pt x="1295" y="11426"/>
                  </a:cubicBezTo>
                  <a:cubicBezTo>
                    <a:pt x="1172" y="11426"/>
                    <a:pt x="1086" y="11412"/>
                    <a:pt x="1086" y="11412"/>
                  </a:cubicBezTo>
                  <a:lnTo>
                    <a:pt x="1086" y="11412"/>
                  </a:lnTo>
                  <a:lnTo>
                    <a:pt x="1253" y="12832"/>
                  </a:lnTo>
                  <a:cubicBezTo>
                    <a:pt x="1253" y="12832"/>
                    <a:pt x="1576" y="12693"/>
                    <a:pt x="1891" y="12693"/>
                  </a:cubicBezTo>
                  <a:cubicBezTo>
                    <a:pt x="2162" y="12693"/>
                    <a:pt x="2427" y="12796"/>
                    <a:pt x="2473" y="13183"/>
                  </a:cubicBezTo>
                  <a:cubicBezTo>
                    <a:pt x="2546" y="13805"/>
                    <a:pt x="2076" y="13938"/>
                    <a:pt x="1706" y="13938"/>
                  </a:cubicBezTo>
                  <a:cubicBezTo>
                    <a:pt x="1570" y="13938"/>
                    <a:pt x="1447" y="13920"/>
                    <a:pt x="1370" y="13902"/>
                  </a:cubicBezTo>
                  <a:lnTo>
                    <a:pt x="1370" y="13902"/>
                  </a:lnTo>
                  <a:lnTo>
                    <a:pt x="1487" y="14988"/>
                  </a:lnTo>
                  <a:cubicBezTo>
                    <a:pt x="1487" y="14988"/>
                    <a:pt x="1753" y="14872"/>
                    <a:pt x="2035" y="14872"/>
                  </a:cubicBezTo>
                  <a:cubicBezTo>
                    <a:pt x="2340" y="14872"/>
                    <a:pt x="2664" y="15008"/>
                    <a:pt x="2690" y="15572"/>
                  </a:cubicBezTo>
                  <a:cubicBezTo>
                    <a:pt x="2718" y="16023"/>
                    <a:pt x="2386" y="16125"/>
                    <a:pt x="2082" y="16125"/>
                  </a:cubicBezTo>
                  <a:cubicBezTo>
                    <a:pt x="1834" y="16125"/>
                    <a:pt x="1604" y="16057"/>
                    <a:pt x="1604" y="16057"/>
                  </a:cubicBezTo>
                  <a:lnTo>
                    <a:pt x="1604" y="16057"/>
                  </a:lnTo>
                  <a:lnTo>
                    <a:pt x="1771" y="17561"/>
                  </a:lnTo>
                  <a:cubicBezTo>
                    <a:pt x="1771" y="17561"/>
                    <a:pt x="2105" y="17418"/>
                    <a:pt x="2427" y="17418"/>
                  </a:cubicBezTo>
                  <a:cubicBezTo>
                    <a:pt x="2699" y="17418"/>
                    <a:pt x="2962" y="17520"/>
                    <a:pt x="3008" y="17895"/>
                  </a:cubicBezTo>
                  <a:cubicBezTo>
                    <a:pt x="3044" y="18312"/>
                    <a:pt x="2685" y="18567"/>
                    <a:pt x="2292" y="18567"/>
                  </a:cubicBezTo>
                  <a:cubicBezTo>
                    <a:pt x="2151" y="18567"/>
                    <a:pt x="2005" y="18534"/>
                    <a:pt x="1871" y="18463"/>
                  </a:cubicBezTo>
                  <a:lnTo>
                    <a:pt x="1871" y="18463"/>
                  </a:lnTo>
                  <a:lnTo>
                    <a:pt x="2055" y="19984"/>
                  </a:lnTo>
                  <a:lnTo>
                    <a:pt x="20585" y="18012"/>
                  </a:lnTo>
                  <a:lnTo>
                    <a:pt x="18563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3" name="Google Shape;2263;p47"/>
            <p:cNvSpPr/>
            <p:nvPr/>
          </p:nvSpPr>
          <p:spPr>
            <a:xfrm>
              <a:off x="1631045" y="1500948"/>
              <a:ext cx="359889" cy="110348"/>
            </a:xfrm>
            <a:custGeom>
              <a:rect b="b" l="l" r="r" t="t"/>
              <a:pathLst>
                <a:path extrusionOk="0" h="3443" w="11229">
                  <a:moveTo>
                    <a:pt x="11112" y="1"/>
                  </a:moveTo>
                  <a:lnTo>
                    <a:pt x="1" y="402"/>
                  </a:lnTo>
                  <a:lnTo>
                    <a:pt x="118" y="3443"/>
                  </a:lnTo>
                  <a:lnTo>
                    <a:pt x="11229" y="3042"/>
                  </a:lnTo>
                  <a:lnTo>
                    <a:pt x="1111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4" name="Google Shape;2264;p47"/>
            <p:cNvSpPr/>
            <p:nvPr/>
          </p:nvSpPr>
          <p:spPr>
            <a:xfrm>
              <a:off x="1624091" y="1694401"/>
              <a:ext cx="373799" cy="23877"/>
            </a:xfrm>
            <a:custGeom>
              <a:rect b="b" l="l" r="r" t="t"/>
              <a:pathLst>
                <a:path extrusionOk="0" h="745" w="11663">
                  <a:moveTo>
                    <a:pt x="11429" y="1"/>
                  </a:moveTo>
                  <a:cubicBezTo>
                    <a:pt x="11350" y="1"/>
                    <a:pt x="11270" y="5"/>
                    <a:pt x="11195" y="13"/>
                  </a:cubicBezTo>
                  <a:cubicBezTo>
                    <a:pt x="10878" y="30"/>
                    <a:pt x="10460" y="47"/>
                    <a:pt x="9942" y="63"/>
                  </a:cubicBezTo>
                  <a:cubicBezTo>
                    <a:pt x="8889" y="114"/>
                    <a:pt x="7436" y="197"/>
                    <a:pt x="5832" y="297"/>
                  </a:cubicBezTo>
                  <a:cubicBezTo>
                    <a:pt x="4211" y="398"/>
                    <a:pt x="2757" y="498"/>
                    <a:pt x="1705" y="581"/>
                  </a:cubicBezTo>
                  <a:lnTo>
                    <a:pt x="468" y="682"/>
                  </a:lnTo>
                  <a:cubicBezTo>
                    <a:pt x="301" y="682"/>
                    <a:pt x="151" y="698"/>
                    <a:pt x="0" y="732"/>
                  </a:cubicBezTo>
                  <a:cubicBezTo>
                    <a:pt x="76" y="740"/>
                    <a:pt x="155" y="744"/>
                    <a:pt x="234" y="744"/>
                  </a:cubicBezTo>
                  <a:cubicBezTo>
                    <a:pt x="314" y="744"/>
                    <a:pt x="393" y="740"/>
                    <a:pt x="468" y="732"/>
                  </a:cubicBezTo>
                  <a:lnTo>
                    <a:pt x="1721" y="682"/>
                  </a:lnTo>
                  <a:cubicBezTo>
                    <a:pt x="2774" y="632"/>
                    <a:pt x="4228" y="548"/>
                    <a:pt x="5832" y="448"/>
                  </a:cubicBezTo>
                  <a:cubicBezTo>
                    <a:pt x="7452" y="348"/>
                    <a:pt x="8906" y="247"/>
                    <a:pt x="9959" y="164"/>
                  </a:cubicBezTo>
                  <a:lnTo>
                    <a:pt x="11195" y="63"/>
                  </a:lnTo>
                  <a:cubicBezTo>
                    <a:pt x="11362" y="63"/>
                    <a:pt x="11513" y="47"/>
                    <a:pt x="11663" y="13"/>
                  </a:cubicBezTo>
                  <a:cubicBezTo>
                    <a:pt x="11588" y="5"/>
                    <a:pt x="11508" y="1"/>
                    <a:pt x="1142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5" name="Google Shape;2265;p47"/>
            <p:cNvSpPr/>
            <p:nvPr/>
          </p:nvSpPr>
          <p:spPr>
            <a:xfrm>
              <a:off x="1638545" y="1766706"/>
              <a:ext cx="373286" cy="23845"/>
            </a:xfrm>
            <a:custGeom>
              <a:rect b="b" l="l" r="r" t="t"/>
              <a:pathLst>
                <a:path extrusionOk="0" h="744" w="11647">
                  <a:moveTo>
                    <a:pt x="11421" y="0"/>
                  </a:moveTo>
                  <a:cubicBezTo>
                    <a:pt x="11346" y="0"/>
                    <a:pt x="11270" y="5"/>
                    <a:pt x="11195" y="13"/>
                  </a:cubicBezTo>
                  <a:lnTo>
                    <a:pt x="9942" y="63"/>
                  </a:lnTo>
                  <a:cubicBezTo>
                    <a:pt x="8889" y="113"/>
                    <a:pt x="7436" y="197"/>
                    <a:pt x="5815" y="297"/>
                  </a:cubicBezTo>
                  <a:cubicBezTo>
                    <a:pt x="4211" y="397"/>
                    <a:pt x="2757" y="498"/>
                    <a:pt x="1705" y="581"/>
                  </a:cubicBezTo>
                  <a:lnTo>
                    <a:pt x="452" y="681"/>
                  </a:lnTo>
                  <a:cubicBezTo>
                    <a:pt x="301" y="681"/>
                    <a:pt x="151" y="698"/>
                    <a:pt x="1" y="731"/>
                  </a:cubicBezTo>
                  <a:cubicBezTo>
                    <a:pt x="76" y="740"/>
                    <a:pt x="151" y="744"/>
                    <a:pt x="226" y="744"/>
                  </a:cubicBezTo>
                  <a:cubicBezTo>
                    <a:pt x="301" y="744"/>
                    <a:pt x="376" y="740"/>
                    <a:pt x="452" y="731"/>
                  </a:cubicBezTo>
                  <a:lnTo>
                    <a:pt x="1705" y="681"/>
                  </a:lnTo>
                  <a:cubicBezTo>
                    <a:pt x="2757" y="631"/>
                    <a:pt x="4211" y="548"/>
                    <a:pt x="5832" y="447"/>
                  </a:cubicBezTo>
                  <a:cubicBezTo>
                    <a:pt x="7436" y="347"/>
                    <a:pt x="8889" y="247"/>
                    <a:pt x="9942" y="163"/>
                  </a:cubicBezTo>
                  <a:lnTo>
                    <a:pt x="11195" y="63"/>
                  </a:lnTo>
                  <a:cubicBezTo>
                    <a:pt x="11346" y="63"/>
                    <a:pt x="11496" y="46"/>
                    <a:pt x="11646" y="13"/>
                  </a:cubicBezTo>
                  <a:cubicBezTo>
                    <a:pt x="11571" y="5"/>
                    <a:pt x="11496" y="0"/>
                    <a:pt x="1142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6" name="Google Shape;2266;p47"/>
            <p:cNvSpPr/>
            <p:nvPr/>
          </p:nvSpPr>
          <p:spPr>
            <a:xfrm>
              <a:off x="1643353" y="1841126"/>
              <a:ext cx="373831" cy="23877"/>
            </a:xfrm>
            <a:custGeom>
              <a:rect b="b" l="l" r="r" t="t"/>
              <a:pathLst>
                <a:path extrusionOk="0" h="745" w="11664">
                  <a:moveTo>
                    <a:pt x="11436" y="1"/>
                  </a:moveTo>
                  <a:cubicBezTo>
                    <a:pt x="11359" y="1"/>
                    <a:pt x="11279" y="5"/>
                    <a:pt x="11196" y="13"/>
                  </a:cubicBezTo>
                  <a:lnTo>
                    <a:pt x="9959" y="64"/>
                  </a:lnTo>
                  <a:cubicBezTo>
                    <a:pt x="8890" y="114"/>
                    <a:pt x="7436" y="197"/>
                    <a:pt x="5832" y="298"/>
                  </a:cubicBezTo>
                  <a:cubicBezTo>
                    <a:pt x="4228" y="398"/>
                    <a:pt x="2758" y="498"/>
                    <a:pt x="1705" y="565"/>
                  </a:cubicBezTo>
                  <a:lnTo>
                    <a:pt x="469" y="665"/>
                  </a:lnTo>
                  <a:cubicBezTo>
                    <a:pt x="318" y="682"/>
                    <a:pt x="151" y="699"/>
                    <a:pt x="1" y="732"/>
                  </a:cubicBezTo>
                  <a:cubicBezTo>
                    <a:pt x="84" y="740"/>
                    <a:pt x="164" y="744"/>
                    <a:pt x="241" y="744"/>
                  </a:cubicBezTo>
                  <a:cubicBezTo>
                    <a:pt x="318" y="744"/>
                    <a:pt x="394" y="740"/>
                    <a:pt x="469" y="732"/>
                  </a:cubicBezTo>
                  <a:lnTo>
                    <a:pt x="1722" y="682"/>
                  </a:lnTo>
                  <a:cubicBezTo>
                    <a:pt x="2775" y="615"/>
                    <a:pt x="4228" y="548"/>
                    <a:pt x="5832" y="448"/>
                  </a:cubicBezTo>
                  <a:cubicBezTo>
                    <a:pt x="7453" y="348"/>
                    <a:pt x="8907" y="247"/>
                    <a:pt x="9959" y="164"/>
                  </a:cubicBezTo>
                  <a:lnTo>
                    <a:pt x="11212" y="64"/>
                  </a:lnTo>
                  <a:cubicBezTo>
                    <a:pt x="11363" y="64"/>
                    <a:pt x="11513" y="30"/>
                    <a:pt x="11663" y="13"/>
                  </a:cubicBezTo>
                  <a:cubicBezTo>
                    <a:pt x="11588" y="5"/>
                    <a:pt x="11513" y="1"/>
                    <a:pt x="1143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7" name="Google Shape;2267;p47"/>
            <p:cNvSpPr/>
            <p:nvPr/>
          </p:nvSpPr>
          <p:spPr>
            <a:xfrm>
              <a:off x="1652455" y="1915450"/>
              <a:ext cx="373831" cy="23461"/>
            </a:xfrm>
            <a:custGeom>
              <a:rect b="b" l="l" r="r" t="t"/>
              <a:pathLst>
                <a:path extrusionOk="0" h="732" w="11664">
                  <a:moveTo>
                    <a:pt x="11196" y="0"/>
                  </a:moveTo>
                  <a:lnTo>
                    <a:pt x="9943" y="67"/>
                  </a:lnTo>
                  <a:cubicBezTo>
                    <a:pt x="8890" y="117"/>
                    <a:pt x="7436" y="201"/>
                    <a:pt x="5832" y="301"/>
                  </a:cubicBezTo>
                  <a:cubicBezTo>
                    <a:pt x="4212" y="401"/>
                    <a:pt x="2758" y="485"/>
                    <a:pt x="1705" y="568"/>
                  </a:cubicBezTo>
                  <a:lnTo>
                    <a:pt x="469" y="669"/>
                  </a:lnTo>
                  <a:cubicBezTo>
                    <a:pt x="302" y="669"/>
                    <a:pt x="151" y="702"/>
                    <a:pt x="1" y="719"/>
                  </a:cubicBezTo>
                  <a:cubicBezTo>
                    <a:pt x="76" y="727"/>
                    <a:pt x="156" y="731"/>
                    <a:pt x="235" y="731"/>
                  </a:cubicBezTo>
                  <a:cubicBezTo>
                    <a:pt x="314" y="731"/>
                    <a:pt x="394" y="727"/>
                    <a:pt x="469" y="719"/>
                  </a:cubicBezTo>
                  <a:lnTo>
                    <a:pt x="1722" y="669"/>
                  </a:lnTo>
                  <a:cubicBezTo>
                    <a:pt x="2775" y="618"/>
                    <a:pt x="4228" y="535"/>
                    <a:pt x="5832" y="435"/>
                  </a:cubicBezTo>
                  <a:cubicBezTo>
                    <a:pt x="7453" y="334"/>
                    <a:pt x="8907" y="234"/>
                    <a:pt x="9959" y="167"/>
                  </a:cubicBezTo>
                  <a:lnTo>
                    <a:pt x="11212" y="67"/>
                  </a:lnTo>
                  <a:cubicBezTo>
                    <a:pt x="11363" y="50"/>
                    <a:pt x="11513" y="34"/>
                    <a:pt x="1166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8" name="Google Shape;2268;p47"/>
            <p:cNvSpPr/>
            <p:nvPr/>
          </p:nvSpPr>
          <p:spPr>
            <a:xfrm>
              <a:off x="1673351" y="1995351"/>
              <a:ext cx="373286" cy="23877"/>
            </a:xfrm>
            <a:custGeom>
              <a:rect b="b" l="l" r="r" t="t"/>
              <a:pathLst>
                <a:path extrusionOk="0" h="745" w="11647">
                  <a:moveTo>
                    <a:pt x="11421" y="1"/>
                  </a:moveTo>
                  <a:cubicBezTo>
                    <a:pt x="11346" y="1"/>
                    <a:pt x="11271" y="5"/>
                    <a:pt x="11195" y="14"/>
                  </a:cubicBezTo>
                  <a:lnTo>
                    <a:pt x="9942" y="64"/>
                  </a:lnTo>
                  <a:cubicBezTo>
                    <a:pt x="8890" y="114"/>
                    <a:pt x="7436" y="197"/>
                    <a:pt x="5815" y="298"/>
                  </a:cubicBezTo>
                  <a:cubicBezTo>
                    <a:pt x="4211" y="398"/>
                    <a:pt x="2757" y="498"/>
                    <a:pt x="1705" y="582"/>
                  </a:cubicBezTo>
                  <a:lnTo>
                    <a:pt x="452" y="682"/>
                  </a:lnTo>
                  <a:cubicBezTo>
                    <a:pt x="301" y="682"/>
                    <a:pt x="151" y="699"/>
                    <a:pt x="1" y="732"/>
                  </a:cubicBezTo>
                  <a:cubicBezTo>
                    <a:pt x="76" y="740"/>
                    <a:pt x="151" y="745"/>
                    <a:pt x="226" y="745"/>
                  </a:cubicBezTo>
                  <a:cubicBezTo>
                    <a:pt x="301" y="745"/>
                    <a:pt x="377" y="740"/>
                    <a:pt x="452" y="732"/>
                  </a:cubicBezTo>
                  <a:lnTo>
                    <a:pt x="1705" y="682"/>
                  </a:lnTo>
                  <a:cubicBezTo>
                    <a:pt x="2757" y="632"/>
                    <a:pt x="4228" y="548"/>
                    <a:pt x="5832" y="448"/>
                  </a:cubicBezTo>
                  <a:cubicBezTo>
                    <a:pt x="7436" y="348"/>
                    <a:pt x="8890" y="247"/>
                    <a:pt x="9942" y="164"/>
                  </a:cubicBezTo>
                  <a:lnTo>
                    <a:pt x="11195" y="64"/>
                  </a:lnTo>
                  <a:cubicBezTo>
                    <a:pt x="11346" y="64"/>
                    <a:pt x="11496" y="47"/>
                    <a:pt x="11646" y="14"/>
                  </a:cubicBezTo>
                  <a:cubicBezTo>
                    <a:pt x="11571" y="5"/>
                    <a:pt x="11496" y="1"/>
                    <a:pt x="1142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69" name="Google Shape;2269;p47"/>
          <p:cNvSpPr/>
          <p:nvPr/>
        </p:nvSpPr>
        <p:spPr>
          <a:xfrm>
            <a:off x="4823133" y="2082501"/>
            <a:ext cx="515172" cy="515204"/>
          </a:xfrm>
          <a:custGeom>
            <a:rect b="b" l="l" r="r" t="t"/>
            <a:pathLst>
              <a:path extrusionOk="0" h="16075" w="16074">
                <a:moveTo>
                  <a:pt x="2657" y="3994"/>
                </a:moveTo>
                <a:cubicBezTo>
                  <a:pt x="3008" y="3526"/>
                  <a:pt x="3425" y="3092"/>
                  <a:pt x="3893" y="2724"/>
                </a:cubicBezTo>
                <a:lnTo>
                  <a:pt x="3592" y="1103"/>
                </a:lnTo>
                <a:lnTo>
                  <a:pt x="6115" y="34"/>
                </a:lnTo>
                <a:lnTo>
                  <a:pt x="7085" y="1371"/>
                </a:lnTo>
                <a:cubicBezTo>
                  <a:pt x="7669" y="1287"/>
                  <a:pt x="8271" y="1270"/>
                  <a:pt x="8856" y="1354"/>
                </a:cubicBezTo>
                <a:lnTo>
                  <a:pt x="9808" y="1"/>
                </a:lnTo>
                <a:lnTo>
                  <a:pt x="12331" y="1020"/>
                </a:lnTo>
                <a:lnTo>
                  <a:pt x="12080" y="2641"/>
                </a:lnTo>
                <a:cubicBezTo>
                  <a:pt x="12548" y="2991"/>
                  <a:pt x="12983" y="3426"/>
                  <a:pt x="13350" y="3894"/>
                </a:cubicBezTo>
                <a:lnTo>
                  <a:pt x="14971" y="3593"/>
                </a:lnTo>
                <a:lnTo>
                  <a:pt x="16040" y="6099"/>
                </a:lnTo>
                <a:lnTo>
                  <a:pt x="14704" y="7068"/>
                </a:lnTo>
                <a:cubicBezTo>
                  <a:pt x="14787" y="7670"/>
                  <a:pt x="14804" y="8255"/>
                  <a:pt x="14720" y="8856"/>
                </a:cubicBezTo>
                <a:lnTo>
                  <a:pt x="16074" y="9792"/>
                </a:lnTo>
                <a:lnTo>
                  <a:pt x="15055" y="12331"/>
                </a:lnTo>
                <a:lnTo>
                  <a:pt x="13434" y="12064"/>
                </a:lnTo>
                <a:cubicBezTo>
                  <a:pt x="13083" y="12549"/>
                  <a:pt x="12649" y="12966"/>
                  <a:pt x="12181" y="13334"/>
                </a:cubicBezTo>
                <a:lnTo>
                  <a:pt x="12481" y="14971"/>
                </a:lnTo>
                <a:lnTo>
                  <a:pt x="9975" y="16041"/>
                </a:lnTo>
                <a:lnTo>
                  <a:pt x="9006" y="14704"/>
                </a:lnTo>
                <a:cubicBezTo>
                  <a:pt x="8405" y="14788"/>
                  <a:pt x="7820" y="14788"/>
                  <a:pt x="7218" y="14721"/>
                </a:cubicBezTo>
                <a:lnTo>
                  <a:pt x="6283" y="16074"/>
                </a:lnTo>
                <a:lnTo>
                  <a:pt x="3743" y="15055"/>
                </a:lnTo>
                <a:lnTo>
                  <a:pt x="4010" y="13418"/>
                </a:lnTo>
                <a:cubicBezTo>
                  <a:pt x="3526" y="13067"/>
                  <a:pt x="3108" y="12649"/>
                  <a:pt x="2740" y="12181"/>
                </a:cubicBezTo>
                <a:lnTo>
                  <a:pt x="1103" y="12482"/>
                </a:lnTo>
                <a:lnTo>
                  <a:pt x="34" y="9959"/>
                </a:lnTo>
                <a:lnTo>
                  <a:pt x="1387" y="8990"/>
                </a:lnTo>
                <a:cubicBezTo>
                  <a:pt x="1287" y="8405"/>
                  <a:pt x="1287" y="7803"/>
                  <a:pt x="1354" y="7219"/>
                </a:cubicBezTo>
                <a:lnTo>
                  <a:pt x="0" y="6266"/>
                </a:lnTo>
                <a:lnTo>
                  <a:pt x="1019" y="3743"/>
                </a:lnTo>
                <a:close/>
                <a:moveTo>
                  <a:pt x="5364" y="6818"/>
                </a:moveTo>
                <a:cubicBezTo>
                  <a:pt x="4395" y="9240"/>
                  <a:pt x="6834" y="11646"/>
                  <a:pt x="9240" y="10610"/>
                </a:cubicBezTo>
                <a:cubicBezTo>
                  <a:pt x="11646" y="9591"/>
                  <a:pt x="11596" y="6166"/>
                  <a:pt x="9173" y="5197"/>
                </a:cubicBezTo>
                <a:cubicBezTo>
                  <a:pt x="7686" y="4595"/>
                  <a:pt x="5965" y="5331"/>
                  <a:pt x="5364" y="681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0" name="Google Shape;2270;p47"/>
          <p:cNvSpPr/>
          <p:nvPr/>
        </p:nvSpPr>
        <p:spPr>
          <a:xfrm>
            <a:off x="2260289" y="2065025"/>
            <a:ext cx="1908602" cy="455321"/>
          </a:xfrm>
          <a:custGeom>
            <a:rect b="b" l="l" r="r" t="t"/>
            <a:pathLst>
              <a:path extrusionOk="0" h="13508" w="46300">
                <a:moveTo>
                  <a:pt x="220" y="1"/>
                </a:moveTo>
                <a:cubicBezTo>
                  <a:pt x="134" y="1"/>
                  <a:pt x="88" y="13"/>
                  <a:pt x="84" y="37"/>
                </a:cubicBezTo>
                <a:cubicBezTo>
                  <a:pt x="1" y="422"/>
                  <a:pt x="10260" y="3747"/>
                  <a:pt x="22992" y="7456"/>
                </a:cubicBezTo>
                <a:cubicBezTo>
                  <a:pt x="34926" y="10928"/>
                  <a:pt x="44796" y="13508"/>
                  <a:pt x="46076" y="13508"/>
                </a:cubicBezTo>
                <a:cubicBezTo>
                  <a:pt x="46164" y="13508"/>
                  <a:pt x="46211" y="13496"/>
                  <a:pt x="46216" y="13471"/>
                </a:cubicBezTo>
                <a:cubicBezTo>
                  <a:pt x="46300" y="13087"/>
                  <a:pt x="36024" y="9762"/>
                  <a:pt x="23292" y="6069"/>
                </a:cubicBezTo>
                <a:cubicBezTo>
                  <a:pt x="11354" y="2595"/>
                  <a:pt x="1481" y="1"/>
                  <a:pt x="220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1" name="Google Shape;2271;p47"/>
          <p:cNvSpPr/>
          <p:nvPr/>
        </p:nvSpPr>
        <p:spPr>
          <a:xfrm>
            <a:off x="4817919" y="2259230"/>
            <a:ext cx="1908610" cy="580906"/>
          </a:xfrm>
          <a:custGeom>
            <a:rect b="b" l="l" r="r" t="t"/>
            <a:pathLst>
              <a:path extrusionOk="0" h="18125" w="59551">
                <a:moveTo>
                  <a:pt x="59401" y="0"/>
                </a:moveTo>
                <a:cubicBezTo>
                  <a:pt x="58257" y="0"/>
                  <a:pt x="45342" y="3663"/>
                  <a:pt x="29658" y="8427"/>
                </a:cubicBezTo>
                <a:cubicBezTo>
                  <a:pt x="13251" y="13440"/>
                  <a:pt x="1" y="17768"/>
                  <a:pt x="68" y="18102"/>
                </a:cubicBezTo>
                <a:cubicBezTo>
                  <a:pt x="71" y="18117"/>
                  <a:pt x="100" y="18124"/>
                  <a:pt x="152" y="18124"/>
                </a:cubicBezTo>
                <a:cubicBezTo>
                  <a:pt x="1309" y="18124"/>
                  <a:pt x="14210" y="14461"/>
                  <a:pt x="29909" y="9681"/>
                </a:cubicBezTo>
                <a:cubicBezTo>
                  <a:pt x="46317" y="4685"/>
                  <a:pt x="59550" y="357"/>
                  <a:pt x="59483" y="23"/>
                </a:cubicBezTo>
                <a:cubicBezTo>
                  <a:pt x="59480" y="8"/>
                  <a:pt x="59453" y="0"/>
                  <a:pt x="59401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2" name="Google Shape;2272;p47"/>
          <p:cNvSpPr/>
          <p:nvPr/>
        </p:nvSpPr>
        <p:spPr>
          <a:xfrm>
            <a:off x="4028612" y="2107890"/>
            <a:ext cx="1093001" cy="1036401"/>
          </a:xfrm>
          <a:custGeom>
            <a:rect b="b" l="l" r="r" t="t"/>
            <a:pathLst>
              <a:path extrusionOk="0" h="32337" w="34103">
                <a:moveTo>
                  <a:pt x="16706" y="0"/>
                </a:moveTo>
                <a:cubicBezTo>
                  <a:pt x="16363" y="0"/>
                  <a:pt x="16018" y="11"/>
                  <a:pt x="15673" y="33"/>
                </a:cubicBezTo>
                <a:cubicBezTo>
                  <a:pt x="6767" y="601"/>
                  <a:pt x="0" y="8271"/>
                  <a:pt x="568" y="17193"/>
                </a:cubicBezTo>
                <a:cubicBezTo>
                  <a:pt x="969" y="23709"/>
                  <a:pt x="5280" y="29357"/>
                  <a:pt x="11462" y="31462"/>
                </a:cubicBezTo>
                <a:cubicBezTo>
                  <a:pt x="13178" y="32051"/>
                  <a:pt x="14947" y="32336"/>
                  <a:pt x="16699" y="32336"/>
                </a:cubicBezTo>
                <a:cubicBezTo>
                  <a:pt x="21259" y="32336"/>
                  <a:pt x="25708" y="30404"/>
                  <a:pt x="28822" y="26867"/>
                </a:cubicBezTo>
                <a:cubicBezTo>
                  <a:pt x="33150" y="21955"/>
                  <a:pt x="34102" y="14921"/>
                  <a:pt x="31212" y="9056"/>
                </a:cubicBezTo>
                <a:cubicBezTo>
                  <a:pt x="28490" y="3501"/>
                  <a:pt x="22845" y="0"/>
                  <a:pt x="1670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3" name="Google Shape;2273;p47"/>
          <p:cNvSpPr/>
          <p:nvPr/>
        </p:nvSpPr>
        <p:spPr>
          <a:xfrm>
            <a:off x="1489661" y="1715929"/>
            <a:ext cx="1102103" cy="1056560"/>
          </a:xfrm>
          <a:custGeom>
            <a:rect b="b" l="l" r="r" t="t"/>
            <a:pathLst>
              <a:path extrusionOk="0" h="32966" w="34387">
                <a:moveTo>
                  <a:pt x="16587" y="0"/>
                </a:moveTo>
                <a:cubicBezTo>
                  <a:pt x="7634" y="0"/>
                  <a:pt x="299" y="7168"/>
                  <a:pt x="118" y="16161"/>
                </a:cubicBezTo>
                <a:cubicBezTo>
                  <a:pt x="1" y="22827"/>
                  <a:pt x="3894" y="28909"/>
                  <a:pt x="10009" y="31583"/>
                </a:cubicBezTo>
                <a:cubicBezTo>
                  <a:pt x="12131" y="32513"/>
                  <a:pt x="14377" y="32966"/>
                  <a:pt x="16605" y="32966"/>
                </a:cubicBezTo>
                <a:cubicBezTo>
                  <a:pt x="20782" y="32966"/>
                  <a:pt x="24900" y="31376"/>
                  <a:pt x="28038" y="28358"/>
                </a:cubicBezTo>
                <a:cubicBezTo>
                  <a:pt x="32833" y="23746"/>
                  <a:pt x="34387" y="16679"/>
                  <a:pt x="31964" y="10463"/>
                </a:cubicBezTo>
                <a:cubicBezTo>
                  <a:pt x="29525" y="4264"/>
                  <a:pt x="23593" y="120"/>
                  <a:pt x="16926" y="4"/>
                </a:cubicBezTo>
                <a:cubicBezTo>
                  <a:pt x="16813" y="1"/>
                  <a:pt x="16700" y="0"/>
                  <a:pt x="16587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74" name="Google Shape;2274;p47"/>
          <p:cNvGrpSpPr/>
          <p:nvPr/>
        </p:nvGrpSpPr>
        <p:grpSpPr>
          <a:xfrm>
            <a:off x="1121060" y="1339467"/>
            <a:ext cx="1648901" cy="2001279"/>
            <a:chOff x="1530438" y="1390423"/>
            <a:chExt cx="1123000" cy="1362990"/>
          </a:xfrm>
        </p:grpSpPr>
        <p:sp>
          <p:nvSpPr>
            <p:cNvPr id="2275" name="Google Shape;2275;p47"/>
            <p:cNvSpPr/>
            <p:nvPr/>
          </p:nvSpPr>
          <p:spPr>
            <a:xfrm>
              <a:off x="2295695" y="2237633"/>
              <a:ext cx="255471" cy="325628"/>
            </a:xfrm>
            <a:custGeom>
              <a:rect b="b" l="l" r="r" t="t"/>
              <a:pathLst>
                <a:path extrusionOk="0" h="10160" w="7971">
                  <a:moveTo>
                    <a:pt x="4996" y="0"/>
                  </a:moveTo>
                  <a:lnTo>
                    <a:pt x="1" y="3158"/>
                  </a:lnTo>
                  <a:lnTo>
                    <a:pt x="4529" y="10159"/>
                  </a:lnTo>
                  <a:cubicBezTo>
                    <a:pt x="4529" y="10159"/>
                    <a:pt x="7035" y="7452"/>
                    <a:pt x="7970" y="4528"/>
                  </a:cubicBezTo>
                  <a:lnTo>
                    <a:pt x="499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6" name="Google Shape;2276;p47"/>
            <p:cNvSpPr/>
            <p:nvPr/>
          </p:nvSpPr>
          <p:spPr>
            <a:xfrm>
              <a:off x="2295670" y="2237633"/>
              <a:ext cx="255471" cy="325628"/>
            </a:xfrm>
            <a:custGeom>
              <a:rect b="b" l="l" r="r" t="t"/>
              <a:pathLst>
                <a:path extrusionOk="0" h="10160" w="7971">
                  <a:moveTo>
                    <a:pt x="4996" y="0"/>
                  </a:moveTo>
                  <a:lnTo>
                    <a:pt x="1" y="3158"/>
                  </a:lnTo>
                  <a:lnTo>
                    <a:pt x="4529" y="10159"/>
                  </a:lnTo>
                  <a:cubicBezTo>
                    <a:pt x="4529" y="10159"/>
                    <a:pt x="7035" y="7452"/>
                    <a:pt x="7970" y="4528"/>
                  </a:cubicBezTo>
                  <a:lnTo>
                    <a:pt x="4996" y="0"/>
                  </a:lnTo>
                  <a:close/>
                </a:path>
              </a:pathLst>
            </a:custGeom>
            <a:solidFill>
              <a:schemeClr val="dk2">
                <a:alpha val="111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7" name="Google Shape;2277;p47"/>
            <p:cNvSpPr/>
            <p:nvPr/>
          </p:nvSpPr>
          <p:spPr>
            <a:xfrm>
              <a:off x="1902730" y="1390423"/>
              <a:ext cx="428348" cy="267810"/>
            </a:xfrm>
            <a:custGeom>
              <a:rect b="b" l="l" r="r" t="t"/>
              <a:pathLst>
                <a:path extrusionOk="0" h="8356" w="13365">
                  <a:moveTo>
                    <a:pt x="8815" y="1"/>
                  </a:moveTo>
                  <a:cubicBezTo>
                    <a:pt x="8513" y="1"/>
                    <a:pt x="8211" y="68"/>
                    <a:pt x="7934" y="202"/>
                  </a:cubicBezTo>
                  <a:cubicBezTo>
                    <a:pt x="7416" y="436"/>
                    <a:pt x="6931" y="737"/>
                    <a:pt x="6497" y="1104"/>
                  </a:cubicBezTo>
                  <a:cubicBezTo>
                    <a:pt x="6024" y="524"/>
                    <a:pt x="5384" y="262"/>
                    <a:pt x="4753" y="262"/>
                  </a:cubicBezTo>
                  <a:cubicBezTo>
                    <a:pt x="3624" y="262"/>
                    <a:pt x="2524" y="1101"/>
                    <a:pt x="2470" y="2441"/>
                  </a:cubicBezTo>
                  <a:cubicBezTo>
                    <a:pt x="2279" y="2374"/>
                    <a:pt x="2087" y="2343"/>
                    <a:pt x="1900" y="2343"/>
                  </a:cubicBezTo>
                  <a:cubicBezTo>
                    <a:pt x="877" y="2343"/>
                    <a:pt x="0" y="3277"/>
                    <a:pt x="198" y="4379"/>
                  </a:cubicBezTo>
                  <a:cubicBezTo>
                    <a:pt x="265" y="4847"/>
                    <a:pt x="549" y="5281"/>
                    <a:pt x="482" y="5749"/>
                  </a:cubicBezTo>
                  <a:cubicBezTo>
                    <a:pt x="415" y="6200"/>
                    <a:pt x="64" y="6635"/>
                    <a:pt x="265" y="7036"/>
                  </a:cubicBezTo>
                  <a:cubicBezTo>
                    <a:pt x="415" y="7353"/>
                    <a:pt x="850" y="7420"/>
                    <a:pt x="1184" y="7537"/>
                  </a:cubicBezTo>
                  <a:cubicBezTo>
                    <a:pt x="1535" y="7671"/>
                    <a:pt x="1869" y="8088"/>
                    <a:pt x="1618" y="8356"/>
                  </a:cubicBezTo>
                  <a:lnTo>
                    <a:pt x="10256" y="4730"/>
                  </a:lnTo>
                  <a:cubicBezTo>
                    <a:pt x="10525" y="5119"/>
                    <a:pt x="10989" y="5308"/>
                    <a:pt x="11462" y="5308"/>
                  </a:cubicBezTo>
                  <a:cubicBezTo>
                    <a:pt x="11843" y="5308"/>
                    <a:pt x="12231" y="5186"/>
                    <a:pt x="12529" y="4947"/>
                  </a:cubicBezTo>
                  <a:cubicBezTo>
                    <a:pt x="13180" y="4396"/>
                    <a:pt x="13364" y="3427"/>
                    <a:pt x="13147" y="2608"/>
                  </a:cubicBezTo>
                  <a:cubicBezTo>
                    <a:pt x="12997" y="2006"/>
                    <a:pt x="12612" y="1489"/>
                    <a:pt x="12061" y="1204"/>
                  </a:cubicBezTo>
                  <a:cubicBezTo>
                    <a:pt x="11859" y="1109"/>
                    <a:pt x="11644" y="1063"/>
                    <a:pt x="11431" y="1063"/>
                  </a:cubicBezTo>
                  <a:cubicBezTo>
                    <a:pt x="11047" y="1063"/>
                    <a:pt x="10670" y="1215"/>
                    <a:pt x="10390" y="1505"/>
                  </a:cubicBezTo>
                  <a:cubicBezTo>
                    <a:pt x="10490" y="954"/>
                    <a:pt x="10106" y="369"/>
                    <a:pt x="9588" y="152"/>
                  </a:cubicBezTo>
                  <a:cubicBezTo>
                    <a:pt x="9340" y="51"/>
                    <a:pt x="9077" y="1"/>
                    <a:pt x="88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8" name="Google Shape;2278;p47"/>
            <p:cNvSpPr/>
            <p:nvPr/>
          </p:nvSpPr>
          <p:spPr>
            <a:xfrm>
              <a:off x="1949235" y="1495034"/>
              <a:ext cx="326686" cy="609271"/>
            </a:xfrm>
            <a:custGeom>
              <a:rect b="b" l="l" r="r" t="t"/>
              <a:pathLst>
                <a:path extrusionOk="0" h="19010" w="10193">
                  <a:moveTo>
                    <a:pt x="5760" y="1"/>
                  </a:moveTo>
                  <a:cubicBezTo>
                    <a:pt x="3962" y="1"/>
                    <a:pt x="2169" y="510"/>
                    <a:pt x="602" y="1516"/>
                  </a:cubicBezTo>
                  <a:lnTo>
                    <a:pt x="334" y="1683"/>
                  </a:lnTo>
                  <a:lnTo>
                    <a:pt x="17" y="15618"/>
                  </a:lnTo>
                  <a:cubicBezTo>
                    <a:pt x="0" y="17489"/>
                    <a:pt x="1521" y="19010"/>
                    <a:pt x="3392" y="19010"/>
                  </a:cubicBezTo>
                  <a:cubicBezTo>
                    <a:pt x="5180" y="19010"/>
                    <a:pt x="6667" y="17606"/>
                    <a:pt x="6750" y="15819"/>
                  </a:cubicBezTo>
                  <a:cubicBezTo>
                    <a:pt x="6834" y="14348"/>
                    <a:pt x="6901" y="12911"/>
                    <a:pt x="6901" y="12911"/>
                  </a:cubicBezTo>
                  <a:cubicBezTo>
                    <a:pt x="6901" y="12911"/>
                    <a:pt x="9641" y="12711"/>
                    <a:pt x="9908" y="10021"/>
                  </a:cubicBezTo>
                  <a:cubicBezTo>
                    <a:pt x="10159" y="7331"/>
                    <a:pt x="10192" y="1098"/>
                    <a:pt x="10192" y="1098"/>
                  </a:cubicBezTo>
                  <a:cubicBezTo>
                    <a:pt x="8800" y="364"/>
                    <a:pt x="7279" y="1"/>
                    <a:pt x="57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9" name="Google Shape;2279;p47"/>
            <p:cNvSpPr/>
            <p:nvPr/>
          </p:nvSpPr>
          <p:spPr>
            <a:xfrm>
              <a:off x="2090063" y="1662367"/>
              <a:ext cx="28396" cy="25127"/>
            </a:xfrm>
            <a:custGeom>
              <a:rect b="b" l="l" r="r" t="t"/>
              <a:pathLst>
                <a:path extrusionOk="0" h="784" w="886">
                  <a:moveTo>
                    <a:pt x="442" y="1"/>
                  </a:moveTo>
                  <a:cubicBezTo>
                    <a:pt x="279" y="1"/>
                    <a:pt x="120" y="99"/>
                    <a:pt x="67" y="272"/>
                  </a:cubicBezTo>
                  <a:cubicBezTo>
                    <a:pt x="0" y="472"/>
                    <a:pt x="117" y="689"/>
                    <a:pt x="318" y="756"/>
                  </a:cubicBezTo>
                  <a:cubicBezTo>
                    <a:pt x="366" y="775"/>
                    <a:pt x="415" y="784"/>
                    <a:pt x="461" y="784"/>
                  </a:cubicBezTo>
                  <a:cubicBezTo>
                    <a:pt x="624" y="784"/>
                    <a:pt x="767" y="678"/>
                    <a:pt x="819" y="522"/>
                  </a:cubicBezTo>
                  <a:cubicBezTo>
                    <a:pt x="886" y="305"/>
                    <a:pt x="786" y="88"/>
                    <a:pt x="569" y="21"/>
                  </a:cubicBezTo>
                  <a:cubicBezTo>
                    <a:pt x="527" y="7"/>
                    <a:pt x="484" y="1"/>
                    <a:pt x="4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0" name="Google Shape;2280;p47"/>
            <p:cNvSpPr/>
            <p:nvPr/>
          </p:nvSpPr>
          <p:spPr>
            <a:xfrm>
              <a:off x="2087915" y="1653650"/>
              <a:ext cx="45543" cy="13942"/>
            </a:xfrm>
            <a:custGeom>
              <a:rect b="b" l="l" r="r" t="t"/>
              <a:pathLst>
                <a:path extrusionOk="0" h="435" w="1421">
                  <a:moveTo>
                    <a:pt x="662" y="0"/>
                  </a:moveTo>
                  <a:cubicBezTo>
                    <a:pt x="492" y="0"/>
                    <a:pt x="322" y="47"/>
                    <a:pt x="168" y="143"/>
                  </a:cubicBezTo>
                  <a:cubicBezTo>
                    <a:pt x="51" y="226"/>
                    <a:pt x="1" y="310"/>
                    <a:pt x="17" y="327"/>
                  </a:cubicBezTo>
                  <a:cubicBezTo>
                    <a:pt x="22" y="333"/>
                    <a:pt x="30" y="336"/>
                    <a:pt x="43" y="336"/>
                  </a:cubicBezTo>
                  <a:cubicBezTo>
                    <a:pt x="122" y="336"/>
                    <a:pt x="357" y="225"/>
                    <a:pt x="664" y="225"/>
                  </a:cubicBezTo>
                  <a:cubicBezTo>
                    <a:pt x="682" y="225"/>
                    <a:pt x="701" y="225"/>
                    <a:pt x="719" y="226"/>
                  </a:cubicBezTo>
                  <a:cubicBezTo>
                    <a:pt x="1049" y="256"/>
                    <a:pt x="1298" y="434"/>
                    <a:pt x="1370" y="434"/>
                  </a:cubicBezTo>
                  <a:cubicBezTo>
                    <a:pt x="1378" y="434"/>
                    <a:pt x="1384" y="432"/>
                    <a:pt x="1387" y="427"/>
                  </a:cubicBezTo>
                  <a:cubicBezTo>
                    <a:pt x="1421" y="410"/>
                    <a:pt x="1387" y="327"/>
                    <a:pt x="1270" y="226"/>
                  </a:cubicBezTo>
                  <a:cubicBezTo>
                    <a:pt x="1093" y="76"/>
                    <a:pt x="878" y="0"/>
                    <a:pt x="66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1" name="Google Shape;2281;p47"/>
            <p:cNvSpPr/>
            <p:nvPr/>
          </p:nvSpPr>
          <p:spPr>
            <a:xfrm>
              <a:off x="2221788" y="1662367"/>
              <a:ext cx="28428" cy="25127"/>
            </a:xfrm>
            <a:custGeom>
              <a:rect b="b" l="l" r="r" t="t"/>
              <a:pathLst>
                <a:path extrusionOk="0" h="784" w="887">
                  <a:moveTo>
                    <a:pt x="442" y="1"/>
                  </a:moveTo>
                  <a:cubicBezTo>
                    <a:pt x="279" y="1"/>
                    <a:pt x="121" y="99"/>
                    <a:pt x="68" y="272"/>
                  </a:cubicBezTo>
                  <a:cubicBezTo>
                    <a:pt x="1" y="472"/>
                    <a:pt x="118" y="689"/>
                    <a:pt x="318" y="756"/>
                  </a:cubicBezTo>
                  <a:cubicBezTo>
                    <a:pt x="367" y="775"/>
                    <a:pt x="415" y="784"/>
                    <a:pt x="462" y="784"/>
                  </a:cubicBezTo>
                  <a:cubicBezTo>
                    <a:pt x="625" y="784"/>
                    <a:pt x="768" y="678"/>
                    <a:pt x="819" y="522"/>
                  </a:cubicBezTo>
                  <a:cubicBezTo>
                    <a:pt x="886" y="305"/>
                    <a:pt x="786" y="88"/>
                    <a:pt x="569" y="21"/>
                  </a:cubicBezTo>
                  <a:cubicBezTo>
                    <a:pt x="527" y="7"/>
                    <a:pt x="485" y="1"/>
                    <a:pt x="4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2" name="Google Shape;2282;p47"/>
            <p:cNvSpPr/>
            <p:nvPr/>
          </p:nvSpPr>
          <p:spPr>
            <a:xfrm>
              <a:off x="2221275" y="1654130"/>
              <a:ext cx="45543" cy="13846"/>
            </a:xfrm>
            <a:custGeom>
              <a:rect b="b" l="l" r="r" t="t"/>
              <a:pathLst>
                <a:path extrusionOk="0" h="432" w="1421">
                  <a:moveTo>
                    <a:pt x="669" y="0"/>
                  </a:moveTo>
                  <a:cubicBezTo>
                    <a:pt x="497" y="0"/>
                    <a:pt x="324" y="47"/>
                    <a:pt x="167" y="144"/>
                  </a:cubicBezTo>
                  <a:cubicBezTo>
                    <a:pt x="50" y="228"/>
                    <a:pt x="0" y="312"/>
                    <a:pt x="17" y="328"/>
                  </a:cubicBezTo>
                  <a:cubicBezTo>
                    <a:pt x="23" y="334"/>
                    <a:pt x="32" y="337"/>
                    <a:pt x="44" y="337"/>
                  </a:cubicBezTo>
                  <a:cubicBezTo>
                    <a:pt x="125" y="337"/>
                    <a:pt x="335" y="224"/>
                    <a:pt x="624" y="224"/>
                  </a:cubicBezTo>
                  <a:cubicBezTo>
                    <a:pt x="655" y="224"/>
                    <a:pt x="686" y="225"/>
                    <a:pt x="718" y="228"/>
                  </a:cubicBezTo>
                  <a:cubicBezTo>
                    <a:pt x="1060" y="243"/>
                    <a:pt x="1315" y="432"/>
                    <a:pt x="1376" y="432"/>
                  </a:cubicBezTo>
                  <a:cubicBezTo>
                    <a:pt x="1381" y="432"/>
                    <a:pt x="1384" y="431"/>
                    <a:pt x="1387" y="428"/>
                  </a:cubicBezTo>
                  <a:cubicBezTo>
                    <a:pt x="1420" y="412"/>
                    <a:pt x="1387" y="312"/>
                    <a:pt x="1270" y="211"/>
                  </a:cubicBezTo>
                  <a:cubicBezTo>
                    <a:pt x="1094" y="73"/>
                    <a:pt x="883" y="0"/>
                    <a:pt x="6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3" name="Google Shape;2283;p47"/>
            <p:cNvSpPr/>
            <p:nvPr/>
          </p:nvSpPr>
          <p:spPr>
            <a:xfrm>
              <a:off x="2174675" y="1657143"/>
              <a:ext cx="32691" cy="106310"/>
            </a:xfrm>
            <a:custGeom>
              <a:rect b="b" l="l" r="r" t="t"/>
              <a:pathLst>
                <a:path extrusionOk="0" h="3317" w="1020">
                  <a:moveTo>
                    <a:pt x="69" y="0"/>
                  </a:moveTo>
                  <a:cubicBezTo>
                    <a:pt x="68" y="0"/>
                    <a:pt x="68" y="0"/>
                    <a:pt x="67" y="0"/>
                  </a:cubicBezTo>
                  <a:cubicBezTo>
                    <a:pt x="0" y="17"/>
                    <a:pt x="218" y="919"/>
                    <a:pt x="535" y="2039"/>
                  </a:cubicBezTo>
                  <a:cubicBezTo>
                    <a:pt x="619" y="2306"/>
                    <a:pt x="702" y="2557"/>
                    <a:pt x="769" y="2807"/>
                  </a:cubicBezTo>
                  <a:cubicBezTo>
                    <a:pt x="819" y="2891"/>
                    <a:pt x="836" y="2991"/>
                    <a:pt x="819" y="3091"/>
                  </a:cubicBezTo>
                  <a:cubicBezTo>
                    <a:pt x="819" y="3142"/>
                    <a:pt x="736" y="3158"/>
                    <a:pt x="635" y="3158"/>
                  </a:cubicBezTo>
                  <a:cubicBezTo>
                    <a:pt x="251" y="3192"/>
                    <a:pt x="17" y="3208"/>
                    <a:pt x="17" y="3242"/>
                  </a:cubicBezTo>
                  <a:cubicBezTo>
                    <a:pt x="17" y="3275"/>
                    <a:pt x="251" y="3292"/>
                    <a:pt x="635" y="3309"/>
                  </a:cubicBezTo>
                  <a:cubicBezTo>
                    <a:pt x="652" y="3314"/>
                    <a:pt x="671" y="3316"/>
                    <a:pt x="690" y="3316"/>
                  </a:cubicBezTo>
                  <a:cubicBezTo>
                    <a:pt x="728" y="3316"/>
                    <a:pt x="769" y="3309"/>
                    <a:pt x="802" y="3309"/>
                  </a:cubicBezTo>
                  <a:cubicBezTo>
                    <a:pt x="886" y="3292"/>
                    <a:pt x="953" y="3242"/>
                    <a:pt x="986" y="3158"/>
                  </a:cubicBezTo>
                  <a:cubicBezTo>
                    <a:pt x="1020" y="3025"/>
                    <a:pt x="1020" y="2891"/>
                    <a:pt x="969" y="2757"/>
                  </a:cubicBezTo>
                  <a:cubicBezTo>
                    <a:pt x="886" y="2507"/>
                    <a:pt x="819" y="2239"/>
                    <a:pt x="752" y="1972"/>
                  </a:cubicBezTo>
                  <a:cubicBezTo>
                    <a:pt x="421" y="879"/>
                    <a:pt x="123" y="0"/>
                    <a:pt x="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4" name="Google Shape;2284;p47"/>
            <p:cNvSpPr/>
            <p:nvPr/>
          </p:nvSpPr>
          <p:spPr>
            <a:xfrm>
              <a:off x="2127016" y="1771209"/>
              <a:ext cx="65895" cy="34582"/>
            </a:xfrm>
            <a:custGeom>
              <a:rect b="b" l="l" r="r" t="t"/>
              <a:pathLst>
                <a:path extrusionOk="0" h="1079" w="2056">
                  <a:moveTo>
                    <a:pt x="251" y="0"/>
                  </a:moveTo>
                  <a:cubicBezTo>
                    <a:pt x="251" y="0"/>
                    <a:pt x="0" y="618"/>
                    <a:pt x="786" y="986"/>
                  </a:cubicBezTo>
                  <a:cubicBezTo>
                    <a:pt x="926" y="1049"/>
                    <a:pt x="1074" y="1079"/>
                    <a:pt x="1219" y="1079"/>
                  </a:cubicBezTo>
                  <a:cubicBezTo>
                    <a:pt x="1539" y="1079"/>
                    <a:pt x="1849" y="933"/>
                    <a:pt x="2055" y="669"/>
                  </a:cubicBezTo>
                  <a:cubicBezTo>
                    <a:pt x="1421" y="518"/>
                    <a:pt x="819" y="284"/>
                    <a:pt x="25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5" name="Google Shape;2285;p47"/>
            <p:cNvSpPr/>
            <p:nvPr/>
          </p:nvSpPr>
          <p:spPr>
            <a:xfrm>
              <a:off x="2059551" y="1866526"/>
              <a:ext cx="110861" cy="63747"/>
            </a:xfrm>
            <a:custGeom>
              <a:rect b="b" l="l" r="r" t="t"/>
              <a:pathLst>
                <a:path extrusionOk="0" h="1989" w="3459">
                  <a:moveTo>
                    <a:pt x="0" y="0"/>
                  </a:moveTo>
                  <a:cubicBezTo>
                    <a:pt x="0" y="0"/>
                    <a:pt x="663" y="1989"/>
                    <a:pt x="3375" y="1989"/>
                  </a:cubicBezTo>
                  <a:cubicBezTo>
                    <a:pt x="3386" y="1989"/>
                    <a:pt x="3397" y="1989"/>
                    <a:pt x="3409" y="1989"/>
                  </a:cubicBezTo>
                  <a:lnTo>
                    <a:pt x="3459" y="1287"/>
                  </a:lnTo>
                  <a:cubicBezTo>
                    <a:pt x="2206" y="1203"/>
                    <a:pt x="1003" y="752"/>
                    <a:pt x="0" y="0"/>
                  </a:cubicBezTo>
                  <a:close/>
                </a:path>
              </a:pathLst>
            </a:custGeom>
            <a:solidFill>
              <a:schemeClr val="dk2">
                <a:alpha val="32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6" name="Google Shape;2286;p47"/>
            <p:cNvSpPr/>
            <p:nvPr/>
          </p:nvSpPr>
          <p:spPr>
            <a:xfrm>
              <a:off x="1895711" y="1662367"/>
              <a:ext cx="62113" cy="99451"/>
            </a:xfrm>
            <a:custGeom>
              <a:rect b="b" l="l" r="r" t="t"/>
              <a:pathLst>
                <a:path extrusionOk="0" h="3103" w="1938">
                  <a:moveTo>
                    <a:pt x="1448" y="1"/>
                  </a:moveTo>
                  <a:cubicBezTo>
                    <a:pt x="943" y="1"/>
                    <a:pt x="209" y="247"/>
                    <a:pt x="99" y="1542"/>
                  </a:cubicBezTo>
                  <a:cubicBezTo>
                    <a:pt x="0" y="2851"/>
                    <a:pt x="807" y="3102"/>
                    <a:pt x="1374" y="3102"/>
                  </a:cubicBezTo>
                  <a:cubicBezTo>
                    <a:pt x="1668" y="3102"/>
                    <a:pt x="1898" y="3035"/>
                    <a:pt x="1904" y="3012"/>
                  </a:cubicBezTo>
                  <a:cubicBezTo>
                    <a:pt x="1904" y="2979"/>
                    <a:pt x="1921" y="1191"/>
                    <a:pt x="1937" y="422"/>
                  </a:cubicBezTo>
                  <a:cubicBezTo>
                    <a:pt x="1937" y="205"/>
                    <a:pt x="1770" y="21"/>
                    <a:pt x="1553" y="4"/>
                  </a:cubicBezTo>
                  <a:cubicBezTo>
                    <a:pt x="1520" y="2"/>
                    <a:pt x="1485" y="1"/>
                    <a:pt x="144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7" name="Google Shape;2287;p47"/>
            <p:cNvSpPr/>
            <p:nvPr/>
          </p:nvSpPr>
          <p:spPr>
            <a:xfrm>
              <a:off x="1915486" y="1682687"/>
              <a:ext cx="27883" cy="55767"/>
            </a:xfrm>
            <a:custGeom>
              <a:rect b="b" l="l" r="r" t="t"/>
              <a:pathLst>
                <a:path extrusionOk="0" h="1740" w="870">
                  <a:moveTo>
                    <a:pt x="605" y="1"/>
                  </a:moveTo>
                  <a:cubicBezTo>
                    <a:pt x="593" y="1"/>
                    <a:pt x="581" y="2"/>
                    <a:pt x="569" y="5"/>
                  </a:cubicBezTo>
                  <a:cubicBezTo>
                    <a:pt x="401" y="22"/>
                    <a:pt x="251" y="122"/>
                    <a:pt x="184" y="273"/>
                  </a:cubicBezTo>
                  <a:cubicBezTo>
                    <a:pt x="84" y="440"/>
                    <a:pt x="17" y="624"/>
                    <a:pt x="17" y="824"/>
                  </a:cubicBezTo>
                  <a:cubicBezTo>
                    <a:pt x="0" y="1225"/>
                    <a:pt x="168" y="1609"/>
                    <a:pt x="452" y="1710"/>
                  </a:cubicBezTo>
                  <a:cubicBezTo>
                    <a:pt x="501" y="1731"/>
                    <a:pt x="550" y="1740"/>
                    <a:pt x="597" y="1740"/>
                  </a:cubicBezTo>
                  <a:cubicBezTo>
                    <a:pt x="664" y="1740"/>
                    <a:pt x="727" y="1722"/>
                    <a:pt x="786" y="1693"/>
                  </a:cubicBezTo>
                  <a:cubicBezTo>
                    <a:pt x="853" y="1643"/>
                    <a:pt x="869" y="1593"/>
                    <a:pt x="853" y="1593"/>
                  </a:cubicBezTo>
                  <a:cubicBezTo>
                    <a:pt x="853" y="1593"/>
                    <a:pt x="819" y="1609"/>
                    <a:pt x="752" y="1643"/>
                  </a:cubicBezTo>
                  <a:cubicBezTo>
                    <a:pt x="720" y="1656"/>
                    <a:pt x="688" y="1661"/>
                    <a:pt x="657" y="1661"/>
                  </a:cubicBezTo>
                  <a:cubicBezTo>
                    <a:pt x="605" y="1661"/>
                    <a:pt x="553" y="1647"/>
                    <a:pt x="502" y="1626"/>
                  </a:cubicBezTo>
                  <a:cubicBezTo>
                    <a:pt x="284" y="1526"/>
                    <a:pt x="134" y="1192"/>
                    <a:pt x="151" y="824"/>
                  </a:cubicBezTo>
                  <a:cubicBezTo>
                    <a:pt x="168" y="657"/>
                    <a:pt x="201" y="490"/>
                    <a:pt x="284" y="339"/>
                  </a:cubicBezTo>
                  <a:cubicBezTo>
                    <a:pt x="335" y="223"/>
                    <a:pt x="452" y="122"/>
                    <a:pt x="569" y="89"/>
                  </a:cubicBezTo>
                  <a:cubicBezTo>
                    <a:pt x="579" y="87"/>
                    <a:pt x="590" y="86"/>
                    <a:pt x="601" y="86"/>
                  </a:cubicBezTo>
                  <a:cubicBezTo>
                    <a:pt x="673" y="86"/>
                    <a:pt x="740" y="133"/>
                    <a:pt x="769" y="206"/>
                  </a:cubicBezTo>
                  <a:cubicBezTo>
                    <a:pt x="786" y="256"/>
                    <a:pt x="786" y="306"/>
                    <a:pt x="786" y="306"/>
                  </a:cubicBezTo>
                  <a:cubicBezTo>
                    <a:pt x="786" y="306"/>
                    <a:pt x="836" y="273"/>
                    <a:pt x="819" y="189"/>
                  </a:cubicBezTo>
                  <a:cubicBezTo>
                    <a:pt x="819" y="139"/>
                    <a:pt x="786" y="89"/>
                    <a:pt x="752" y="55"/>
                  </a:cubicBezTo>
                  <a:cubicBezTo>
                    <a:pt x="711" y="28"/>
                    <a:pt x="659" y="1"/>
                    <a:pt x="605" y="1"/>
                  </a:cubicBezTo>
                  <a:close/>
                </a:path>
              </a:pathLst>
            </a:custGeom>
            <a:solidFill>
              <a:srgbClr val="000000">
                <a:alpha val="125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8" name="Google Shape;2288;p47"/>
            <p:cNvSpPr/>
            <p:nvPr/>
          </p:nvSpPr>
          <p:spPr>
            <a:xfrm>
              <a:off x="2086858" y="1617337"/>
              <a:ext cx="53908" cy="17083"/>
            </a:xfrm>
            <a:custGeom>
              <a:rect b="b" l="l" r="r" t="t"/>
              <a:pathLst>
                <a:path extrusionOk="0" h="533" w="1682">
                  <a:moveTo>
                    <a:pt x="936" y="0"/>
                  </a:moveTo>
                  <a:cubicBezTo>
                    <a:pt x="898" y="0"/>
                    <a:pt x="859" y="2"/>
                    <a:pt x="819" y="6"/>
                  </a:cubicBezTo>
                  <a:cubicBezTo>
                    <a:pt x="318" y="23"/>
                    <a:pt x="0" y="340"/>
                    <a:pt x="84" y="457"/>
                  </a:cubicBezTo>
                  <a:cubicBezTo>
                    <a:pt x="125" y="515"/>
                    <a:pt x="222" y="532"/>
                    <a:pt x="355" y="532"/>
                  </a:cubicBezTo>
                  <a:cubicBezTo>
                    <a:pt x="489" y="532"/>
                    <a:pt x="660" y="515"/>
                    <a:pt x="852" y="507"/>
                  </a:cubicBezTo>
                  <a:cubicBezTo>
                    <a:pt x="1237" y="474"/>
                    <a:pt x="1537" y="490"/>
                    <a:pt x="1604" y="373"/>
                  </a:cubicBezTo>
                  <a:cubicBezTo>
                    <a:pt x="1681" y="250"/>
                    <a:pt x="1376" y="0"/>
                    <a:pt x="9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9" name="Google Shape;2289;p47"/>
            <p:cNvSpPr/>
            <p:nvPr/>
          </p:nvSpPr>
          <p:spPr>
            <a:xfrm>
              <a:off x="2227717" y="1621119"/>
              <a:ext cx="39101" cy="16410"/>
            </a:xfrm>
            <a:custGeom>
              <a:rect b="b" l="l" r="r" t="t"/>
              <a:pathLst>
                <a:path extrusionOk="0" h="512" w="1220">
                  <a:moveTo>
                    <a:pt x="527" y="1"/>
                  </a:moveTo>
                  <a:cubicBezTo>
                    <a:pt x="222" y="1"/>
                    <a:pt x="1" y="150"/>
                    <a:pt x="16" y="272"/>
                  </a:cubicBezTo>
                  <a:cubicBezTo>
                    <a:pt x="50" y="406"/>
                    <a:pt x="300" y="473"/>
                    <a:pt x="584" y="506"/>
                  </a:cubicBezTo>
                  <a:cubicBezTo>
                    <a:pt x="641" y="509"/>
                    <a:pt x="697" y="511"/>
                    <a:pt x="749" y="511"/>
                  </a:cubicBezTo>
                  <a:cubicBezTo>
                    <a:pt x="961" y="511"/>
                    <a:pt x="1129" y="479"/>
                    <a:pt x="1169" y="372"/>
                  </a:cubicBezTo>
                  <a:cubicBezTo>
                    <a:pt x="1219" y="255"/>
                    <a:pt x="985" y="38"/>
                    <a:pt x="618" y="5"/>
                  </a:cubicBezTo>
                  <a:cubicBezTo>
                    <a:pt x="587" y="2"/>
                    <a:pt x="557" y="1"/>
                    <a:pt x="5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0" name="Google Shape;2290;p47"/>
            <p:cNvSpPr/>
            <p:nvPr/>
          </p:nvSpPr>
          <p:spPr>
            <a:xfrm>
              <a:off x="1933691" y="1478817"/>
              <a:ext cx="358287" cy="199319"/>
            </a:xfrm>
            <a:custGeom>
              <a:rect b="b" l="l" r="r" t="t"/>
              <a:pathLst>
                <a:path extrusionOk="0" h="6219" w="11179">
                  <a:moveTo>
                    <a:pt x="6283" y="0"/>
                  </a:moveTo>
                  <a:lnTo>
                    <a:pt x="3376" y="552"/>
                  </a:lnTo>
                  <a:lnTo>
                    <a:pt x="686" y="1872"/>
                  </a:lnTo>
                  <a:cubicBezTo>
                    <a:pt x="686" y="1872"/>
                    <a:pt x="1" y="6116"/>
                    <a:pt x="1103" y="6216"/>
                  </a:cubicBezTo>
                  <a:cubicBezTo>
                    <a:pt x="1123" y="6218"/>
                    <a:pt x="1142" y="6219"/>
                    <a:pt x="1160" y="6219"/>
                  </a:cubicBezTo>
                  <a:cubicBezTo>
                    <a:pt x="2186" y="6219"/>
                    <a:pt x="2106" y="3559"/>
                    <a:pt x="2106" y="3559"/>
                  </a:cubicBezTo>
                  <a:cubicBezTo>
                    <a:pt x="3476" y="3142"/>
                    <a:pt x="3559" y="1705"/>
                    <a:pt x="3910" y="1421"/>
                  </a:cubicBezTo>
                  <a:cubicBezTo>
                    <a:pt x="3996" y="1358"/>
                    <a:pt x="4149" y="1329"/>
                    <a:pt x="4352" y="1329"/>
                  </a:cubicBezTo>
                  <a:cubicBezTo>
                    <a:pt x="5021" y="1329"/>
                    <a:pt x="6225" y="1651"/>
                    <a:pt x="7302" y="2189"/>
                  </a:cubicBezTo>
                  <a:cubicBezTo>
                    <a:pt x="8154" y="2612"/>
                    <a:pt x="8927" y="2738"/>
                    <a:pt x="9548" y="2738"/>
                  </a:cubicBezTo>
                  <a:cubicBezTo>
                    <a:pt x="10475" y="2738"/>
                    <a:pt x="11062" y="2457"/>
                    <a:pt x="11062" y="2457"/>
                  </a:cubicBezTo>
                  <a:lnTo>
                    <a:pt x="11179" y="986"/>
                  </a:lnTo>
                  <a:lnTo>
                    <a:pt x="9040" y="401"/>
                  </a:lnTo>
                  <a:lnTo>
                    <a:pt x="62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1" name="Google Shape;2291;p47"/>
            <p:cNvSpPr/>
            <p:nvPr/>
          </p:nvSpPr>
          <p:spPr>
            <a:xfrm>
              <a:off x="1701264" y="1981874"/>
              <a:ext cx="842947" cy="750034"/>
            </a:xfrm>
            <a:custGeom>
              <a:rect b="b" l="l" r="r" t="t"/>
              <a:pathLst>
                <a:path extrusionOk="0" h="23402" w="26301">
                  <a:moveTo>
                    <a:pt x="7452" y="0"/>
                  </a:moveTo>
                  <a:cubicBezTo>
                    <a:pt x="6170" y="0"/>
                    <a:pt x="2351" y="215"/>
                    <a:pt x="1" y="2634"/>
                  </a:cubicBezTo>
                  <a:lnTo>
                    <a:pt x="3109" y="13210"/>
                  </a:lnTo>
                  <a:cubicBezTo>
                    <a:pt x="3109" y="13210"/>
                    <a:pt x="3276" y="16368"/>
                    <a:pt x="3493" y="18908"/>
                  </a:cubicBezTo>
                  <a:lnTo>
                    <a:pt x="3744" y="21715"/>
                  </a:lnTo>
                  <a:cubicBezTo>
                    <a:pt x="6047" y="22846"/>
                    <a:pt x="8530" y="23402"/>
                    <a:pt x="11002" y="23402"/>
                  </a:cubicBezTo>
                  <a:cubicBezTo>
                    <a:pt x="14591" y="23402"/>
                    <a:pt x="18155" y="22229"/>
                    <a:pt x="21104" y="19944"/>
                  </a:cubicBezTo>
                  <a:cubicBezTo>
                    <a:pt x="20603" y="16903"/>
                    <a:pt x="20035" y="13394"/>
                    <a:pt x="20068" y="13210"/>
                  </a:cubicBezTo>
                  <a:cubicBezTo>
                    <a:pt x="20085" y="13193"/>
                    <a:pt x="20085" y="13177"/>
                    <a:pt x="20068" y="13160"/>
                  </a:cubicBezTo>
                  <a:lnTo>
                    <a:pt x="23343" y="10253"/>
                  </a:lnTo>
                  <a:lnTo>
                    <a:pt x="26300" y="7513"/>
                  </a:lnTo>
                  <a:cubicBezTo>
                    <a:pt x="23827" y="5207"/>
                    <a:pt x="21238" y="2817"/>
                    <a:pt x="19400" y="1832"/>
                  </a:cubicBezTo>
                  <a:lnTo>
                    <a:pt x="19400" y="1798"/>
                  </a:lnTo>
                  <a:lnTo>
                    <a:pt x="19249" y="1748"/>
                  </a:lnTo>
                  <a:cubicBezTo>
                    <a:pt x="17729" y="979"/>
                    <a:pt x="16108" y="478"/>
                    <a:pt x="14420" y="244"/>
                  </a:cubicBezTo>
                  <a:lnTo>
                    <a:pt x="7887" y="10"/>
                  </a:lnTo>
                  <a:cubicBezTo>
                    <a:pt x="7887" y="10"/>
                    <a:pt x="7729" y="0"/>
                    <a:pt x="74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2" name="Google Shape;2292;p47"/>
            <p:cNvSpPr/>
            <p:nvPr/>
          </p:nvSpPr>
          <p:spPr>
            <a:xfrm>
              <a:off x="2247492" y="2006296"/>
              <a:ext cx="95894" cy="397388"/>
            </a:xfrm>
            <a:custGeom>
              <a:rect b="b" l="l" r="r" t="t"/>
              <a:pathLst>
                <a:path extrusionOk="0" h="12399" w="2992">
                  <a:moveTo>
                    <a:pt x="1" y="0"/>
                  </a:moveTo>
                  <a:cubicBezTo>
                    <a:pt x="1" y="50"/>
                    <a:pt x="17" y="84"/>
                    <a:pt x="34" y="134"/>
                  </a:cubicBezTo>
                  <a:cubicBezTo>
                    <a:pt x="51" y="217"/>
                    <a:pt x="84" y="351"/>
                    <a:pt x="134" y="485"/>
                  </a:cubicBezTo>
                  <a:cubicBezTo>
                    <a:pt x="218" y="819"/>
                    <a:pt x="352" y="1253"/>
                    <a:pt x="519" y="1805"/>
                  </a:cubicBezTo>
                  <a:cubicBezTo>
                    <a:pt x="836" y="2908"/>
                    <a:pt x="1254" y="4445"/>
                    <a:pt x="1672" y="6166"/>
                  </a:cubicBezTo>
                  <a:cubicBezTo>
                    <a:pt x="2089" y="7870"/>
                    <a:pt x="2407" y="9441"/>
                    <a:pt x="2624" y="10560"/>
                  </a:cubicBezTo>
                  <a:cubicBezTo>
                    <a:pt x="2741" y="11128"/>
                    <a:pt x="2824" y="11579"/>
                    <a:pt x="2891" y="11913"/>
                  </a:cubicBezTo>
                  <a:cubicBezTo>
                    <a:pt x="2925" y="12064"/>
                    <a:pt x="2941" y="12181"/>
                    <a:pt x="2958" y="12281"/>
                  </a:cubicBezTo>
                  <a:cubicBezTo>
                    <a:pt x="2975" y="12314"/>
                    <a:pt x="2975" y="12365"/>
                    <a:pt x="2992" y="12398"/>
                  </a:cubicBezTo>
                  <a:cubicBezTo>
                    <a:pt x="2992" y="12365"/>
                    <a:pt x="2992" y="12314"/>
                    <a:pt x="2992" y="12264"/>
                  </a:cubicBezTo>
                  <a:cubicBezTo>
                    <a:pt x="2975" y="12164"/>
                    <a:pt x="2958" y="12047"/>
                    <a:pt x="2941" y="11897"/>
                  </a:cubicBezTo>
                  <a:cubicBezTo>
                    <a:pt x="2891" y="11579"/>
                    <a:pt x="2808" y="11128"/>
                    <a:pt x="2724" y="10543"/>
                  </a:cubicBezTo>
                  <a:cubicBezTo>
                    <a:pt x="2524" y="9407"/>
                    <a:pt x="2206" y="7837"/>
                    <a:pt x="1789" y="6132"/>
                  </a:cubicBezTo>
                  <a:cubicBezTo>
                    <a:pt x="1371" y="4411"/>
                    <a:pt x="936" y="2874"/>
                    <a:pt x="602" y="1771"/>
                  </a:cubicBezTo>
                  <a:cubicBezTo>
                    <a:pt x="435" y="1220"/>
                    <a:pt x="285" y="786"/>
                    <a:pt x="185" y="468"/>
                  </a:cubicBezTo>
                  <a:cubicBezTo>
                    <a:pt x="134" y="334"/>
                    <a:pt x="84" y="217"/>
                    <a:pt x="51" y="117"/>
                  </a:cubicBezTo>
                  <a:cubicBezTo>
                    <a:pt x="34" y="84"/>
                    <a:pt x="17" y="34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3" name="Google Shape;2293;p47"/>
            <p:cNvSpPr/>
            <p:nvPr/>
          </p:nvSpPr>
          <p:spPr>
            <a:xfrm>
              <a:off x="2333194" y="2195295"/>
              <a:ext cx="182621" cy="147879"/>
            </a:xfrm>
            <a:custGeom>
              <a:rect b="b" l="l" r="r" t="t"/>
              <a:pathLst>
                <a:path extrusionOk="0" h="4614" w="5698">
                  <a:moveTo>
                    <a:pt x="5679" y="1"/>
                  </a:moveTo>
                  <a:cubicBezTo>
                    <a:pt x="5623" y="1"/>
                    <a:pt x="4353" y="1007"/>
                    <a:pt x="2807" y="2257"/>
                  </a:cubicBezTo>
                  <a:cubicBezTo>
                    <a:pt x="1237" y="3544"/>
                    <a:pt x="0" y="4596"/>
                    <a:pt x="17" y="4613"/>
                  </a:cubicBezTo>
                  <a:cubicBezTo>
                    <a:pt x="17" y="4613"/>
                    <a:pt x="18" y="4614"/>
                    <a:pt x="19" y="4614"/>
                  </a:cubicBezTo>
                  <a:cubicBezTo>
                    <a:pt x="75" y="4614"/>
                    <a:pt x="1345" y="3607"/>
                    <a:pt x="2891" y="2357"/>
                  </a:cubicBezTo>
                  <a:cubicBezTo>
                    <a:pt x="4461" y="1087"/>
                    <a:pt x="5698" y="35"/>
                    <a:pt x="5681" y="1"/>
                  </a:cubicBezTo>
                  <a:cubicBezTo>
                    <a:pt x="5681" y="1"/>
                    <a:pt x="5680" y="1"/>
                    <a:pt x="567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4" name="Google Shape;2294;p47"/>
            <p:cNvSpPr/>
            <p:nvPr/>
          </p:nvSpPr>
          <p:spPr>
            <a:xfrm>
              <a:off x="1739852" y="2195872"/>
              <a:ext cx="91599" cy="285982"/>
            </a:xfrm>
            <a:custGeom>
              <a:rect b="b" l="l" r="r" t="t"/>
              <a:pathLst>
                <a:path extrusionOk="0" h="8923" w="2858">
                  <a:moveTo>
                    <a:pt x="2573" y="0"/>
                  </a:moveTo>
                  <a:lnTo>
                    <a:pt x="0" y="8421"/>
                  </a:lnTo>
                  <a:lnTo>
                    <a:pt x="952" y="8922"/>
                  </a:lnTo>
                  <a:lnTo>
                    <a:pt x="1905" y="6533"/>
                  </a:lnTo>
                  <a:cubicBezTo>
                    <a:pt x="1905" y="6533"/>
                    <a:pt x="2857" y="1537"/>
                    <a:pt x="257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5" name="Google Shape;2295;p47"/>
            <p:cNvSpPr/>
            <p:nvPr/>
          </p:nvSpPr>
          <p:spPr>
            <a:xfrm>
              <a:off x="2122177" y="1988604"/>
              <a:ext cx="160090" cy="95926"/>
            </a:xfrm>
            <a:custGeom>
              <a:rect b="b" l="l" r="r" t="t"/>
              <a:pathLst>
                <a:path extrusionOk="0" h="2993" w="4995">
                  <a:moveTo>
                    <a:pt x="1120" y="1"/>
                  </a:moveTo>
                  <a:lnTo>
                    <a:pt x="1" y="2992"/>
                  </a:lnTo>
                  <a:cubicBezTo>
                    <a:pt x="23" y="2992"/>
                    <a:pt x="45" y="2993"/>
                    <a:pt x="68" y="2993"/>
                  </a:cubicBezTo>
                  <a:cubicBezTo>
                    <a:pt x="1651" y="2993"/>
                    <a:pt x="4994" y="1277"/>
                    <a:pt x="3627" y="552"/>
                  </a:cubicBezTo>
                  <a:cubicBezTo>
                    <a:pt x="3176" y="318"/>
                    <a:pt x="1120" y="1"/>
                    <a:pt x="1120" y="1"/>
                  </a:cubicBezTo>
                  <a:close/>
                </a:path>
              </a:pathLst>
            </a:custGeom>
            <a:solidFill>
              <a:schemeClr val="dk2">
                <a:alpha val="32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6" name="Google Shape;2296;p47"/>
            <p:cNvSpPr/>
            <p:nvPr/>
          </p:nvSpPr>
          <p:spPr>
            <a:xfrm>
              <a:off x="1940646" y="1916844"/>
              <a:ext cx="244766" cy="225504"/>
            </a:xfrm>
            <a:custGeom>
              <a:rect b="b" l="l" r="r" t="t"/>
              <a:pathLst>
                <a:path extrusionOk="0" h="7036" w="7637">
                  <a:moveTo>
                    <a:pt x="1" y="1"/>
                  </a:moveTo>
                  <a:lnTo>
                    <a:pt x="1" y="2240"/>
                  </a:lnTo>
                  <a:lnTo>
                    <a:pt x="1" y="2424"/>
                  </a:lnTo>
                  <a:lnTo>
                    <a:pt x="285" y="5231"/>
                  </a:lnTo>
                  <a:lnTo>
                    <a:pt x="2373" y="7035"/>
                  </a:lnTo>
                  <a:lnTo>
                    <a:pt x="5030" y="7035"/>
                  </a:lnTo>
                  <a:lnTo>
                    <a:pt x="7637" y="4763"/>
                  </a:lnTo>
                  <a:lnTo>
                    <a:pt x="7319" y="719"/>
                  </a:lnTo>
                  <a:cubicBezTo>
                    <a:pt x="5080" y="853"/>
                    <a:pt x="4529" y="3727"/>
                    <a:pt x="4529" y="3727"/>
                  </a:cubicBezTo>
                  <a:cubicBezTo>
                    <a:pt x="4362" y="1120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7" name="Google Shape;2297;p47"/>
            <p:cNvSpPr/>
            <p:nvPr/>
          </p:nvSpPr>
          <p:spPr>
            <a:xfrm>
              <a:off x="2084710" y="2049115"/>
              <a:ext cx="37499" cy="387741"/>
            </a:xfrm>
            <a:custGeom>
              <a:rect b="b" l="l" r="r" t="t"/>
              <a:pathLst>
                <a:path extrusionOk="0" h="12098" w="1170">
                  <a:moveTo>
                    <a:pt x="0" y="1"/>
                  </a:moveTo>
                  <a:cubicBezTo>
                    <a:pt x="0" y="34"/>
                    <a:pt x="0" y="85"/>
                    <a:pt x="17" y="118"/>
                  </a:cubicBezTo>
                  <a:lnTo>
                    <a:pt x="84" y="469"/>
                  </a:lnTo>
                  <a:cubicBezTo>
                    <a:pt x="134" y="770"/>
                    <a:pt x="218" y="1221"/>
                    <a:pt x="318" y="1755"/>
                  </a:cubicBezTo>
                  <a:cubicBezTo>
                    <a:pt x="502" y="2841"/>
                    <a:pt x="719" y="4345"/>
                    <a:pt x="852" y="6016"/>
                  </a:cubicBezTo>
                  <a:cubicBezTo>
                    <a:pt x="1003" y="7704"/>
                    <a:pt x="1036" y="9224"/>
                    <a:pt x="1020" y="10327"/>
                  </a:cubicBezTo>
                  <a:cubicBezTo>
                    <a:pt x="1020" y="10878"/>
                    <a:pt x="1020" y="11313"/>
                    <a:pt x="1003" y="11630"/>
                  </a:cubicBezTo>
                  <a:cubicBezTo>
                    <a:pt x="1003" y="11764"/>
                    <a:pt x="1003" y="11881"/>
                    <a:pt x="1003" y="11981"/>
                  </a:cubicBezTo>
                  <a:cubicBezTo>
                    <a:pt x="1003" y="12025"/>
                    <a:pt x="1003" y="12057"/>
                    <a:pt x="1003" y="12098"/>
                  </a:cubicBezTo>
                  <a:cubicBezTo>
                    <a:pt x="1020" y="12065"/>
                    <a:pt x="1020" y="12031"/>
                    <a:pt x="1020" y="11981"/>
                  </a:cubicBezTo>
                  <a:cubicBezTo>
                    <a:pt x="1036" y="11881"/>
                    <a:pt x="1036" y="11764"/>
                    <a:pt x="1053" y="11630"/>
                  </a:cubicBezTo>
                  <a:cubicBezTo>
                    <a:pt x="1070" y="11313"/>
                    <a:pt x="1103" y="10878"/>
                    <a:pt x="1103" y="10327"/>
                  </a:cubicBezTo>
                  <a:cubicBezTo>
                    <a:pt x="1170" y="7436"/>
                    <a:pt x="936" y="4562"/>
                    <a:pt x="401" y="1739"/>
                  </a:cubicBezTo>
                  <a:cubicBezTo>
                    <a:pt x="301" y="1204"/>
                    <a:pt x="201" y="770"/>
                    <a:pt x="134" y="469"/>
                  </a:cubicBezTo>
                  <a:cubicBezTo>
                    <a:pt x="84" y="318"/>
                    <a:pt x="67" y="218"/>
                    <a:pt x="34" y="118"/>
                  </a:cubicBezTo>
                  <a:cubicBezTo>
                    <a:pt x="34" y="85"/>
                    <a:pt x="17" y="34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8" name="Google Shape;2298;p47"/>
            <p:cNvSpPr/>
            <p:nvPr/>
          </p:nvSpPr>
          <p:spPr>
            <a:xfrm>
              <a:off x="1935838" y="1975239"/>
              <a:ext cx="143552" cy="135507"/>
            </a:xfrm>
            <a:custGeom>
              <a:rect b="b" l="l" r="r" t="t"/>
              <a:pathLst>
                <a:path extrusionOk="0" h="4228" w="4479">
                  <a:moveTo>
                    <a:pt x="4436" y="1148"/>
                  </a:moveTo>
                  <a:cubicBezTo>
                    <a:pt x="4450" y="1154"/>
                    <a:pt x="4465" y="1162"/>
                    <a:pt x="4478" y="1170"/>
                  </a:cubicBezTo>
                  <a:lnTo>
                    <a:pt x="4478" y="1153"/>
                  </a:lnTo>
                  <a:cubicBezTo>
                    <a:pt x="4464" y="1151"/>
                    <a:pt x="4450" y="1149"/>
                    <a:pt x="4436" y="1148"/>
                  </a:cubicBezTo>
                  <a:close/>
                  <a:moveTo>
                    <a:pt x="201" y="0"/>
                  </a:moveTo>
                  <a:cubicBezTo>
                    <a:pt x="151" y="100"/>
                    <a:pt x="117" y="217"/>
                    <a:pt x="101" y="334"/>
                  </a:cubicBezTo>
                  <a:cubicBezTo>
                    <a:pt x="34" y="669"/>
                    <a:pt x="0" y="986"/>
                    <a:pt x="17" y="1320"/>
                  </a:cubicBezTo>
                  <a:cubicBezTo>
                    <a:pt x="17" y="1537"/>
                    <a:pt x="67" y="1771"/>
                    <a:pt x="151" y="1988"/>
                  </a:cubicBezTo>
                  <a:cubicBezTo>
                    <a:pt x="268" y="2222"/>
                    <a:pt x="435" y="2440"/>
                    <a:pt x="635" y="2607"/>
                  </a:cubicBezTo>
                  <a:cubicBezTo>
                    <a:pt x="1086" y="2991"/>
                    <a:pt x="1554" y="3342"/>
                    <a:pt x="2056" y="3676"/>
                  </a:cubicBezTo>
                  <a:cubicBezTo>
                    <a:pt x="2323" y="3860"/>
                    <a:pt x="2590" y="4027"/>
                    <a:pt x="2841" y="4194"/>
                  </a:cubicBezTo>
                  <a:lnTo>
                    <a:pt x="2908" y="4227"/>
                  </a:lnTo>
                  <a:lnTo>
                    <a:pt x="2941" y="4144"/>
                  </a:lnTo>
                  <a:cubicBezTo>
                    <a:pt x="3125" y="3325"/>
                    <a:pt x="3409" y="2506"/>
                    <a:pt x="3776" y="1738"/>
                  </a:cubicBezTo>
                  <a:cubicBezTo>
                    <a:pt x="3827" y="1604"/>
                    <a:pt x="3893" y="1487"/>
                    <a:pt x="3977" y="1370"/>
                  </a:cubicBezTo>
                  <a:cubicBezTo>
                    <a:pt x="4027" y="1287"/>
                    <a:pt x="4111" y="1220"/>
                    <a:pt x="4211" y="1186"/>
                  </a:cubicBezTo>
                  <a:cubicBezTo>
                    <a:pt x="4272" y="1162"/>
                    <a:pt x="4333" y="1147"/>
                    <a:pt x="4401" y="1147"/>
                  </a:cubicBezTo>
                  <a:cubicBezTo>
                    <a:pt x="4412" y="1147"/>
                    <a:pt x="4424" y="1147"/>
                    <a:pt x="4436" y="1148"/>
                  </a:cubicBezTo>
                  <a:lnTo>
                    <a:pt x="4436" y="1148"/>
                  </a:lnTo>
                  <a:cubicBezTo>
                    <a:pt x="4393" y="1129"/>
                    <a:pt x="4347" y="1119"/>
                    <a:pt x="4300" y="1119"/>
                  </a:cubicBezTo>
                  <a:cubicBezTo>
                    <a:pt x="4265" y="1119"/>
                    <a:pt x="4230" y="1125"/>
                    <a:pt x="4194" y="1136"/>
                  </a:cubicBezTo>
                  <a:cubicBezTo>
                    <a:pt x="4094" y="1186"/>
                    <a:pt x="3994" y="1237"/>
                    <a:pt x="3927" y="1337"/>
                  </a:cubicBezTo>
                  <a:cubicBezTo>
                    <a:pt x="3827" y="1454"/>
                    <a:pt x="3760" y="1571"/>
                    <a:pt x="3693" y="1704"/>
                  </a:cubicBezTo>
                  <a:cubicBezTo>
                    <a:pt x="3322" y="2447"/>
                    <a:pt x="3029" y="3236"/>
                    <a:pt x="2828" y="4041"/>
                  </a:cubicBezTo>
                  <a:lnTo>
                    <a:pt x="2828" y="4041"/>
                  </a:lnTo>
                  <a:cubicBezTo>
                    <a:pt x="2601" y="3892"/>
                    <a:pt x="2362" y="3740"/>
                    <a:pt x="2122" y="3576"/>
                  </a:cubicBezTo>
                  <a:cubicBezTo>
                    <a:pt x="1604" y="3225"/>
                    <a:pt x="1120" y="2874"/>
                    <a:pt x="719" y="2523"/>
                  </a:cubicBezTo>
                  <a:cubicBezTo>
                    <a:pt x="518" y="2373"/>
                    <a:pt x="368" y="2172"/>
                    <a:pt x="251" y="1938"/>
                  </a:cubicBezTo>
                  <a:cubicBezTo>
                    <a:pt x="167" y="1738"/>
                    <a:pt x="117" y="1537"/>
                    <a:pt x="101" y="1303"/>
                  </a:cubicBezTo>
                  <a:cubicBezTo>
                    <a:pt x="84" y="986"/>
                    <a:pt x="101" y="669"/>
                    <a:pt x="151" y="351"/>
                  </a:cubicBezTo>
                  <a:cubicBezTo>
                    <a:pt x="167" y="234"/>
                    <a:pt x="184" y="117"/>
                    <a:pt x="20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9" name="Google Shape;2299;p47"/>
            <p:cNvSpPr/>
            <p:nvPr/>
          </p:nvSpPr>
          <p:spPr>
            <a:xfrm>
              <a:off x="2095960" y="1939888"/>
              <a:ext cx="90509" cy="163904"/>
            </a:xfrm>
            <a:custGeom>
              <a:rect b="b" l="l" r="r" t="t"/>
              <a:pathLst>
                <a:path extrusionOk="0" h="5114" w="2824">
                  <a:moveTo>
                    <a:pt x="2473" y="0"/>
                  </a:moveTo>
                  <a:cubicBezTo>
                    <a:pt x="2456" y="117"/>
                    <a:pt x="2456" y="234"/>
                    <a:pt x="2456" y="351"/>
                  </a:cubicBezTo>
                  <a:cubicBezTo>
                    <a:pt x="2456" y="569"/>
                    <a:pt x="2473" y="903"/>
                    <a:pt x="2490" y="1304"/>
                  </a:cubicBezTo>
                  <a:cubicBezTo>
                    <a:pt x="2506" y="1705"/>
                    <a:pt x="2540" y="2189"/>
                    <a:pt x="2623" y="2707"/>
                  </a:cubicBezTo>
                  <a:cubicBezTo>
                    <a:pt x="2690" y="2975"/>
                    <a:pt x="2707" y="3242"/>
                    <a:pt x="2674" y="3509"/>
                  </a:cubicBezTo>
                  <a:cubicBezTo>
                    <a:pt x="2573" y="3777"/>
                    <a:pt x="2390" y="4010"/>
                    <a:pt x="2139" y="4161"/>
                  </a:cubicBezTo>
                  <a:cubicBezTo>
                    <a:pt x="1841" y="4384"/>
                    <a:pt x="1516" y="4568"/>
                    <a:pt x="1260" y="4818"/>
                  </a:cubicBezTo>
                  <a:lnTo>
                    <a:pt x="1260" y="4818"/>
                  </a:lnTo>
                  <a:cubicBezTo>
                    <a:pt x="1192" y="4094"/>
                    <a:pt x="947" y="3388"/>
                    <a:pt x="568" y="2741"/>
                  </a:cubicBezTo>
                  <a:cubicBezTo>
                    <a:pt x="451" y="2557"/>
                    <a:pt x="318" y="2373"/>
                    <a:pt x="184" y="2206"/>
                  </a:cubicBezTo>
                  <a:cubicBezTo>
                    <a:pt x="134" y="2139"/>
                    <a:pt x="67" y="2072"/>
                    <a:pt x="17" y="2022"/>
                  </a:cubicBezTo>
                  <a:lnTo>
                    <a:pt x="17" y="2022"/>
                  </a:lnTo>
                  <a:cubicBezTo>
                    <a:pt x="0" y="2039"/>
                    <a:pt x="217" y="2289"/>
                    <a:pt x="501" y="2791"/>
                  </a:cubicBezTo>
                  <a:cubicBezTo>
                    <a:pt x="886" y="3459"/>
                    <a:pt x="1103" y="4194"/>
                    <a:pt x="1153" y="4963"/>
                  </a:cubicBezTo>
                  <a:lnTo>
                    <a:pt x="1170" y="5113"/>
                  </a:lnTo>
                  <a:lnTo>
                    <a:pt x="1253" y="4996"/>
                  </a:lnTo>
                  <a:cubicBezTo>
                    <a:pt x="1504" y="4729"/>
                    <a:pt x="1872" y="4528"/>
                    <a:pt x="2222" y="4261"/>
                  </a:cubicBezTo>
                  <a:cubicBezTo>
                    <a:pt x="2490" y="4094"/>
                    <a:pt x="2674" y="3843"/>
                    <a:pt x="2791" y="3543"/>
                  </a:cubicBezTo>
                  <a:cubicBezTo>
                    <a:pt x="2824" y="3259"/>
                    <a:pt x="2807" y="2975"/>
                    <a:pt x="2740" y="2690"/>
                  </a:cubicBezTo>
                  <a:cubicBezTo>
                    <a:pt x="2657" y="2173"/>
                    <a:pt x="2607" y="1688"/>
                    <a:pt x="2573" y="1287"/>
                  </a:cubicBezTo>
                  <a:cubicBezTo>
                    <a:pt x="2557" y="903"/>
                    <a:pt x="2523" y="585"/>
                    <a:pt x="2506" y="335"/>
                  </a:cubicBezTo>
                  <a:cubicBezTo>
                    <a:pt x="2506" y="218"/>
                    <a:pt x="2490" y="117"/>
                    <a:pt x="24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0" name="Google Shape;2300;p47"/>
            <p:cNvSpPr/>
            <p:nvPr/>
          </p:nvSpPr>
          <p:spPr>
            <a:xfrm>
              <a:off x="2413511" y="1957548"/>
              <a:ext cx="239926" cy="297777"/>
            </a:xfrm>
            <a:custGeom>
              <a:rect b="b" l="l" r="r" t="t"/>
              <a:pathLst>
                <a:path extrusionOk="0" h="9291" w="7486">
                  <a:moveTo>
                    <a:pt x="6584" y="1"/>
                  </a:moveTo>
                  <a:cubicBezTo>
                    <a:pt x="6416" y="218"/>
                    <a:pt x="0" y="8789"/>
                    <a:pt x="0" y="8789"/>
                  </a:cubicBezTo>
                  <a:lnTo>
                    <a:pt x="903" y="9291"/>
                  </a:lnTo>
                  <a:lnTo>
                    <a:pt x="7486" y="836"/>
                  </a:lnTo>
                  <a:lnTo>
                    <a:pt x="658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1" name="Google Shape;2301;p47"/>
            <p:cNvSpPr/>
            <p:nvPr/>
          </p:nvSpPr>
          <p:spPr>
            <a:xfrm>
              <a:off x="1667003" y="2087254"/>
              <a:ext cx="922175" cy="666159"/>
            </a:xfrm>
            <a:custGeom>
              <a:rect b="b" l="l" r="r" t="t"/>
              <a:pathLst>
                <a:path extrusionOk="0" h="20785" w="28773">
                  <a:moveTo>
                    <a:pt x="24462" y="0"/>
                  </a:moveTo>
                  <a:cubicBezTo>
                    <a:pt x="23725" y="0"/>
                    <a:pt x="23042" y="3088"/>
                    <a:pt x="23042" y="3088"/>
                  </a:cubicBezTo>
                  <a:cubicBezTo>
                    <a:pt x="22557" y="3773"/>
                    <a:pt x="22307" y="4108"/>
                    <a:pt x="22173" y="4275"/>
                  </a:cubicBezTo>
                  <a:cubicBezTo>
                    <a:pt x="21325" y="5025"/>
                    <a:pt x="12494" y="12642"/>
                    <a:pt x="11333" y="12642"/>
                  </a:cubicBezTo>
                  <a:cubicBezTo>
                    <a:pt x="11305" y="12642"/>
                    <a:pt x="11281" y="12638"/>
                    <a:pt x="11262" y="12629"/>
                  </a:cubicBezTo>
                  <a:cubicBezTo>
                    <a:pt x="10861" y="12445"/>
                    <a:pt x="4111" y="2737"/>
                    <a:pt x="4111" y="2737"/>
                  </a:cubicBezTo>
                  <a:lnTo>
                    <a:pt x="3075" y="3489"/>
                  </a:lnTo>
                  <a:cubicBezTo>
                    <a:pt x="702" y="5227"/>
                    <a:pt x="1" y="8452"/>
                    <a:pt x="1421" y="11008"/>
                  </a:cubicBezTo>
                  <a:cubicBezTo>
                    <a:pt x="3769" y="15209"/>
                    <a:pt x="7264" y="20784"/>
                    <a:pt x="9263" y="20784"/>
                  </a:cubicBezTo>
                  <a:cubicBezTo>
                    <a:pt x="9283" y="20784"/>
                    <a:pt x="9304" y="20784"/>
                    <a:pt x="9324" y="20783"/>
                  </a:cubicBezTo>
                  <a:cubicBezTo>
                    <a:pt x="16241" y="20398"/>
                    <a:pt x="26350" y="7884"/>
                    <a:pt x="26350" y="7884"/>
                  </a:cubicBezTo>
                  <a:cubicBezTo>
                    <a:pt x="26350" y="7884"/>
                    <a:pt x="28589" y="5060"/>
                    <a:pt x="28723" y="2687"/>
                  </a:cubicBezTo>
                  <a:cubicBezTo>
                    <a:pt x="28773" y="1952"/>
                    <a:pt x="28138" y="164"/>
                    <a:pt x="28138" y="164"/>
                  </a:cubicBezTo>
                  <a:lnTo>
                    <a:pt x="27536" y="950"/>
                  </a:lnTo>
                  <a:cubicBezTo>
                    <a:pt x="27467" y="1171"/>
                    <a:pt x="25864" y="3281"/>
                    <a:pt x="25029" y="3281"/>
                  </a:cubicBezTo>
                  <a:cubicBezTo>
                    <a:pt x="24856" y="3281"/>
                    <a:pt x="24715" y="3190"/>
                    <a:pt x="24629" y="2971"/>
                  </a:cubicBezTo>
                  <a:cubicBezTo>
                    <a:pt x="24128" y="1702"/>
                    <a:pt x="25331" y="265"/>
                    <a:pt x="24546" y="14"/>
                  </a:cubicBezTo>
                  <a:cubicBezTo>
                    <a:pt x="24518" y="5"/>
                    <a:pt x="24490" y="0"/>
                    <a:pt x="2446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2" name="Google Shape;2302;p47"/>
            <p:cNvSpPr/>
            <p:nvPr/>
          </p:nvSpPr>
          <p:spPr>
            <a:xfrm>
              <a:off x="2550589" y="2130522"/>
              <a:ext cx="28428" cy="56280"/>
            </a:xfrm>
            <a:custGeom>
              <a:rect b="b" l="l" r="r" t="t"/>
              <a:pathLst>
                <a:path extrusionOk="0" h="1756" w="887">
                  <a:moveTo>
                    <a:pt x="886" y="1"/>
                  </a:moveTo>
                  <a:cubicBezTo>
                    <a:pt x="870" y="1"/>
                    <a:pt x="703" y="402"/>
                    <a:pt x="469" y="886"/>
                  </a:cubicBezTo>
                  <a:cubicBezTo>
                    <a:pt x="218" y="1371"/>
                    <a:pt x="1" y="1755"/>
                    <a:pt x="17" y="1755"/>
                  </a:cubicBezTo>
                  <a:cubicBezTo>
                    <a:pt x="218" y="1504"/>
                    <a:pt x="385" y="1220"/>
                    <a:pt x="535" y="920"/>
                  </a:cubicBezTo>
                  <a:cubicBezTo>
                    <a:pt x="686" y="619"/>
                    <a:pt x="803" y="318"/>
                    <a:pt x="886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3" name="Google Shape;2303;p47"/>
            <p:cNvSpPr/>
            <p:nvPr/>
          </p:nvSpPr>
          <p:spPr>
            <a:xfrm>
              <a:off x="1530438" y="2022898"/>
              <a:ext cx="440239" cy="472866"/>
            </a:xfrm>
            <a:custGeom>
              <a:rect b="b" l="l" r="r" t="t"/>
              <a:pathLst>
                <a:path extrusionOk="0" h="14754" w="13736">
                  <a:moveTo>
                    <a:pt x="7236" y="0"/>
                  </a:moveTo>
                  <a:cubicBezTo>
                    <a:pt x="7236" y="0"/>
                    <a:pt x="1" y="2573"/>
                    <a:pt x="5381" y="14754"/>
                  </a:cubicBezTo>
                  <a:lnTo>
                    <a:pt x="13735" y="9708"/>
                  </a:lnTo>
                  <a:lnTo>
                    <a:pt x="12549" y="6867"/>
                  </a:lnTo>
                  <a:lnTo>
                    <a:pt x="723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4" name="Google Shape;2304;p47"/>
            <p:cNvSpPr/>
            <p:nvPr/>
          </p:nvSpPr>
          <p:spPr>
            <a:xfrm>
              <a:off x="1702899" y="2029308"/>
              <a:ext cx="270438" cy="466456"/>
            </a:xfrm>
            <a:custGeom>
              <a:rect b="b" l="l" r="r" t="t"/>
              <a:pathLst>
                <a:path extrusionOk="0" h="14554" w="8438">
                  <a:moveTo>
                    <a:pt x="1521" y="1"/>
                  </a:moveTo>
                  <a:lnTo>
                    <a:pt x="1354" y="17"/>
                  </a:lnTo>
                  <a:cubicBezTo>
                    <a:pt x="1348" y="12"/>
                    <a:pt x="1342" y="10"/>
                    <a:pt x="1337" y="10"/>
                  </a:cubicBezTo>
                  <a:cubicBezTo>
                    <a:pt x="1326" y="10"/>
                    <a:pt x="1315" y="17"/>
                    <a:pt x="1303" y="17"/>
                  </a:cubicBezTo>
                  <a:cubicBezTo>
                    <a:pt x="1587" y="34"/>
                    <a:pt x="1871" y="68"/>
                    <a:pt x="2156" y="134"/>
                  </a:cubicBezTo>
                  <a:cubicBezTo>
                    <a:pt x="2490" y="235"/>
                    <a:pt x="2790" y="368"/>
                    <a:pt x="3074" y="552"/>
                  </a:cubicBezTo>
                  <a:cubicBezTo>
                    <a:pt x="3459" y="803"/>
                    <a:pt x="3810" y="1087"/>
                    <a:pt x="4110" y="1421"/>
                  </a:cubicBezTo>
                  <a:cubicBezTo>
                    <a:pt x="4879" y="2307"/>
                    <a:pt x="5531" y="3292"/>
                    <a:pt x="6032" y="4345"/>
                  </a:cubicBezTo>
                  <a:cubicBezTo>
                    <a:pt x="6633" y="5531"/>
                    <a:pt x="7202" y="6885"/>
                    <a:pt x="7786" y="8288"/>
                  </a:cubicBezTo>
                  <a:lnTo>
                    <a:pt x="8285" y="9478"/>
                  </a:lnTo>
                  <a:lnTo>
                    <a:pt x="8285" y="9478"/>
                  </a:lnTo>
                  <a:cubicBezTo>
                    <a:pt x="5894" y="10790"/>
                    <a:pt x="3802" y="12036"/>
                    <a:pt x="2339" y="12967"/>
                  </a:cubicBezTo>
                  <a:cubicBezTo>
                    <a:pt x="1587" y="13451"/>
                    <a:pt x="1003" y="13835"/>
                    <a:pt x="602" y="14119"/>
                  </a:cubicBezTo>
                  <a:cubicBezTo>
                    <a:pt x="401" y="14253"/>
                    <a:pt x="251" y="14353"/>
                    <a:pt x="150" y="14437"/>
                  </a:cubicBezTo>
                  <a:cubicBezTo>
                    <a:pt x="100" y="14470"/>
                    <a:pt x="50" y="14504"/>
                    <a:pt x="0" y="14554"/>
                  </a:cubicBezTo>
                  <a:cubicBezTo>
                    <a:pt x="50" y="14520"/>
                    <a:pt x="117" y="14487"/>
                    <a:pt x="167" y="14454"/>
                  </a:cubicBezTo>
                  <a:lnTo>
                    <a:pt x="635" y="14153"/>
                  </a:lnTo>
                  <a:cubicBezTo>
                    <a:pt x="1036" y="13886"/>
                    <a:pt x="1638" y="13501"/>
                    <a:pt x="2373" y="13050"/>
                  </a:cubicBezTo>
                  <a:cubicBezTo>
                    <a:pt x="3860" y="12114"/>
                    <a:pt x="5965" y="10878"/>
                    <a:pt x="8388" y="9558"/>
                  </a:cubicBezTo>
                  <a:lnTo>
                    <a:pt x="8438" y="9541"/>
                  </a:lnTo>
                  <a:lnTo>
                    <a:pt x="8421" y="9491"/>
                  </a:lnTo>
                  <a:cubicBezTo>
                    <a:pt x="8254" y="9090"/>
                    <a:pt x="8070" y="8672"/>
                    <a:pt x="7903" y="8238"/>
                  </a:cubicBezTo>
                  <a:cubicBezTo>
                    <a:pt x="7318" y="6835"/>
                    <a:pt x="6750" y="5481"/>
                    <a:pt x="6132" y="4295"/>
                  </a:cubicBezTo>
                  <a:cubicBezTo>
                    <a:pt x="5614" y="3225"/>
                    <a:pt x="4963" y="2240"/>
                    <a:pt x="4177" y="1354"/>
                  </a:cubicBezTo>
                  <a:cubicBezTo>
                    <a:pt x="3860" y="1020"/>
                    <a:pt x="3509" y="736"/>
                    <a:pt x="3125" y="502"/>
                  </a:cubicBezTo>
                  <a:cubicBezTo>
                    <a:pt x="2824" y="318"/>
                    <a:pt x="2506" y="185"/>
                    <a:pt x="2172" y="101"/>
                  </a:cubicBezTo>
                  <a:cubicBezTo>
                    <a:pt x="1955" y="34"/>
                    <a:pt x="1738" y="17"/>
                    <a:pt x="152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05" name="Google Shape;2305;p47"/>
          <p:cNvSpPr/>
          <p:nvPr/>
        </p:nvSpPr>
        <p:spPr>
          <a:xfrm>
            <a:off x="6550000" y="1556533"/>
            <a:ext cx="1119026" cy="1104123"/>
          </a:xfrm>
          <a:custGeom>
            <a:rect b="b" l="l" r="r" t="t"/>
            <a:pathLst>
              <a:path extrusionOk="0" h="34450" w="34915">
                <a:moveTo>
                  <a:pt x="15926" y="0"/>
                </a:moveTo>
                <a:cubicBezTo>
                  <a:pt x="6978" y="0"/>
                  <a:pt x="0" y="8454"/>
                  <a:pt x="177" y="17587"/>
                </a:cubicBezTo>
                <a:cubicBezTo>
                  <a:pt x="359" y="26964"/>
                  <a:pt x="8027" y="34449"/>
                  <a:pt x="17365" y="34449"/>
                </a:cubicBezTo>
                <a:cubicBezTo>
                  <a:pt x="17478" y="34449"/>
                  <a:pt x="17591" y="34448"/>
                  <a:pt x="17704" y="34446"/>
                </a:cubicBezTo>
                <a:cubicBezTo>
                  <a:pt x="27211" y="34262"/>
                  <a:pt x="34196" y="26409"/>
                  <a:pt x="34580" y="16919"/>
                </a:cubicBezTo>
                <a:cubicBezTo>
                  <a:pt x="34914" y="8247"/>
                  <a:pt x="27145" y="812"/>
                  <a:pt x="17036" y="43"/>
                </a:cubicBezTo>
                <a:cubicBezTo>
                  <a:pt x="16663" y="14"/>
                  <a:pt x="16293" y="0"/>
                  <a:pt x="1592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06" name="Google Shape;2306;p47"/>
          <p:cNvGrpSpPr/>
          <p:nvPr/>
        </p:nvGrpSpPr>
        <p:grpSpPr>
          <a:xfrm>
            <a:off x="6244543" y="1266223"/>
            <a:ext cx="1758017" cy="1767442"/>
            <a:chOff x="6397363" y="1227085"/>
            <a:chExt cx="1386996" cy="1394431"/>
          </a:xfrm>
        </p:grpSpPr>
        <p:sp>
          <p:nvSpPr>
            <p:cNvPr id="2307" name="Google Shape;2307;p47"/>
            <p:cNvSpPr/>
            <p:nvPr/>
          </p:nvSpPr>
          <p:spPr>
            <a:xfrm>
              <a:off x="6560690" y="1778153"/>
              <a:ext cx="45575" cy="4038"/>
            </a:xfrm>
            <a:custGeom>
              <a:rect b="b" l="l" r="r" t="t"/>
              <a:pathLst>
                <a:path extrusionOk="0" h="126" w="1422">
                  <a:moveTo>
                    <a:pt x="717" y="0"/>
                  </a:moveTo>
                  <a:cubicBezTo>
                    <a:pt x="481" y="0"/>
                    <a:pt x="243" y="21"/>
                    <a:pt x="1" y="63"/>
                  </a:cubicBezTo>
                  <a:cubicBezTo>
                    <a:pt x="243" y="105"/>
                    <a:pt x="481" y="126"/>
                    <a:pt x="717" y="126"/>
                  </a:cubicBezTo>
                  <a:cubicBezTo>
                    <a:pt x="953" y="126"/>
                    <a:pt x="1187" y="105"/>
                    <a:pt x="1421" y="63"/>
                  </a:cubicBezTo>
                  <a:cubicBezTo>
                    <a:pt x="1187" y="21"/>
                    <a:pt x="953" y="0"/>
                    <a:pt x="71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8" name="Google Shape;2308;p47"/>
            <p:cNvSpPr/>
            <p:nvPr/>
          </p:nvSpPr>
          <p:spPr>
            <a:xfrm>
              <a:off x="7565329" y="2216052"/>
              <a:ext cx="198165" cy="258163"/>
            </a:xfrm>
            <a:custGeom>
              <a:rect b="b" l="l" r="r" t="t"/>
              <a:pathLst>
                <a:path extrusionOk="0" h="8055" w="6183">
                  <a:moveTo>
                    <a:pt x="5380" y="1"/>
                  </a:moveTo>
                  <a:lnTo>
                    <a:pt x="0" y="3309"/>
                  </a:lnTo>
                  <a:lnTo>
                    <a:pt x="1972" y="8054"/>
                  </a:lnTo>
                  <a:cubicBezTo>
                    <a:pt x="3793" y="6350"/>
                    <a:pt x="5247" y="4278"/>
                    <a:pt x="6182" y="1972"/>
                  </a:cubicBezTo>
                  <a:lnTo>
                    <a:pt x="538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9" name="Google Shape;2309;p47"/>
            <p:cNvSpPr/>
            <p:nvPr/>
          </p:nvSpPr>
          <p:spPr>
            <a:xfrm>
              <a:off x="6742253" y="1838984"/>
              <a:ext cx="1042106" cy="782533"/>
            </a:xfrm>
            <a:custGeom>
              <a:rect b="b" l="l" r="r" t="t"/>
              <a:pathLst>
                <a:path extrusionOk="0" h="24416" w="32515">
                  <a:moveTo>
                    <a:pt x="19845" y="1"/>
                  </a:moveTo>
                  <a:cubicBezTo>
                    <a:pt x="19439" y="1"/>
                    <a:pt x="19198" y="20"/>
                    <a:pt x="19198" y="20"/>
                  </a:cubicBezTo>
                  <a:lnTo>
                    <a:pt x="12381" y="270"/>
                  </a:lnTo>
                  <a:cubicBezTo>
                    <a:pt x="10627" y="504"/>
                    <a:pt x="8922" y="1022"/>
                    <a:pt x="7352" y="1824"/>
                  </a:cubicBezTo>
                  <a:lnTo>
                    <a:pt x="7185" y="1874"/>
                  </a:lnTo>
                  <a:lnTo>
                    <a:pt x="7185" y="1908"/>
                  </a:lnTo>
                  <a:cubicBezTo>
                    <a:pt x="5280" y="2944"/>
                    <a:pt x="2573" y="5433"/>
                    <a:pt x="0" y="7839"/>
                  </a:cubicBezTo>
                  <a:lnTo>
                    <a:pt x="3074" y="10713"/>
                  </a:lnTo>
                  <a:lnTo>
                    <a:pt x="6483" y="13737"/>
                  </a:lnTo>
                  <a:cubicBezTo>
                    <a:pt x="6483" y="13754"/>
                    <a:pt x="6483" y="13771"/>
                    <a:pt x="6483" y="13804"/>
                  </a:cubicBezTo>
                  <a:cubicBezTo>
                    <a:pt x="6516" y="13988"/>
                    <a:pt x="5932" y="17647"/>
                    <a:pt x="5414" y="20805"/>
                  </a:cubicBezTo>
                  <a:cubicBezTo>
                    <a:pt x="8483" y="23191"/>
                    <a:pt x="12204" y="24416"/>
                    <a:pt x="15954" y="24416"/>
                  </a:cubicBezTo>
                  <a:cubicBezTo>
                    <a:pt x="18532" y="24416"/>
                    <a:pt x="21123" y="23837"/>
                    <a:pt x="23526" y="22660"/>
                  </a:cubicBezTo>
                  <a:lnTo>
                    <a:pt x="23793" y="19736"/>
                  </a:lnTo>
                  <a:cubicBezTo>
                    <a:pt x="24027" y="17079"/>
                    <a:pt x="24194" y="13787"/>
                    <a:pt x="24194" y="13787"/>
                  </a:cubicBezTo>
                  <a:lnTo>
                    <a:pt x="25180" y="16277"/>
                  </a:lnTo>
                  <a:lnTo>
                    <a:pt x="32298" y="12568"/>
                  </a:lnTo>
                  <a:cubicBezTo>
                    <a:pt x="32381" y="12334"/>
                    <a:pt x="32448" y="12117"/>
                    <a:pt x="32515" y="11883"/>
                  </a:cubicBezTo>
                  <a:cubicBezTo>
                    <a:pt x="31813" y="10212"/>
                    <a:pt x="29441" y="4731"/>
                    <a:pt x="27436" y="2676"/>
                  </a:cubicBezTo>
                  <a:cubicBezTo>
                    <a:pt x="25097" y="259"/>
                    <a:pt x="21343" y="1"/>
                    <a:pt x="198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0" name="Google Shape;2310;p47"/>
            <p:cNvSpPr/>
            <p:nvPr/>
          </p:nvSpPr>
          <p:spPr>
            <a:xfrm>
              <a:off x="7131564" y="1831036"/>
              <a:ext cx="235119" cy="137911"/>
            </a:xfrm>
            <a:custGeom>
              <a:rect b="b" l="l" r="r" t="t"/>
              <a:pathLst>
                <a:path extrusionOk="0" h="4303" w="7336">
                  <a:moveTo>
                    <a:pt x="7252" y="0"/>
                  </a:moveTo>
                  <a:cubicBezTo>
                    <a:pt x="7235" y="17"/>
                    <a:pt x="7268" y="184"/>
                    <a:pt x="7268" y="485"/>
                  </a:cubicBezTo>
                  <a:cubicBezTo>
                    <a:pt x="7268" y="919"/>
                    <a:pt x="7202" y="1354"/>
                    <a:pt x="7068" y="1771"/>
                  </a:cubicBezTo>
                  <a:cubicBezTo>
                    <a:pt x="6851" y="2373"/>
                    <a:pt x="6483" y="2924"/>
                    <a:pt x="5982" y="3342"/>
                  </a:cubicBezTo>
                  <a:cubicBezTo>
                    <a:pt x="5307" y="3900"/>
                    <a:pt x="4481" y="4182"/>
                    <a:pt x="3652" y="4182"/>
                  </a:cubicBezTo>
                  <a:cubicBezTo>
                    <a:pt x="2942" y="4182"/>
                    <a:pt x="2229" y="3975"/>
                    <a:pt x="1604" y="3559"/>
                  </a:cubicBezTo>
                  <a:cubicBezTo>
                    <a:pt x="1086" y="3175"/>
                    <a:pt x="669" y="2674"/>
                    <a:pt x="385" y="2089"/>
                  </a:cubicBezTo>
                  <a:cubicBezTo>
                    <a:pt x="217" y="1688"/>
                    <a:pt x="101" y="1270"/>
                    <a:pt x="67" y="836"/>
                  </a:cubicBezTo>
                  <a:cubicBezTo>
                    <a:pt x="34" y="518"/>
                    <a:pt x="50" y="351"/>
                    <a:pt x="50" y="351"/>
                  </a:cubicBezTo>
                  <a:lnTo>
                    <a:pt x="50" y="351"/>
                  </a:lnTo>
                  <a:cubicBezTo>
                    <a:pt x="34" y="385"/>
                    <a:pt x="17" y="435"/>
                    <a:pt x="17" y="468"/>
                  </a:cubicBezTo>
                  <a:cubicBezTo>
                    <a:pt x="17" y="585"/>
                    <a:pt x="0" y="719"/>
                    <a:pt x="17" y="836"/>
                  </a:cubicBezTo>
                  <a:cubicBezTo>
                    <a:pt x="34" y="1270"/>
                    <a:pt x="134" y="1721"/>
                    <a:pt x="318" y="2122"/>
                  </a:cubicBezTo>
                  <a:cubicBezTo>
                    <a:pt x="585" y="2724"/>
                    <a:pt x="1003" y="3258"/>
                    <a:pt x="1537" y="3643"/>
                  </a:cubicBezTo>
                  <a:cubicBezTo>
                    <a:pt x="2180" y="4084"/>
                    <a:pt x="2922" y="4303"/>
                    <a:pt x="3662" y="4303"/>
                  </a:cubicBezTo>
                  <a:cubicBezTo>
                    <a:pt x="4520" y="4303"/>
                    <a:pt x="5375" y="4009"/>
                    <a:pt x="6065" y="3426"/>
                  </a:cubicBezTo>
                  <a:cubicBezTo>
                    <a:pt x="6567" y="2991"/>
                    <a:pt x="6934" y="2423"/>
                    <a:pt x="7135" y="1805"/>
                  </a:cubicBezTo>
                  <a:cubicBezTo>
                    <a:pt x="7285" y="1370"/>
                    <a:pt x="7335" y="936"/>
                    <a:pt x="7319" y="485"/>
                  </a:cubicBezTo>
                  <a:cubicBezTo>
                    <a:pt x="7319" y="368"/>
                    <a:pt x="7302" y="251"/>
                    <a:pt x="7268" y="134"/>
                  </a:cubicBezTo>
                  <a:cubicBezTo>
                    <a:pt x="7268" y="84"/>
                    <a:pt x="7252" y="50"/>
                    <a:pt x="7252" y="17"/>
                  </a:cubicBezTo>
                  <a:lnTo>
                    <a:pt x="725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1" name="Google Shape;2311;p47"/>
            <p:cNvSpPr/>
            <p:nvPr/>
          </p:nvSpPr>
          <p:spPr>
            <a:xfrm>
              <a:off x="7493024" y="1878694"/>
              <a:ext cx="78747" cy="371684"/>
            </a:xfrm>
            <a:custGeom>
              <a:rect b="b" l="l" r="r" t="t"/>
              <a:pathLst>
                <a:path extrusionOk="0" h="11597" w="2457">
                  <a:moveTo>
                    <a:pt x="2457" y="0"/>
                  </a:moveTo>
                  <a:cubicBezTo>
                    <a:pt x="2290" y="0"/>
                    <a:pt x="2123" y="17"/>
                    <a:pt x="1972" y="67"/>
                  </a:cubicBezTo>
                  <a:cubicBezTo>
                    <a:pt x="1521" y="218"/>
                    <a:pt x="1137" y="502"/>
                    <a:pt x="853" y="869"/>
                  </a:cubicBezTo>
                  <a:cubicBezTo>
                    <a:pt x="452" y="1421"/>
                    <a:pt x="201" y="2072"/>
                    <a:pt x="134" y="2757"/>
                  </a:cubicBezTo>
                  <a:cubicBezTo>
                    <a:pt x="84" y="3142"/>
                    <a:pt x="67" y="3543"/>
                    <a:pt x="51" y="3960"/>
                  </a:cubicBezTo>
                  <a:cubicBezTo>
                    <a:pt x="34" y="4378"/>
                    <a:pt x="17" y="4812"/>
                    <a:pt x="17" y="5247"/>
                  </a:cubicBezTo>
                  <a:cubicBezTo>
                    <a:pt x="1" y="6751"/>
                    <a:pt x="84" y="8254"/>
                    <a:pt x="251" y="9758"/>
                  </a:cubicBezTo>
                  <a:cubicBezTo>
                    <a:pt x="318" y="10326"/>
                    <a:pt x="385" y="10794"/>
                    <a:pt x="435" y="11111"/>
                  </a:cubicBezTo>
                  <a:cubicBezTo>
                    <a:pt x="468" y="11245"/>
                    <a:pt x="485" y="11379"/>
                    <a:pt x="502" y="11479"/>
                  </a:cubicBezTo>
                  <a:cubicBezTo>
                    <a:pt x="519" y="11512"/>
                    <a:pt x="519" y="11563"/>
                    <a:pt x="535" y="11596"/>
                  </a:cubicBezTo>
                  <a:cubicBezTo>
                    <a:pt x="535" y="11546"/>
                    <a:pt x="535" y="11512"/>
                    <a:pt x="535" y="11462"/>
                  </a:cubicBezTo>
                  <a:cubicBezTo>
                    <a:pt x="519" y="11362"/>
                    <a:pt x="502" y="11245"/>
                    <a:pt x="485" y="11095"/>
                  </a:cubicBezTo>
                  <a:cubicBezTo>
                    <a:pt x="452" y="10777"/>
                    <a:pt x="402" y="10309"/>
                    <a:pt x="351" y="9741"/>
                  </a:cubicBezTo>
                  <a:cubicBezTo>
                    <a:pt x="201" y="8254"/>
                    <a:pt x="134" y="6751"/>
                    <a:pt x="134" y="5247"/>
                  </a:cubicBezTo>
                  <a:cubicBezTo>
                    <a:pt x="151" y="4812"/>
                    <a:pt x="151" y="4378"/>
                    <a:pt x="168" y="3960"/>
                  </a:cubicBezTo>
                  <a:cubicBezTo>
                    <a:pt x="184" y="3543"/>
                    <a:pt x="201" y="3158"/>
                    <a:pt x="251" y="2774"/>
                  </a:cubicBezTo>
                  <a:cubicBezTo>
                    <a:pt x="301" y="2106"/>
                    <a:pt x="535" y="1471"/>
                    <a:pt x="920" y="919"/>
                  </a:cubicBezTo>
                  <a:cubicBezTo>
                    <a:pt x="1187" y="552"/>
                    <a:pt x="1554" y="284"/>
                    <a:pt x="1989" y="117"/>
                  </a:cubicBezTo>
                  <a:cubicBezTo>
                    <a:pt x="2139" y="67"/>
                    <a:pt x="2306" y="34"/>
                    <a:pt x="24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2" name="Google Shape;2312;p47"/>
            <p:cNvSpPr/>
            <p:nvPr/>
          </p:nvSpPr>
          <p:spPr>
            <a:xfrm>
              <a:off x="6948398" y="1864752"/>
              <a:ext cx="102848" cy="414567"/>
            </a:xfrm>
            <a:custGeom>
              <a:rect b="b" l="l" r="r" t="t"/>
              <a:pathLst>
                <a:path extrusionOk="0" h="12935" w="3209">
                  <a:moveTo>
                    <a:pt x="3209" y="1"/>
                  </a:moveTo>
                  <a:lnTo>
                    <a:pt x="3209" y="1"/>
                  </a:lnTo>
                  <a:cubicBezTo>
                    <a:pt x="3192" y="34"/>
                    <a:pt x="3176" y="84"/>
                    <a:pt x="3159" y="118"/>
                  </a:cubicBezTo>
                  <a:cubicBezTo>
                    <a:pt x="3125" y="218"/>
                    <a:pt x="3092" y="335"/>
                    <a:pt x="3025" y="485"/>
                  </a:cubicBezTo>
                  <a:cubicBezTo>
                    <a:pt x="2925" y="803"/>
                    <a:pt x="2775" y="1271"/>
                    <a:pt x="2591" y="1839"/>
                  </a:cubicBezTo>
                  <a:cubicBezTo>
                    <a:pt x="2240" y="2992"/>
                    <a:pt x="1789" y="4596"/>
                    <a:pt x="1354" y="6384"/>
                  </a:cubicBezTo>
                  <a:cubicBezTo>
                    <a:pt x="920" y="8188"/>
                    <a:pt x="586" y="9826"/>
                    <a:pt x="385" y="11012"/>
                  </a:cubicBezTo>
                  <a:cubicBezTo>
                    <a:pt x="285" y="11597"/>
                    <a:pt x="201" y="12081"/>
                    <a:pt x="151" y="12415"/>
                  </a:cubicBezTo>
                  <a:cubicBezTo>
                    <a:pt x="135" y="12566"/>
                    <a:pt x="118" y="12699"/>
                    <a:pt x="101" y="12800"/>
                  </a:cubicBezTo>
                  <a:cubicBezTo>
                    <a:pt x="18" y="12800"/>
                    <a:pt x="1" y="12917"/>
                    <a:pt x="84" y="12933"/>
                  </a:cubicBezTo>
                  <a:cubicBezTo>
                    <a:pt x="90" y="12934"/>
                    <a:pt x="95" y="12935"/>
                    <a:pt x="100" y="12935"/>
                  </a:cubicBezTo>
                  <a:cubicBezTo>
                    <a:pt x="172" y="12935"/>
                    <a:pt x="196" y="12831"/>
                    <a:pt x="118" y="12800"/>
                  </a:cubicBezTo>
                  <a:cubicBezTo>
                    <a:pt x="151" y="12699"/>
                    <a:pt x="168" y="12582"/>
                    <a:pt x="201" y="12415"/>
                  </a:cubicBezTo>
                  <a:cubicBezTo>
                    <a:pt x="268" y="12081"/>
                    <a:pt x="352" y="11597"/>
                    <a:pt x="469" y="11029"/>
                  </a:cubicBezTo>
                  <a:cubicBezTo>
                    <a:pt x="703" y="9842"/>
                    <a:pt x="1037" y="8205"/>
                    <a:pt x="1471" y="6417"/>
                  </a:cubicBezTo>
                  <a:cubicBezTo>
                    <a:pt x="1906" y="4629"/>
                    <a:pt x="2340" y="3025"/>
                    <a:pt x="2674" y="1872"/>
                  </a:cubicBezTo>
                  <a:cubicBezTo>
                    <a:pt x="2841" y="1304"/>
                    <a:pt x="2975" y="836"/>
                    <a:pt x="3075" y="502"/>
                  </a:cubicBezTo>
                  <a:cubicBezTo>
                    <a:pt x="3125" y="352"/>
                    <a:pt x="3159" y="218"/>
                    <a:pt x="3192" y="135"/>
                  </a:cubicBezTo>
                  <a:cubicBezTo>
                    <a:pt x="3192" y="84"/>
                    <a:pt x="3209" y="34"/>
                    <a:pt x="320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3" name="Google Shape;2313;p47"/>
            <p:cNvSpPr/>
            <p:nvPr/>
          </p:nvSpPr>
          <p:spPr>
            <a:xfrm>
              <a:off x="7534785" y="2182848"/>
              <a:ext cx="245311" cy="140892"/>
            </a:xfrm>
            <a:custGeom>
              <a:rect b="b" l="l" r="r" t="t"/>
              <a:pathLst>
                <a:path extrusionOk="0" h="4396" w="7654">
                  <a:moveTo>
                    <a:pt x="7653" y="1"/>
                  </a:moveTo>
                  <a:cubicBezTo>
                    <a:pt x="7536" y="51"/>
                    <a:pt x="7436" y="101"/>
                    <a:pt x="7336" y="168"/>
                  </a:cubicBezTo>
                  <a:lnTo>
                    <a:pt x="6534" y="669"/>
                  </a:lnTo>
                  <a:cubicBezTo>
                    <a:pt x="5849" y="1070"/>
                    <a:pt x="4913" y="1638"/>
                    <a:pt x="3860" y="2256"/>
                  </a:cubicBezTo>
                  <a:cubicBezTo>
                    <a:pt x="2791" y="2858"/>
                    <a:pt x="1839" y="3376"/>
                    <a:pt x="1137" y="3760"/>
                  </a:cubicBezTo>
                  <a:lnTo>
                    <a:pt x="302" y="4211"/>
                  </a:lnTo>
                  <a:cubicBezTo>
                    <a:pt x="201" y="4261"/>
                    <a:pt x="101" y="4312"/>
                    <a:pt x="1" y="4395"/>
                  </a:cubicBezTo>
                  <a:cubicBezTo>
                    <a:pt x="118" y="4345"/>
                    <a:pt x="218" y="4312"/>
                    <a:pt x="318" y="4245"/>
                  </a:cubicBezTo>
                  <a:cubicBezTo>
                    <a:pt x="519" y="4161"/>
                    <a:pt x="820" y="4011"/>
                    <a:pt x="1170" y="3844"/>
                  </a:cubicBezTo>
                  <a:cubicBezTo>
                    <a:pt x="1889" y="3476"/>
                    <a:pt x="2858" y="2958"/>
                    <a:pt x="3911" y="2357"/>
                  </a:cubicBezTo>
                  <a:cubicBezTo>
                    <a:pt x="4980" y="1755"/>
                    <a:pt x="5916" y="1170"/>
                    <a:pt x="6584" y="736"/>
                  </a:cubicBezTo>
                  <a:cubicBezTo>
                    <a:pt x="6918" y="519"/>
                    <a:pt x="7185" y="335"/>
                    <a:pt x="7369" y="218"/>
                  </a:cubicBezTo>
                  <a:cubicBezTo>
                    <a:pt x="7470" y="151"/>
                    <a:pt x="7570" y="84"/>
                    <a:pt x="76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4" name="Google Shape;2314;p47"/>
            <p:cNvSpPr/>
            <p:nvPr/>
          </p:nvSpPr>
          <p:spPr>
            <a:xfrm>
              <a:off x="6771162" y="2061796"/>
              <a:ext cx="191210" cy="154321"/>
            </a:xfrm>
            <a:custGeom>
              <a:rect b="b" l="l" r="r" t="t"/>
              <a:pathLst>
                <a:path extrusionOk="0" h="4815" w="5966">
                  <a:moveTo>
                    <a:pt x="20" y="1"/>
                  </a:moveTo>
                  <a:cubicBezTo>
                    <a:pt x="18" y="1"/>
                    <a:pt x="18" y="1"/>
                    <a:pt x="17" y="2"/>
                  </a:cubicBezTo>
                  <a:cubicBezTo>
                    <a:pt x="0" y="18"/>
                    <a:pt x="1304" y="1121"/>
                    <a:pt x="2941" y="2458"/>
                  </a:cubicBezTo>
                  <a:cubicBezTo>
                    <a:pt x="4553" y="3774"/>
                    <a:pt x="5874" y="4814"/>
                    <a:pt x="5930" y="4814"/>
                  </a:cubicBezTo>
                  <a:cubicBezTo>
                    <a:pt x="5931" y="4814"/>
                    <a:pt x="5932" y="4814"/>
                    <a:pt x="5932" y="4814"/>
                  </a:cubicBezTo>
                  <a:cubicBezTo>
                    <a:pt x="5965" y="4797"/>
                    <a:pt x="4662" y="3694"/>
                    <a:pt x="3025" y="2358"/>
                  </a:cubicBezTo>
                  <a:cubicBezTo>
                    <a:pt x="1412" y="1058"/>
                    <a:pt x="91" y="1"/>
                    <a:pt x="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5" name="Google Shape;2315;p47"/>
            <p:cNvSpPr/>
            <p:nvPr/>
          </p:nvSpPr>
          <p:spPr>
            <a:xfrm>
              <a:off x="7081214" y="2167849"/>
              <a:ext cx="294572" cy="106598"/>
            </a:xfrm>
            <a:custGeom>
              <a:rect b="b" l="l" r="r" t="t"/>
              <a:pathLst>
                <a:path extrusionOk="0" h="3326" w="9191">
                  <a:moveTo>
                    <a:pt x="9190" y="1"/>
                  </a:moveTo>
                  <a:lnTo>
                    <a:pt x="569" y="168"/>
                  </a:lnTo>
                  <a:lnTo>
                    <a:pt x="1" y="3326"/>
                  </a:lnTo>
                  <a:lnTo>
                    <a:pt x="8555" y="3293"/>
                  </a:lnTo>
                  <a:lnTo>
                    <a:pt x="919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6" name="Google Shape;2316;p47"/>
            <p:cNvSpPr/>
            <p:nvPr/>
          </p:nvSpPr>
          <p:spPr>
            <a:xfrm>
              <a:off x="6959648" y="1227085"/>
              <a:ext cx="450399" cy="305020"/>
            </a:xfrm>
            <a:custGeom>
              <a:rect b="b" l="l" r="r" t="t"/>
              <a:pathLst>
                <a:path extrusionOk="0" h="9517" w="14053">
                  <a:moveTo>
                    <a:pt x="3382" y="0"/>
                  </a:moveTo>
                  <a:cubicBezTo>
                    <a:pt x="2512" y="0"/>
                    <a:pt x="1659" y="354"/>
                    <a:pt x="1037" y="1000"/>
                  </a:cubicBezTo>
                  <a:cubicBezTo>
                    <a:pt x="168" y="2002"/>
                    <a:pt x="1" y="3439"/>
                    <a:pt x="619" y="4625"/>
                  </a:cubicBezTo>
                  <a:cubicBezTo>
                    <a:pt x="820" y="5043"/>
                    <a:pt x="1170" y="5377"/>
                    <a:pt x="1605" y="5561"/>
                  </a:cubicBezTo>
                  <a:lnTo>
                    <a:pt x="11530" y="8719"/>
                  </a:lnTo>
                  <a:cubicBezTo>
                    <a:pt x="11410" y="9144"/>
                    <a:pt x="11735" y="9517"/>
                    <a:pt x="12125" y="9517"/>
                  </a:cubicBezTo>
                  <a:cubicBezTo>
                    <a:pt x="12225" y="9517"/>
                    <a:pt x="12329" y="9492"/>
                    <a:pt x="12432" y="9437"/>
                  </a:cubicBezTo>
                  <a:cubicBezTo>
                    <a:pt x="12850" y="9220"/>
                    <a:pt x="12883" y="8652"/>
                    <a:pt x="12800" y="8184"/>
                  </a:cubicBezTo>
                  <a:cubicBezTo>
                    <a:pt x="12699" y="7733"/>
                    <a:pt x="12532" y="7249"/>
                    <a:pt x="12716" y="6814"/>
                  </a:cubicBezTo>
                  <a:cubicBezTo>
                    <a:pt x="12866" y="6480"/>
                    <a:pt x="13184" y="6279"/>
                    <a:pt x="13418" y="6012"/>
                  </a:cubicBezTo>
                  <a:cubicBezTo>
                    <a:pt x="13852" y="5561"/>
                    <a:pt x="14053" y="4909"/>
                    <a:pt x="13952" y="4291"/>
                  </a:cubicBezTo>
                  <a:cubicBezTo>
                    <a:pt x="13835" y="3673"/>
                    <a:pt x="13368" y="3155"/>
                    <a:pt x="12749" y="2988"/>
                  </a:cubicBezTo>
                  <a:cubicBezTo>
                    <a:pt x="12148" y="2821"/>
                    <a:pt x="11396" y="3021"/>
                    <a:pt x="10928" y="2587"/>
                  </a:cubicBezTo>
                  <a:cubicBezTo>
                    <a:pt x="10594" y="2269"/>
                    <a:pt x="10561" y="1751"/>
                    <a:pt x="10293" y="1367"/>
                  </a:cubicBezTo>
                  <a:cubicBezTo>
                    <a:pt x="9991" y="926"/>
                    <a:pt x="9432" y="770"/>
                    <a:pt x="8875" y="770"/>
                  </a:cubicBezTo>
                  <a:cubicBezTo>
                    <a:pt x="8693" y="770"/>
                    <a:pt x="8511" y="787"/>
                    <a:pt x="8338" y="816"/>
                  </a:cubicBezTo>
                  <a:cubicBezTo>
                    <a:pt x="7798" y="906"/>
                    <a:pt x="7248" y="1065"/>
                    <a:pt x="6703" y="1065"/>
                  </a:cubicBezTo>
                  <a:cubicBezTo>
                    <a:pt x="6540" y="1065"/>
                    <a:pt x="6378" y="1051"/>
                    <a:pt x="6216" y="1016"/>
                  </a:cubicBezTo>
                  <a:cubicBezTo>
                    <a:pt x="5632" y="883"/>
                    <a:pt x="5147" y="482"/>
                    <a:pt x="4612" y="248"/>
                  </a:cubicBezTo>
                  <a:cubicBezTo>
                    <a:pt x="4214" y="81"/>
                    <a:pt x="3796" y="0"/>
                    <a:pt x="33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7" name="Google Shape;2317;p47"/>
            <p:cNvSpPr/>
            <p:nvPr/>
          </p:nvSpPr>
          <p:spPr>
            <a:xfrm>
              <a:off x="7021761" y="1331088"/>
              <a:ext cx="341172" cy="635455"/>
            </a:xfrm>
            <a:custGeom>
              <a:rect b="b" l="l" r="r" t="t"/>
              <a:pathLst>
                <a:path extrusionOk="0" h="19827" w="10645">
                  <a:moveTo>
                    <a:pt x="4637" y="1"/>
                  </a:moveTo>
                  <a:cubicBezTo>
                    <a:pt x="3048" y="1"/>
                    <a:pt x="1456" y="380"/>
                    <a:pt x="1" y="1146"/>
                  </a:cubicBezTo>
                  <a:cubicBezTo>
                    <a:pt x="1" y="1146"/>
                    <a:pt x="34" y="7646"/>
                    <a:pt x="302" y="10453"/>
                  </a:cubicBezTo>
                  <a:cubicBezTo>
                    <a:pt x="569" y="13260"/>
                    <a:pt x="3443" y="13477"/>
                    <a:pt x="3443" y="13477"/>
                  </a:cubicBezTo>
                  <a:cubicBezTo>
                    <a:pt x="3443" y="13477"/>
                    <a:pt x="3510" y="14964"/>
                    <a:pt x="3593" y="16518"/>
                  </a:cubicBezTo>
                  <a:cubicBezTo>
                    <a:pt x="3693" y="18362"/>
                    <a:pt x="5214" y="19827"/>
                    <a:pt x="7071" y="19827"/>
                  </a:cubicBezTo>
                  <a:cubicBezTo>
                    <a:pt x="7081" y="19827"/>
                    <a:pt x="7092" y="19827"/>
                    <a:pt x="7102" y="19827"/>
                  </a:cubicBezTo>
                  <a:cubicBezTo>
                    <a:pt x="9057" y="19827"/>
                    <a:pt x="10644" y="18256"/>
                    <a:pt x="10628" y="16301"/>
                  </a:cubicBezTo>
                  <a:lnTo>
                    <a:pt x="10293" y="1748"/>
                  </a:lnTo>
                  <a:lnTo>
                    <a:pt x="10026" y="1581"/>
                  </a:lnTo>
                  <a:cubicBezTo>
                    <a:pt x="8388" y="531"/>
                    <a:pt x="6515" y="1"/>
                    <a:pt x="463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8" name="Google Shape;2318;p47"/>
            <p:cNvSpPr/>
            <p:nvPr/>
          </p:nvSpPr>
          <p:spPr>
            <a:xfrm>
              <a:off x="7186177" y="1505376"/>
              <a:ext cx="29486" cy="26409"/>
            </a:xfrm>
            <a:custGeom>
              <a:rect b="b" l="l" r="r" t="t"/>
              <a:pathLst>
                <a:path extrusionOk="0" h="824" w="920">
                  <a:moveTo>
                    <a:pt x="451" y="0"/>
                  </a:moveTo>
                  <a:cubicBezTo>
                    <a:pt x="412" y="0"/>
                    <a:pt x="373" y="6"/>
                    <a:pt x="335" y="19"/>
                  </a:cubicBezTo>
                  <a:cubicBezTo>
                    <a:pt x="117" y="103"/>
                    <a:pt x="1" y="337"/>
                    <a:pt x="67" y="537"/>
                  </a:cubicBezTo>
                  <a:cubicBezTo>
                    <a:pt x="121" y="713"/>
                    <a:pt x="285" y="823"/>
                    <a:pt x="461" y="823"/>
                  </a:cubicBezTo>
                  <a:cubicBezTo>
                    <a:pt x="502" y="823"/>
                    <a:pt x="544" y="817"/>
                    <a:pt x="585" y="804"/>
                  </a:cubicBezTo>
                  <a:cubicBezTo>
                    <a:pt x="803" y="738"/>
                    <a:pt x="919" y="504"/>
                    <a:pt x="853" y="286"/>
                  </a:cubicBezTo>
                  <a:cubicBezTo>
                    <a:pt x="785" y="111"/>
                    <a:pt x="619" y="0"/>
                    <a:pt x="45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9" name="Google Shape;2319;p47"/>
            <p:cNvSpPr/>
            <p:nvPr/>
          </p:nvSpPr>
          <p:spPr>
            <a:xfrm>
              <a:off x="7170633" y="1496594"/>
              <a:ext cx="47178" cy="14455"/>
            </a:xfrm>
            <a:custGeom>
              <a:rect b="b" l="l" r="r" t="t"/>
              <a:pathLst>
                <a:path extrusionOk="0" h="451" w="1472">
                  <a:moveTo>
                    <a:pt x="788" y="0"/>
                  </a:moveTo>
                  <a:cubicBezTo>
                    <a:pt x="562" y="0"/>
                    <a:pt x="339" y="77"/>
                    <a:pt x="151" y="226"/>
                  </a:cubicBezTo>
                  <a:cubicBezTo>
                    <a:pt x="34" y="343"/>
                    <a:pt x="1" y="427"/>
                    <a:pt x="18" y="444"/>
                  </a:cubicBezTo>
                  <a:cubicBezTo>
                    <a:pt x="23" y="448"/>
                    <a:pt x="29" y="451"/>
                    <a:pt x="38" y="451"/>
                  </a:cubicBezTo>
                  <a:cubicBezTo>
                    <a:pt x="121" y="451"/>
                    <a:pt x="374" y="258"/>
                    <a:pt x="736" y="243"/>
                  </a:cubicBezTo>
                  <a:cubicBezTo>
                    <a:pt x="769" y="240"/>
                    <a:pt x="800" y="239"/>
                    <a:pt x="831" y="239"/>
                  </a:cubicBezTo>
                  <a:cubicBezTo>
                    <a:pt x="1124" y="239"/>
                    <a:pt x="1355" y="352"/>
                    <a:pt x="1431" y="352"/>
                  </a:cubicBezTo>
                  <a:cubicBezTo>
                    <a:pt x="1443" y="352"/>
                    <a:pt x="1451" y="349"/>
                    <a:pt x="1455" y="343"/>
                  </a:cubicBezTo>
                  <a:cubicBezTo>
                    <a:pt x="1471" y="327"/>
                    <a:pt x="1421" y="243"/>
                    <a:pt x="1304" y="143"/>
                  </a:cubicBezTo>
                  <a:cubicBezTo>
                    <a:pt x="1143" y="47"/>
                    <a:pt x="965" y="0"/>
                    <a:pt x="78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0" name="Google Shape;2320;p47"/>
            <p:cNvSpPr/>
            <p:nvPr/>
          </p:nvSpPr>
          <p:spPr>
            <a:xfrm>
              <a:off x="7048555" y="1505376"/>
              <a:ext cx="29486" cy="26409"/>
            </a:xfrm>
            <a:custGeom>
              <a:rect b="b" l="l" r="r" t="t"/>
              <a:pathLst>
                <a:path extrusionOk="0" h="824" w="920">
                  <a:moveTo>
                    <a:pt x="459" y="0"/>
                  </a:moveTo>
                  <a:cubicBezTo>
                    <a:pt x="418" y="0"/>
                    <a:pt x="376" y="6"/>
                    <a:pt x="335" y="19"/>
                  </a:cubicBezTo>
                  <a:cubicBezTo>
                    <a:pt x="117" y="103"/>
                    <a:pt x="0" y="337"/>
                    <a:pt x="67" y="537"/>
                  </a:cubicBezTo>
                  <a:cubicBezTo>
                    <a:pt x="121" y="713"/>
                    <a:pt x="285" y="823"/>
                    <a:pt x="461" y="823"/>
                  </a:cubicBezTo>
                  <a:cubicBezTo>
                    <a:pt x="502" y="823"/>
                    <a:pt x="544" y="817"/>
                    <a:pt x="585" y="804"/>
                  </a:cubicBezTo>
                  <a:cubicBezTo>
                    <a:pt x="802" y="738"/>
                    <a:pt x="919" y="504"/>
                    <a:pt x="853" y="286"/>
                  </a:cubicBezTo>
                  <a:cubicBezTo>
                    <a:pt x="798" y="111"/>
                    <a:pt x="635" y="0"/>
                    <a:pt x="4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1" name="Google Shape;2321;p47"/>
            <p:cNvSpPr/>
            <p:nvPr/>
          </p:nvSpPr>
          <p:spPr>
            <a:xfrm>
              <a:off x="7031408" y="1496946"/>
              <a:ext cx="47178" cy="14519"/>
            </a:xfrm>
            <a:custGeom>
              <a:rect b="b" l="l" r="r" t="t"/>
              <a:pathLst>
                <a:path extrusionOk="0" h="453" w="1472">
                  <a:moveTo>
                    <a:pt x="775" y="0"/>
                  </a:moveTo>
                  <a:cubicBezTo>
                    <a:pt x="554" y="0"/>
                    <a:pt x="335" y="76"/>
                    <a:pt x="151" y="232"/>
                  </a:cubicBezTo>
                  <a:cubicBezTo>
                    <a:pt x="34" y="332"/>
                    <a:pt x="1" y="433"/>
                    <a:pt x="17" y="449"/>
                  </a:cubicBezTo>
                  <a:cubicBezTo>
                    <a:pt x="21" y="452"/>
                    <a:pt x="26" y="453"/>
                    <a:pt x="31" y="453"/>
                  </a:cubicBezTo>
                  <a:cubicBezTo>
                    <a:pt x="106" y="453"/>
                    <a:pt x="363" y="263"/>
                    <a:pt x="736" y="232"/>
                  </a:cubicBezTo>
                  <a:cubicBezTo>
                    <a:pt x="766" y="229"/>
                    <a:pt x="795" y="228"/>
                    <a:pt x="824" y="228"/>
                  </a:cubicBezTo>
                  <a:cubicBezTo>
                    <a:pt x="1124" y="228"/>
                    <a:pt x="1360" y="357"/>
                    <a:pt x="1433" y="357"/>
                  </a:cubicBezTo>
                  <a:cubicBezTo>
                    <a:pt x="1444" y="357"/>
                    <a:pt x="1451" y="355"/>
                    <a:pt x="1454" y="349"/>
                  </a:cubicBezTo>
                  <a:cubicBezTo>
                    <a:pt x="1471" y="316"/>
                    <a:pt x="1421" y="232"/>
                    <a:pt x="1304" y="148"/>
                  </a:cubicBezTo>
                  <a:cubicBezTo>
                    <a:pt x="1139" y="51"/>
                    <a:pt x="956" y="0"/>
                    <a:pt x="7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2" name="Google Shape;2322;p47"/>
            <p:cNvSpPr/>
            <p:nvPr/>
          </p:nvSpPr>
          <p:spPr>
            <a:xfrm>
              <a:off x="7093008" y="1500087"/>
              <a:ext cx="34293" cy="110893"/>
            </a:xfrm>
            <a:custGeom>
              <a:rect b="b" l="l" r="r" t="t"/>
              <a:pathLst>
                <a:path extrusionOk="0" h="3460" w="1070">
                  <a:moveTo>
                    <a:pt x="1001" y="0"/>
                  </a:moveTo>
                  <a:cubicBezTo>
                    <a:pt x="947" y="0"/>
                    <a:pt x="632" y="913"/>
                    <a:pt x="301" y="2056"/>
                  </a:cubicBezTo>
                  <a:lnTo>
                    <a:pt x="67" y="2874"/>
                  </a:lnTo>
                  <a:cubicBezTo>
                    <a:pt x="17" y="3008"/>
                    <a:pt x="0" y="3158"/>
                    <a:pt x="50" y="3309"/>
                  </a:cubicBezTo>
                  <a:cubicBezTo>
                    <a:pt x="84" y="3375"/>
                    <a:pt x="151" y="3442"/>
                    <a:pt x="234" y="3459"/>
                  </a:cubicBezTo>
                  <a:lnTo>
                    <a:pt x="418" y="3459"/>
                  </a:lnTo>
                  <a:cubicBezTo>
                    <a:pt x="802" y="3442"/>
                    <a:pt x="1053" y="3409"/>
                    <a:pt x="1053" y="3392"/>
                  </a:cubicBezTo>
                  <a:cubicBezTo>
                    <a:pt x="1053" y="3359"/>
                    <a:pt x="802" y="3325"/>
                    <a:pt x="418" y="3309"/>
                  </a:cubicBezTo>
                  <a:cubicBezTo>
                    <a:pt x="318" y="3309"/>
                    <a:pt x="234" y="3292"/>
                    <a:pt x="217" y="3225"/>
                  </a:cubicBezTo>
                  <a:cubicBezTo>
                    <a:pt x="201" y="3125"/>
                    <a:pt x="217" y="3025"/>
                    <a:pt x="268" y="2941"/>
                  </a:cubicBezTo>
                  <a:cubicBezTo>
                    <a:pt x="351" y="2674"/>
                    <a:pt x="418" y="2406"/>
                    <a:pt x="501" y="2122"/>
                  </a:cubicBezTo>
                  <a:cubicBezTo>
                    <a:pt x="852" y="969"/>
                    <a:pt x="1070" y="17"/>
                    <a:pt x="1003" y="0"/>
                  </a:cubicBezTo>
                  <a:cubicBezTo>
                    <a:pt x="1002" y="0"/>
                    <a:pt x="1002" y="0"/>
                    <a:pt x="100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3" name="Google Shape;2323;p47"/>
            <p:cNvSpPr/>
            <p:nvPr/>
          </p:nvSpPr>
          <p:spPr>
            <a:xfrm>
              <a:off x="7108520" y="1618961"/>
              <a:ext cx="68587" cy="36184"/>
            </a:xfrm>
            <a:custGeom>
              <a:rect b="b" l="l" r="r" t="t"/>
              <a:pathLst>
                <a:path extrusionOk="0" h="1129" w="2140">
                  <a:moveTo>
                    <a:pt x="1872" y="1"/>
                  </a:moveTo>
                  <a:lnTo>
                    <a:pt x="1872" y="1"/>
                  </a:lnTo>
                  <a:cubicBezTo>
                    <a:pt x="1287" y="301"/>
                    <a:pt x="652" y="535"/>
                    <a:pt x="1" y="702"/>
                  </a:cubicBezTo>
                  <a:cubicBezTo>
                    <a:pt x="220" y="979"/>
                    <a:pt x="543" y="1129"/>
                    <a:pt x="875" y="1129"/>
                  </a:cubicBezTo>
                  <a:cubicBezTo>
                    <a:pt x="1025" y="1129"/>
                    <a:pt x="1176" y="1099"/>
                    <a:pt x="1321" y="1037"/>
                  </a:cubicBezTo>
                  <a:cubicBezTo>
                    <a:pt x="2139" y="652"/>
                    <a:pt x="1872" y="1"/>
                    <a:pt x="18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4" name="Google Shape;2324;p47"/>
            <p:cNvSpPr/>
            <p:nvPr/>
          </p:nvSpPr>
          <p:spPr>
            <a:xfrm>
              <a:off x="7132077" y="1718572"/>
              <a:ext cx="115701" cy="66440"/>
            </a:xfrm>
            <a:custGeom>
              <a:rect b="b" l="l" r="r" t="t"/>
              <a:pathLst>
                <a:path extrusionOk="0" h="2073" w="3610">
                  <a:moveTo>
                    <a:pt x="3610" y="0"/>
                  </a:moveTo>
                  <a:lnTo>
                    <a:pt x="3610" y="0"/>
                  </a:lnTo>
                  <a:cubicBezTo>
                    <a:pt x="2557" y="786"/>
                    <a:pt x="1304" y="1254"/>
                    <a:pt x="1" y="1337"/>
                  </a:cubicBezTo>
                  <a:lnTo>
                    <a:pt x="51" y="2072"/>
                  </a:lnTo>
                  <a:cubicBezTo>
                    <a:pt x="62" y="2072"/>
                    <a:pt x="74" y="2072"/>
                    <a:pt x="85" y="2072"/>
                  </a:cubicBezTo>
                  <a:cubicBezTo>
                    <a:pt x="2914" y="2072"/>
                    <a:pt x="3610" y="1"/>
                    <a:pt x="3610" y="0"/>
                  </a:cubicBezTo>
                  <a:close/>
                </a:path>
              </a:pathLst>
            </a:custGeom>
            <a:solidFill>
              <a:srgbClr val="000000">
                <a:alpha val="125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5" name="Google Shape;2325;p47"/>
            <p:cNvSpPr/>
            <p:nvPr/>
          </p:nvSpPr>
          <p:spPr>
            <a:xfrm>
              <a:off x="7353799" y="1464159"/>
              <a:ext cx="64805" cy="104002"/>
            </a:xfrm>
            <a:custGeom>
              <a:rect b="b" l="l" r="r" t="t"/>
              <a:pathLst>
                <a:path extrusionOk="0" h="3245" w="2022">
                  <a:moveTo>
                    <a:pt x="463" y="1"/>
                  </a:moveTo>
                  <a:cubicBezTo>
                    <a:pt x="442" y="1"/>
                    <a:pt x="422" y="1"/>
                    <a:pt x="401" y="2"/>
                  </a:cubicBezTo>
                  <a:cubicBezTo>
                    <a:pt x="167" y="19"/>
                    <a:pt x="0" y="219"/>
                    <a:pt x="0" y="436"/>
                  </a:cubicBezTo>
                  <a:cubicBezTo>
                    <a:pt x="17" y="1255"/>
                    <a:pt x="34" y="3110"/>
                    <a:pt x="34" y="3160"/>
                  </a:cubicBezTo>
                  <a:cubicBezTo>
                    <a:pt x="39" y="3177"/>
                    <a:pt x="277" y="3244"/>
                    <a:pt x="581" y="3244"/>
                  </a:cubicBezTo>
                  <a:cubicBezTo>
                    <a:pt x="1174" y="3244"/>
                    <a:pt x="2021" y="2990"/>
                    <a:pt x="1922" y="1623"/>
                  </a:cubicBezTo>
                  <a:cubicBezTo>
                    <a:pt x="1809" y="224"/>
                    <a:pt x="1001" y="1"/>
                    <a:pt x="4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6" name="Google Shape;2326;p47"/>
            <p:cNvSpPr/>
            <p:nvPr/>
          </p:nvSpPr>
          <p:spPr>
            <a:xfrm>
              <a:off x="7369311" y="1485473"/>
              <a:ext cx="28428" cy="58171"/>
            </a:xfrm>
            <a:custGeom>
              <a:rect b="b" l="l" r="r" t="t"/>
              <a:pathLst>
                <a:path extrusionOk="0" h="1815" w="887">
                  <a:moveTo>
                    <a:pt x="265" y="1"/>
                  </a:moveTo>
                  <a:cubicBezTo>
                    <a:pt x="206" y="1"/>
                    <a:pt x="142" y="31"/>
                    <a:pt x="101" y="72"/>
                  </a:cubicBezTo>
                  <a:cubicBezTo>
                    <a:pt x="68" y="105"/>
                    <a:pt x="34" y="156"/>
                    <a:pt x="34" y="206"/>
                  </a:cubicBezTo>
                  <a:cubicBezTo>
                    <a:pt x="18" y="289"/>
                    <a:pt x="68" y="323"/>
                    <a:pt x="68" y="323"/>
                  </a:cubicBezTo>
                  <a:cubicBezTo>
                    <a:pt x="84" y="323"/>
                    <a:pt x="68" y="273"/>
                    <a:pt x="84" y="222"/>
                  </a:cubicBezTo>
                  <a:cubicBezTo>
                    <a:pt x="114" y="150"/>
                    <a:pt x="181" y="102"/>
                    <a:pt x="264" y="102"/>
                  </a:cubicBezTo>
                  <a:cubicBezTo>
                    <a:pt x="276" y="102"/>
                    <a:pt x="289" y="103"/>
                    <a:pt x="302" y="105"/>
                  </a:cubicBezTo>
                  <a:cubicBezTo>
                    <a:pt x="435" y="139"/>
                    <a:pt x="536" y="222"/>
                    <a:pt x="586" y="356"/>
                  </a:cubicBezTo>
                  <a:cubicBezTo>
                    <a:pt x="669" y="523"/>
                    <a:pt x="719" y="690"/>
                    <a:pt x="736" y="874"/>
                  </a:cubicBezTo>
                  <a:cubicBezTo>
                    <a:pt x="753" y="1242"/>
                    <a:pt x="586" y="1609"/>
                    <a:pt x="368" y="1693"/>
                  </a:cubicBezTo>
                  <a:cubicBezTo>
                    <a:pt x="322" y="1720"/>
                    <a:pt x="276" y="1733"/>
                    <a:pt x="228" y="1733"/>
                  </a:cubicBezTo>
                  <a:cubicBezTo>
                    <a:pt x="188" y="1733"/>
                    <a:pt x="146" y="1725"/>
                    <a:pt x="101" y="1710"/>
                  </a:cubicBezTo>
                  <a:cubicBezTo>
                    <a:pt x="47" y="1696"/>
                    <a:pt x="26" y="1672"/>
                    <a:pt x="11" y="1672"/>
                  </a:cubicBezTo>
                  <a:cubicBezTo>
                    <a:pt x="8" y="1672"/>
                    <a:pt x="5" y="1673"/>
                    <a:pt x="2" y="1675"/>
                  </a:cubicBezTo>
                  <a:lnTo>
                    <a:pt x="2" y="1675"/>
                  </a:lnTo>
                  <a:cubicBezTo>
                    <a:pt x="1" y="1669"/>
                    <a:pt x="1" y="1664"/>
                    <a:pt x="1" y="1659"/>
                  </a:cubicBezTo>
                  <a:lnTo>
                    <a:pt x="1" y="1676"/>
                  </a:lnTo>
                  <a:cubicBezTo>
                    <a:pt x="1" y="1676"/>
                    <a:pt x="2" y="1675"/>
                    <a:pt x="2" y="1675"/>
                  </a:cubicBezTo>
                  <a:lnTo>
                    <a:pt x="2" y="1675"/>
                  </a:lnTo>
                  <a:cubicBezTo>
                    <a:pt x="6" y="1694"/>
                    <a:pt x="22" y="1722"/>
                    <a:pt x="84" y="1760"/>
                  </a:cubicBezTo>
                  <a:cubicBezTo>
                    <a:pt x="143" y="1799"/>
                    <a:pt x="208" y="1815"/>
                    <a:pt x="274" y="1815"/>
                  </a:cubicBezTo>
                  <a:cubicBezTo>
                    <a:pt x="322" y="1815"/>
                    <a:pt x="370" y="1807"/>
                    <a:pt x="419" y="1793"/>
                  </a:cubicBezTo>
                  <a:cubicBezTo>
                    <a:pt x="703" y="1676"/>
                    <a:pt x="886" y="1275"/>
                    <a:pt x="870" y="857"/>
                  </a:cubicBezTo>
                  <a:cubicBezTo>
                    <a:pt x="870" y="657"/>
                    <a:pt x="803" y="456"/>
                    <a:pt x="703" y="289"/>
                  </a:cubicBezTo>
                  <a:cubicBezTo>
                    <a:pt x="636" y="139"/>
                    <a:pt x="485" y="22"/>
                    <a:pt x="302" y="5"/>
                  </a:cubicBezTo>
                  <a:cubicBezTo>
                    <a:pt x="290" y="2"/>
                    <a:pt x="277" y="1"/>
                    <a:pt x="265" y="1"/>
                  </a:cubicBezTo>
                  <a:close/>
                </a:path>
              </a:pathLst>
            </a:custGeom>
            <a:solidFill>
              <a:srgbClr val="000000">
                <a:alpha val="125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7" name="Google Shape;2327;p47"/>
            <p:cNvSpPr/>
            <p:nvPr/>
          </p:nvSpPr>
          <p:spPr>
            <a:xfrm>
              <a:off x="7162749" y="1458230"/>
              <a:ext cx="56664" cy="18044"/>
            </a:xfrm>
            <a:custGeom>
              <a:rect b="b" l="l" r="r" t="t"/>
              <a:pathLst>
                <a:path extrusionOk="0" h="563" w="1768">
                  <a:moveTo>
                    <a:pt x="819" y="1"/>
                  </a:moveTo>
                  <a:cubicBezTo>
                    <a:pt x="342" y="1"/>
                    <a:pt x="1" y="277"/>
                    <a:pt x="80" y="387"/>
                  </a:cubicBezTo>
                  <a:cubicBezTo>
                    <a:pt x="147" y="521"/>
                    <a:pt x="464" y="504"/>
                    <a:pt x="865" y="538"/>
                  </a:cubicBezTo>
                  <a:cubicBezTo>
                    <a:pt x="1066" y="546"/>
                    <a:pt x="1245" y="563"/>
                    <a:pt x="1385" y="563"/>
                  </a:cubicBezTo>
                  <a:cubicBezTo>
                    <a:pt x="1525" y="563"/>
                    <a:pt x="1625" y="546"/>
                    <a:pt x="1667" y="488"/>
                  </a:cubicBezTo>
                  <a:cubicBezTo>
                    <a:pt x="1767" y="371"/>
                    <a:pt x="1417" y="37"/>
                    <a:pt x="899" y="3"/>
                  </a:cubicBezTo>
                  <a:cubicBezTo>
                    <a:pt x="872" y="1"/>
                    <a:pt x="845" y="1"/>
                    <a:pt x="8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8" name="Google Shape;2328;p47"/>
            <p:cNvSpPr/>
            <p:nvPr/>
          </p:nvSpPr>
          <p:spPr>
            <a:xfrm>
              <a:off x="7031408" y="1462461"/>
              <a:ext cx="40639" cy="17147"/>
            </a:xfrm>
            <a:custGeom>
              <a:rect b="b" l="l" r="r" t="t"/>
              <a:pathLst>
                <a:path extrusionOk="0" h="535" w="1268">
                  <a:moveTo>
                    <a:pt x="717" y="0"/>
                  </a:moveTo>
                  <a:cubicBezTo>
                    <a:pt x="685" y="0"/>
                    <a:pt x="653" y="2"/>
                    <a:pt x="619" y="5"/>
                  </a:cubicBezTo>
                  <a:cubicBezTo>
                    <a:pt x="235" y="38"/>
                    <a:pt x="1" y="255"/>
                    <a:pt x="51" y="389"/>
                  </a:cubicBezTo>
                  <a:cubicBezTo>
                    <a:pt x="89" y="491"/>
                    <a:pt x="254" y="535"/>
                    <a:pt x="464" y="535"/>
                  </a:cubicBezTo>
                  <a:cubicBezTo>
                    <a:pt x="529" y="535"/>
                    <a:pt x="598" y="531"/>
                    <a:pt x="669" y="523"/>
                  </a:cubicBezTo>
                  <a:cubicBezTo>
                    <a:pt x="953" y="506"/>
                    <a:pt x="1220" y="422"/>
                    <a:pt x="1237" y="289"/>
                  </a:cubicBezTo>
                  <a:cubicBezTo>
                    <a:pt x="1268" y="152"/>
                    <a:pt x="1048" y="0"/>
                    <a:pt x="7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9" name="Google Shape;2329;p47"/>
            <p:cNvSpPr/>
            <p:nvPr/>
          </p:nvSpPr>
          <p:spPr>
            <a:xfrm>
              <a:off x="7005191" y="1314261"/>
              <a:ext cx="373799" cy="207876"/>
            </a:xfrm>
            <a:custGeom>
              <a:rect b="b" l="l" r="r" t="t"/>
              <a:pathLst>
                <a:path extrusionOk="0" h="6486" w="11663">
                  <a:moveTo>
                    <a:pt x="5096" y="0"/>
                  </a:moveTo>
                  <a:lnTo>
                    <a:pt x="2222" y="402"/>
                  </a:lnTo>
                  <a:lnTo>
                    <a:pt x="0" y="1020"/>
                  </a:lnTo>
                  <a:lnTo>
                    <a:pt x="117" y="2557"/>
                  </a:lnTo>
                  <a:cubicBezTo>
                    <a:pt x="117" y="2557"/>
                    <a:pt x="726" y="2849"/>
                    <a:pt x="1690" y="2849"/>
                  </a:cubicBezTo>
                  <a:cubicBezTo>
                    <a:pt x="2339" y="2849"/>
                    <a:pt x="3149" y="2717"/>
                    <a:pt x="4044" y="2273"/>
                  </a:cubicBezTo>
                  <a:cubicBezTo>
                    <a:pt x="5150" y="1726"/>
                    <a:pt x="6403" y="1382"/>
                    <a:pt x="7099" y="1382"/>
                  </a:cubicBezTo>
                  <a:cubicBezTo>
                    <a:pt x="7318" y="1382"/>
                    <a:pt x="7481" y="1416"/>
                    <a:pt x="7569" y="1488"/>
                  </a:cubicBezTo>
                  <a:cubicBezTo>
                    <a:pt x="7953" y="1772"/>
                    <a:pt x="8037" y="3275"/>
                    <a:pt x="9474" y="3710"/>
                  </a:cubicBezTo>
                  <a:cubicBezTo>
                    <a:pt x="9474" y="3710"/>
                    <a:pt x="9377" y="6486"/>
                    <a:pt x="10452" y="6486"/>
                  </a:cubicBezTo>
                  <a:cubicBezTo>
                    <a:pt x="10471" y="6486"/>
                    <a:pt x="10490" y="6485"/>
                    <a:pt x="10510" y="6483"/>
                  </a:cubicBezTo>
                  <a:cubicBezTo>
                    <a:pt x="11663" y="6383"/>
                    <a:pt x="10944" y="1939"/>
                    <a:pt x="10944" y="1939"/>
                  </a:cubicBezTo>
                  <a:lnTo>
                    <a:pt x="8154" y="569"/>
                  </a:lnTo>
                  <a:lnTo>
                    <a:pt x="509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0" name="Google Shape;2330;p47"/>
            <p:cNvSpPr/>
            <p:nvPr/>
          </p:nvSpPr>
          <p:spPr>
            <a:xfrm>
              <a:off x="6485725" y="1553098"/>
              <a:ext cx="304731" cy="398990"/>
            </a:xfrm>
            <a:custGeom>
              <a:rect b="b" l="l" r="r" t="t"/>
              <a:pathLst>
                <a:path extrusionOk="0" h="12449" w="9508">
                  <a:moveTo>
                    <a:pt x="6116" y="1"/>
                  </a:moveTo>
                  <a:lnTo>
                    <a:pt x="1" y="3158"/>
                  </a:lnTo>
                  <a:lnTo>
                    <a:pt x="2992" y="12448"/>
                  </a:lnTo>
                  <a:lnTo>
                    <a:pt x="9508" y="11546"/>
                  </a:lnTo>
                  <a:cubicBezTo>
                    <a:pt x="9508" y="11546"/>
                    <a:pt x="6216" y="168"/>
                    <a:pt x="61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1" name="Google Shape;2331;p47"/>
            <p:cNvSpPr/>
            <p:nvPr/>
          </p:nvSpPr>
          <p:spPr>
            <a:xfrm>
              <a:off x="6679595" y="1543996"/>
              <a:ext cx="129610" cy="379184"/>
            </a:xfrm>
            <a:custGeom>
              <a:rect b="b" l="l" r="r" t="t"/>
              <a:pathLst>
                <a:path extrusionOk="0" h="11831" w="4044">
                  <a:moveTo>
                    <a:pt x="635" y="0"/>
                  </a:moveTo>
                  <a:lnTo>
                    <a:pt x="0" y="335"/>
                  </a:lnTo>
                  <a:lnTo>
                    <a:pt x="3459" y="11830"/>
                  </a:lnTo>
                  <a:lnTo>
                    <a:pt x="4044" y="11529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2" name="Google Shape;2332;p47"/>
            <p:cNvSpPr/>
            <p:nvPr/>
          </p:nvSpPr>
          <p:spPr>
            <a:xfrm>
              <a:off x="6574087" y="1643351"/>
              <a:ext cx="21634" cy="17788"/>
            </a:xfrm>
            <a:custGeom>
              <a:rect b="b" l="l" r="r" t="t"/>
              <a:pathLst>
                <a:path extrusionOk="0" h="555" w="675">
                  <a:moveTo>
                    <a:pt x="368" y="1"/>
                  </a:moveTo>
                  <a:cubicBezTo>
                    <a:pt x="346" y="1"/>
                    <a:pt x="324" y="3"/>
                    <a:pt x="301" y="8"/>
                  </a:cubicBezTo>
                  <a:cubicBezTo>
                    <a:pt x="67" y="58"/>
                    <a:pt x="1" y="376"/>
                    <a:pt x="218" y="510"/>
                  </a:cubicBezTo>
                  <a:cubicBezTo>
                    <a:pt x="264" y="540"/>
                    <a:pt x="314" y="554"/>
                    <a:pt x="363" y="554"/>
                  </a:cubicBezTo>
                  <a:cubicBezTo>
                    <a:pt x="525" y="554"/>
                    <a:pt x="674" y="401"/>
                    <a:pt x="636" y="209"/>
                  </a:cubicBezTo>
                  <a:cubicBezTo>
                    <a:pt x="607" y="81"/>
                    <a:pt x="494" y="1"/>
                    <a:pt x="3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3" name="Google Shape;2333;p47"/>
            <p:cNvSpPr/>
            <p:nvPr/>
          </p:nvSpPr>
          <p:spPr>
            <a:xfrm>
              <a:off x="6397363" y="1703316"/>
              <a:ext cx="537703" cy="756797"/>
            </a:xfrm>
            <a:custGeom>
              <a:rect b="b" l="l" r="r" t="t"/>
              <a:pathLst>
                <a:path extrusionOk="0" h="23613" w="16777">
                  <a:moveTo>
                    <a:pt x="6416" y="0"/>
                  </a:moveTo>
                  <a:cubicBezTo>
                    <a:pt x="6131" y="0"/>
                    <a:pt x="5840" y="67"/>
                    <a:pt x="5565" y="209"/>
                  </a:cubicBezTo>
                  <a:lnTo>
                    <a:pt x="4646" y="677"/>
                  </a:lnTo>
                  <a:cubicBezTo>
                    <a:pt x="3977" y="1011"/>
                    <a:pt x="3493" y="1613"/>
                    <a:pt x="3292" y="2331"/>
                  </a:cubicBezTo>
                  <a:cubicBezTo>
                    <a:pt x="2988" y="3517"/>
                    <a:pt x="2699" y="4794"/>
                    <a:pt x="2705" y="4794"/>
                  </a:cubicBezTo>
                  <a:cubicBezTo>
                    <a:pt x="2705" y="4794"/>
                    <a:pt x="2706" y="4792"/>
                    <a:pt x="2708" y="4787"/>
                  </a:cubicBezTo>
                  <a:lnTo>
                    <a:pt x="2708" y="4787"/>
                  </a:lnTo>
                  <a:lnTo>
                    <a:pt x="870" y="17603"/>
                  </a:lnTo>
                  <a:cubicBezTo>
                    <a:pt x="870" y="17603"/>
                    <a:pt x="1" y="21312"/>
                    <a:pt x="2541" y="23066"/>
                  </a:cubicBezTo>
                  <a:cubicBezTo>
                    <a:pt x="3097" y="23457"/>
                    <a:pt x="3766" y="23612"/>
                    <a:pt x="4476" y="23612"/>
                  </a:cubicBezTo>
                  <a:cubicBezTo>
                    <a:pt x="6199" y="23612"/>
                    <a:pt x="8168" y="22700"/>
                    <a:pt x="9374" y="22014"/>
                  </a:cubicBezTo>
                  <a:lnTo>
                    <a:pt x="16776" y="17553"/>
                  </a:lnTo>
                  <a:lnTo>
                    <a:pt x="11045" y="12055"/>
                  </a:lnTo>
                  <a:lnTo>
                    <a:pt x="6768" y="14846"/>
                  </a:lnTo>
                  <a:lnTo>
                    <a:pt x="5966" y="4888"/>
                  </a:lnTo>
                  <a:lnTo>
                    <a:pt x="6033" y="4386"/>
                  </a:lnTo>
                  <a:lnTo>
                    <a:pt x="8940" y="3283"/>
                  </a:lnTo>
                  <a:lnTo>
                    <a:pt x="8104" y="1145"/>
                  </a:lnTo>
                  <a:cubicBezTo>
                    <a:pt x="7817" y="427"/>
                    <a:pt x="7136" y="0"/>
                    <a:pt x="641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34" name="Google Shape;2334;p47"/>
          <p:cNvGrpSpPr/>
          <p:nvPr/>
        </p:nvGrpSpPr>
        <p:grpSpPr>
          <a:xfrm>
            <a:off x="3013779" y="1910371"/>
            <a:ext cx="3163970" cy="4216307"/>
            <a:chOff x="4313137" y="2021335"/>
            <a:chExt cx="1573879" cy="2649766"/>
          </a:xfrm>
        </p:grpSpPr>
        <p:sp>
          <p:nvSpPr>
            <p:cNvPr id="2335" name="Google Shape;2335;p47"/>
            <p:cNvSpPr/>
            <p:nvPr/>
          </p:nvSpPr>
          <p:spPr>
            <a:xfrm>
              <a:off x="4956252" y="2031815"/>
              <a:ext cx="234061" cy="457321"/>
            </a:xfrm>
            <a:custGeom>
              <a:rect b="b" l="l" r="r" t="t"/>
              <a:pathLst>
                <a:path extrusionOk="0" h="14269" w="7303">
                  <a:moveTo>
                    <a:pt x="4184" y="1"/>
                  </a:moveTo>
                  <a:cubicBezTo>
                    <a:pt x="2817" y="1"/>
                    <a:pt x="1458" y="410"/>
                    <a:pt x="302" y="1213"/>
                  </a:cubicBezTo>
                  <a:lnTo>
                    <a:pt x="1" y="1413"/>
                  </a:lnTo>
                  <a:lnTo>
                    <a:pt x="235" y="11940"/>
                  </a:lnTo>
                  <a:cubicBezTo>
                    <a:pt x="252" y="13176"/>
                    <a:pt x="1237" y="14195"/>
                    <a:pt x="2474" y="14262"/>
                  </a:cubicBezTo>
                  <a:cubicBezTo>
                    <a:pt x="2534" y="14267"/>
                    <a:pt x="2593" y="14269"/>
                    <a:pt x="2652" y="14269"/>
                  </a:cubicBezTo>
                  <a:cubicBezTo>
                    <a:pt x="3927" y="14269"/>
                    <a:pt x="4982" y="13249"/>
                    <a:pt x="5014" y="11940"/>
                  </a:cubicBezTo>
                  <a:cubicBezTo>
                    <a:pt x="5047" y="10636"/>
                    <a:pt x="5080" y="9316"/>
                    <a:pt x="5080" y="9316"/>
                  </a:cubicBezTo>
                  <a:cubicBezTo>
                    <a:pt x="5080" y="9316"/>
                    <a:pt x="7052" y="9116"/>
                    <a:pt x="7169" y="7161"/>
                  </a:cubicBezTo>
                  <a:cubicBezTo>
                    <a:pt x="7303" y="5206"/>
                    <a:pt x="7186" y="695"/>
                    <a:pt x="7186" y="695"/>
                  </a:cubicBezTo>
                  <a:cubicBezTo>
                    <a:pt x="6235" y="230"/>
                    <a:pt x="5207" y="1"/>
                    <a:pt x="418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6" name="Google Shape;2336;p47"/>
            <p:cNvSpPr/>
            <p:nvPr/>
          </p:nvSpPr>
          <p:spPr>
            <a:xfrm>
              <a:off x="5152270" y="2148862"/>
              <a:ext cx="24134" cy="18365"/>
            </a:xfrm>
            <a:custGeom>
              <a:rect b="b" l="l" r="r" t="t"/>
              <a:pathLst>
                <a:path extrusionOk="0" h="573" w="753">
                  <a:moveTo>
                    <a:pt x="368" y="0"/>
                  </a:moveTo>
                  <a:cubicBezTo>
                    <a:pt x="117" y="0"/>
                    <a:pt x="0" y="318"/>
                    <a:pt x="167" y="485"/>
                  </a:cubicBezTo>
                  <a:cubicBezTo>
                    <a:pt x="226" y="543"/>
                    <a:pt x="301" y="572"/>
                    <a:pt x="374" y="572"/>
                  </a:cubicBezTo>
                  <a:cubicBezTo>
                    <a:pt x="447" y="572"/>
                    <a:pt x="518" y="543"/>
                    <a:pt x="568" y="485"/>
                  </a:cubicBezTo>
                  <a:cubicBezTo>
                    <a:pt x="752" y="318"/>
                    <a:pt x="635" y="0"/>
                    <a:pt x="3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7" name="Google Shape;2337;p47"/>
            <p:cNvSpPr/>
            <p:nvPr/>
          </p:nvSpPr>
          <p:spPr>
            <a:xfrm>
              <a:off x="5150122" y="2143990"/>
              <a:ext cx="32691" cy="9839"/>
            </a:xfrm>
            <a:custGeom>
              <a:rect b="b" l="l" r="r" t="t"/>
              <a:pathLst>
                <a:path extrusionOk="0" h="307" w="1020">
                  <a:moveTo>
                    <a:pt x="481" y="1"/>
                  </a:moveTo>
                  <a:cubicBezTo>
                    <a:pt x="357" y="1"/>
                    <a:pt x="230" y="34"/>
                    <a:pt x="117" y="102"/>
                  </a:cubicBezTo>
                  <a:cubicBezTo>
                    <a:pt x="34" y="169"/>
                    <a:pt x="0" y="219"/>
                    <a:pt x="17" y="236"/>
                  </a:cubicBezTo>
                  <a:cubicBezTo>
                    <a:pt x="19" y="240"/>
                    <a:pt x="23" y="241"/>
                    <a:pt x="30" y="241"/>
                  </a:cubicBezTo>
                  <a:cubicBezTo>
                    <a:pt x="74" y="241"/>
                    <a:pt x="221" y="164"/>
                    <a:pt x="426" y="164"/>
                  </a:cubicBezTo>
                  <a:cubicBezTo>
                    <a:pt x="456" y="164"/>
                    <a:pt x="486" y="165"/>
                    <a:pt x="518" y="169"/>
                  </a:cubicBezTo>
                  <a:cubicBezTo>
                    <a:pt x="761" y="169"/>
                    <a:pt x="935" y="307"/>
                    <a:pt x="990" y="307"/>
                  </a:cubicBezTo>
                  <a:cubicBezTo>
                    <a:pt x="996" y="307"/>
                    <a:pt x="1000" y="306"/>
                    <a:pt x="1003" y="303"/>
                  </a:cubicBezTo>
                  <a:cubicBezTo>
                    <a:pt x="1020" y="286"/>
                    <a:pt x="986" y="219"/>
                    <a:pt x="903" y="152"/>
                  </a:cubicBezTo>
                  <a:cubicBezTo>
                    <a:pt x="783" y="51"/>
                    <a:pt x="634" y="1"/>
                    <a:pt x="4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8" name="Google Shape;2338;p47"/>
            <p:cNvSpPr/>
            <p:nvPr/>
          </p:nvSpPr>
          <p:spPr>
            <a:xfrm>
              <a:off x="5058812" y="2152195"/>
              <a:ext cx="23877" cy="18204"/>
            </a:xfrm>
            <a:custGeom>
              <a:rect b="b" l="l" r="r" t="t"/>
              <a:pathLst>
                <a:path extrusionOk="0" h="568" w="745">
                  <a:moveTo>
                    <a:pt x="368" y="0"/>
                  </a:moveTo>
                  <a:cubicBezTo>
                    <a:pt x="279" y="0"/>
                    <a:pt x="195" y="41"/>
                    <a:pt x="143" y="113"/>
                  </a:cubicBezTo>
                  <a:cubicBezTo>
                    <a:pt x="1" y="318"/>
                    <a:pt x="156" y="567"/>
                    <a:pt x="384" y="567"/>
                  </a:cubicBezTo>
                  <a:cubicBezTo>
                    <a:pt x="398" y="567"/>
                    <a:pt x="412" y="566"/>
                    <a:pt x="427" y="565"/>
                  </a:cubicBezTo>
                  <a:cubicBezTo>
                    <a:pt x="677" y="514"/>
                    <a:pt x="744" y="180"/>
                    <a:pt x="527" y="47"/>
                  </a:cubicBezTo>
                  <a:cubicBezTo>
                    <a:pt x="477" y="15"/>
                    <a:pt x="421" y="0"/>
                    <a:pt x="3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9" name="Google Shape;2339;p47"/>
            <p:cNvSpPr/>
            <p:nvPr/>
          </p:nvSpPr>
          <p:spPr>
            <a:xfrm>
              <a:off x="5055863" y="2146971"/>
              <a:ext cx="32691" cy="10096"/>
            </a:xfrm>
            <a:custGeom>
              <a:rect b="b" l="l" r="r" t="t"/>
              <a:pathLst>
                <a:path extrusionOk="0" h="315" w="1020">
                  <a:moveTo>
                    <a:pt x="474" y="1"/>
                  </a:moveTo>
                  <a:cubicBezTo>
                    <a:pt x="352" y="1"/>
                    <a:pt x="228" y="36"/>
                    <a:pt x="118" y="109"/>
                  </a:cubicBezTo>
                  <a:cubicBezTo>
                    <a:pt x="34" y="176"/>
                    <a:pt x="1" y="226"/>
                    <a:pt x="17" y="243"/>
                  </a:cubicBezTo>
                  <a:cubicBezTo>
                    <a:pt x="19" y="247"/>
                    <a:pt x="24" y="248"/>
                    <a:pt x="30" y="248"/>
                  </a:cubicBezTo>
                  <a:cubicBezTo>
                    <a:pt x="80" y="248"/>
                    <a:pt x="256" y="158"/>
                    <a:pt x="472" y="158"/>
                  </a:cubicBezTo>
                  <a:cubicBezTo>
                    <a:pt x="487" y="158"/>
                    <a:pt x="503" y="158"/>
                    <a:pt x="519" y="159"/>
                  </a:cubicBezTo>
                  <a:cubicBezTo>
                    <a:pt x="762" y="175"/>
                    <a:pt x="936" y="314"/>
                    <a:pt x="991" y="314"/>
                  </a:cubicBezTo>
                  <a:cubicBezTo>
                    <a:pt x="996" y="314"/>
                    <a:pt x="1000" y="313"/>
                    <a:pt x="1003" y="310"/>
                  </a:cubicBezTo>
                  <a:cubicBezTo>
                    <a:pt x="1020" y="293"/>
                    <a:pt x="987" y="226"/>
                    <a:pt x="903" y="159"/>
                  </a:cubicBezTo>
                  <a:cubicBezTo>
                    <a:pt x="782" y="57"/>
                    <a:pt x="629" y="1"/>
                    <a:pt x="4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0" name="Google Shape;2340;p47"/>
            <p:cNvSpPr/>
            <p:nvPr/>
          </p:nvSpPr>
          <p:spPr>
            <a:xfrm>
              <a:off x="5116919" y="2148317"/>
              <a:ext cx="25736" cy="76599"/>
            </a:xfrm>
            <a:custGeom>
              <a:rect b="b" l="l" r="r" t="t"/>
              <a:pathLst>
                <a:path extrusionOk="0" h="2390" w="803">
                  <a:moveTo>
                    <a:pt x="35" y="0"/>
                  </a:moveTo>
                  <a:cubicBezTo>
                    <a:pt x="35" y="0"/>
                    <a:pt x="34" y="0"/>
                    <a:pt x="34" y="1"/>
                  </a:cubicBezTo>
                  <a:cubicBezTo>
                    <a:pt x="1" y="1"/>
                    <a:pt x="168" y="652"/>
                    <a:pt x="418" y="1454"/>
                  </a:cubicBezTo>
                  <a:cubicBezTo>
                    <a:pt x="485" y="1655"/>
                    <a:pt x="552" y="1838"/>
                    <a:pt x="619" y="2006"/>
                  </a:cubicBezTo>
                  <a:cubicBezTo>
                    <a:pt x="635" y="2072"/>
                    <a:pt x="652" y="2139"/>
                    <a:pt x="652" y="2223"/>
                  </a:cubicBezTo>
                  <a:cubicBezTo>
                    <a:pt x="652" y="2256"/>
                    <a:pt x="585" y="2273"/>
                    <a:pt x="519" y="2273"/>
                  </a:cubicBezTo>
                  <a:cubicBezTo>
                    <a:pt x="368" y="2273"/>
                    <a:pt x="218" y="2290"/>
                    <a:pt x="84" y="2340"/>
                  </a:cubicBezTo>
                  <a:cubicBezTo>
                    <a:pt x="218" y="2390"/>
                    <a:pt x="368" y="2390"/>
                    <a:pt x="519" y="2390"/>
                  </a:cubicBezTo>
                  <a:cubicBezTo>
                    <a:pt x="569" y="2390"/>
                    <a:pt x="602" y="2373"/>
                    <a:pt x="635" y="2373"/>
                  </a:cubicBezTo>
                  <a:cubicBezTo>
                    <a:pt x="702" y="2356"/>
                    <a:pt x="752" y="2323"/>
                    <a:pt x="769" y="2273"/>
                  </a:cubicBezTo>
                  <a:cubicBezTo>
                    <a:pt x="803" y="2173"/>
                    <a:pt x="786" y="2056"/>
                    <a:pt x="752" y="1972"/>
                  </a:cubicBezTo>
                  <a:cubicBezTo>
                    <a:pt x="686" y="1788"/>
                    <a:pt x="635" y="1605"/>
                    <a:pt x="569" y="1404"/>
                  </a:cubicBezTo>
                  <a:cubicBezTo>
                    <a:pt x="321" y="629"/>
                    <a:pt x="74" y="0"/>
                    <a:pt x="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1" name="Google Shape;2341;p47"/>
            <p:cNvSpPr/>
            <p:nvPr/>
          </p:nvSpPr>
          <p:spPr>
            <a:xfrm>
              <a:off x="5085317" y="2231326"/>
              <a:ext cx="47178" cy="24807"/>
            </a:xfrm>
            <a:custGeom>
              <a:rect b="b" l="l" r="r" t="t"/>
              <a:pathLst>
                <a:path extrusionOk="0" h="774" w="1472">
                  <a:moveTo>
                    <a:pt x="168" y="0"/>
                  </a:moveTo>
                  <a:cubicBezTo>
                    <a:pt x="168" y="0"/>
                    <a:pt x="1" y="468"/>
                    <a:pt x="586" y="719"/>
                  </a:cubicBezTo>
                  <a:cubicBezTo>
                    <a:pt x="674" y="756"/>
                    <a:pt x="767" y="774"/>
                    <a:pt x="859" y="774"/>
                  </a:cubicBezTo>
                  <a:cubicBezTo>
                    <a:pt x="1096" y="774"/>
                    <a:pt x="1327" y="656"/>
                    <a:pt x="1471" y="451"/>
                  </a:cubicBezTo>
                  <a:lnTo>
                    <a:pt x="16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2" name="Google Shape;2342;p47"/>
            <p:cNvSpPr/>
            <p:nvPr/>
          </p:nvSpPr>
          <p:spPr>
            <a:xfrm>
              <a:off x="5038749" y="2302541"/>
              <a:ext cx="80349" cy="43524"/>
            </a:xfrm>
            <a:custGeom>
              <a:rect b="b" l="l" r="r" t="t"/>
              <a:pathLst>
                <a:path extrusionOk="0" h="1358" w="2507">
                  <a:moveTo>
                    <a:pt x="0" y="1"/>
                  </a:moveTo>
                  <a:cubicBezTo>
                    <a:pt x="0" y="1"/>
                    <a:pt x="505" y="1357"/>
                    <a:pt x="2327" y="1357"/>
                  </a:cubicBezTo>
                  <a:cubicBezTo>
                    <a:pt x="2380" y="1357"/>
                    <a:pt x="2434" y="1356"/>
                    <a:pt x="2490" y="1354"/>
                  </a:cubicBezTo>
                  <a:lnTo>
                    <a:pt x="2506" y="853"/>
                  </a:lnTo>
                  <a:cubicBezTo>
                    <a:pt x="1604" y="819"/>
                    <a:pt x="735" y="519"/>
                    <a:pt x="0" y="1"/>
                  </a:cubicBezTo>
                  <a:close/>
                </a:path>
              </a:pathLst>
            </a:custGeom>
            <a:solidFill>
              <a:srgbClr val="A369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3" name="Google Shape;2343;p47"/>
            <p:cNvSpPr/>
            <p:nvPr/>
          </p:nvSpPr>
          <p:spPr>
            <a:xfrm>
              <a:off x="4955194" y="2021335"/>
              <a:ext cx="231914" cy="175217"/>
            </a:xfrm>
            <a:custGeom>
              <a:rect b="b" l="l" r="r" t="t"/>
              <a:pathLst>
                <a:path extrusionOk="0" h="5467" w="7236">
                  <a:moveTo>
                    <a:pt x="3835" y="1"/>
                  </a:moveTo>
                  <a:cubicBezTo>
                    <a:pt x="3145" y="1"/>
                    <a:pt x="2453" y="80"/>
                    <a:pt x="1772" y="237"/>
                  </a:cubicBezTo>
                  <a:cubicBezTo>
                    <a:pt x="1772" y="237"/>
                    <a:pt x="101" y="855"/>
                    <a:pt x="34" y="1740"/>
                  </a:cubicBezTo>
                  <a:cubicBezTo>
                    <a:pt x="1" y="2475"/>
                    <a:pt x="17" y="3227"/>
                    <a:pt x="84" y="3946"/>
                  </a:cubicBezTo>
                  <a:lnTo>
                    <a:pt x="218" y="5466"/>
                  </a:lnTo>
                  <a:lnTo>
                    <a:pt x="836" y="5466"/>
                  </a:lnTo>
                  <a:lnTo>
                    <a:pt x="886" y="3428"/>
                  </a:lnTo>
                  <a:cubicBezTo>
                    <a:pt x="886" y="3428"/>
                    <a:pt x="2022" y="2609"/>
                    <a:pt x="2039" y="1373"/>
                  </a:cubicBezTo>
                  <a:cubicBezTo>
                    <a:pt x="2345" y="1326"/>
                    <a:pt x="3328" y="1198"/>
                    <a:pt x="4465" y="1198"/>
                  </a:cubicBezTo>
                  <a:cubicBezTo>
                    <a:pt x="5380" y="1198"/>
                    <a:pt x="6394" y="1281"/>
                    <a:pt x="7235" y="1556"/>
                  </a:cubicBezTo>
                  <a:lnTo>
                    <a:pt x="7219" y="1122"/>
                  </a:lnTo>
                  <a:cubicBezTo>
                    <a:pt x="7219" y="838"/>
                    <a:pt x="7052" y="587"/>
                    <a:pt x="6784" y="504"/>
                  </a:cubicBezTo>
                  <a:cubicBezTo>
                    <a:pt x="5834" y="167"/>
                    <a:pt x="4837" y="1"/>
                    <a:pt x="38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4" name="Google Shape;2344;p47"/>
            <p:cNvSpPr/>
            <p:nvPr/>
          </p:nvSpPr>
          <p:spPr>
            <a:xfrm>
              <a:off x="4922247" y="2143509"/>
              <a:ext cx="43684" cy="72433"/>
            </a:xfrm>
            <a:custGeom>
              <a:rect b="b" l="l" r="r" t="t"/>
              <a:pathLst>
                <a:path extrusionOk="0" h="2260" w="1363">
                  <a:moveTo>
                    <a:pt x="1045" y="0"/>
                  </a:moveTo>
                  <a:cubicBezTo>
                    <a:pt x="678" y="0"/>
                    <a:pt x="93" y="151"/>
                    <a:pt x="43" y="1153"/>
                  </a:cubicBezTo>
                  <a:cubicBezTo>
                    <a:pt x="0" y="2079"/>
                    <a:pt x="548" y="2259"/>
                    <a:pt x="951" y="2259"/>
                  </a:cubicBezTo>
                  <a:cubicBezTo>
                    <a:pt x="1180" y="2259"/>
                    <a:pt x="1363" y="2201"/>
                    <a:pt x="1363" y="2189"/>
                  </a:cubicBezTo>
                  <a:cubicBezTo>
                    <a:pt x="1363" y="2156"/>
                    <a:pt x="1346" y="852"/>
                    <a:pt x="1329" y="301"/>
                  </a:cubicBezTo>
                  <a:cubicBezTo>
                    <a:pt x="1329" y="134"/>
                    <a:pt x="1212" y="17"/>
                    <a:pt x="104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5" name="Google Shape;2345;p47"/>
            <p:cNvSpPr/>
            <p:nvPr/>
          </p:nvSpPr>
          <p:spPr>
            <a:xfrm>
              <a:off x="4934843" y="2158477"/>
              <a:ext cx="20929" cy="40543"/>
            </a:xfrm>
            <a:custGeom>
              <a:rect b="b" l="l" r="r" t="t"/>
              <a:pathLst>
                <a:path extrusionOk="0" h="1265" w="653">
                  <a:moveTo>
                    <a:pt x="402" y="1"/>
                  </a:moveTo>
                  <a:cubicBezTo>
                    <a:pt x="285" y="18"/>
                    <a:pt x="184" y="101"/>
                    <a:pt x="134" y="218"/>
                  </a:cubicBezTo>
                  <a:cubicBezTo>
                    <a:pt x="67" y="335"/>
                    <a:pt x="34" y="469"/>
                    <a:pt x="34" y="619"/>
                  </a:cubicBezTo>
                  <a:cubicBezTo>
                    <a:pt x="1" y="870"/>
                    <a:pt x="134" y="1120"/>
                    <a:pt x="368" y="1254"/>
                  </a:cubicBezTo>
                  <a:cubicBezTo>
                    <a:pt x="399" y="1260"/>
                    <a:pt x="429" y="1264"/>
                    <a:pt x="459" y="1264"/>
                  </a:cubicBezTo>
                  <a:cubicBezTo>
                    <a:pt x="511" y="1264"/>
                    <a:pt x="560" y="1252"/>
                    <a:pt x="602" y="1221"/>
                  </a:cubicBezTo>
                  <a:cubicBezTo>
                    <a:pt x="636" y="1187"/>
                    <a:pt x="652" y="1154"/>
                    <a:pt x="652" y="1154"/>
                  </a:cubicBezTo>
                  <a:cubicBezTo>
                    <a:pt x="636" y="1154"/>
                    <a:pt x="619" y="1171"/>
                    <a:pt x="585" y="1187"/>
                  </a:cubicBezTo>
                  <a:cubicBezTo>
                    <a:pt x="552" y="1196"/>
                    <a:pt x="519" y="1200"/>
                    <a:pt x="485" y="1200"/>
                  </a:cubicBezTo>
                  <a:cubicBezTo>
                    <a:pt x="452" y="1200"/>
                    <a:pt x="418" y="1196"/>
                    <a:pt x="385" y="1187"/>
                  </a:cubicBezTo>
                  <a:cubicBezTo>
                    <a:pt x="201" y="1054"/>
                    <a:pt x="101" y="836"/>
                    <a:pt x="134" y="619"/>
                  </a:cubicBezTo>
                  <a:cubicBezTo>
                    <a:pt x="134" y="486"/>
                    <a:pt x="151" y="369"/>
                    <a:pt x="218" y="268"/>
                  </a:cubicBezTo>
                  <a:cubicBezTo>
                    <a:pt x="251" y="168"/>
                    <a:pt x="318" y="101"/>
                    <a:pt x="402" y="68"/>
                  </a:cubicBezTo>
                  <a:cubicBezTo>
                    <a:pt x="468" y="68"/>
                    <a:pt x="535" y="101"/>
                    <a:pt x="552" y="151"/>
                  </a:cubicBezTo>
                  <a:cubicBezTo>
                    <a:pt x="569" y="185"/>
                    <a:pt x="569" y="218"/>
                    <a:pt x="569" y="218"/>
                  </a:cubicBezTo>
                  <a:cubicBezTo>
                    <a:pt x="569" y="221"/>
                    <a:pt x="570" y="222"/>
                    <a:pt x="571" y="222"/>
                  </a:cubicBezTo>
                  <a:cubicBezTo>
                    <a:pt x="579" y="222"/>
                    <a:pt x="599" y="190"/>
                    <a:pt x="585" y="135"/>
                  </a:cubicBezTo>
                  <a:cubicBezTo>
                    <a:pt x="585" y="101"/>
                    <a:pt x="569" y="68"/>
                    <a:pt x="535" y="51"/>
                  </a:cubicBezTo>
                  <a:cubicBezTo>
                    <a:pt x="502" y="18"/>
                    <a:pt x="452" y="1"/>
                    <a:pt x="402" y="1"/>
                  </a:cubicBezTo>
                  <a:close/>
                </a:path>
              </a:pathLst>
            </a:custGeom>
            <a:solidFill>
              <a:srgbClr val="A369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6" name="Google Shape;2346;p47"/>
            <p:cNvSpPr/>
            <p:nvPr/>
          </p:nvSpPr>
          <p:spPr>
            <a:xfrm>
              <a:off x="5269541" y="2143638"/>
              <a:ext cx="617475" cy="617411"/>
            </a:xfrm>
            <a:custGeom>
              <a:rect b="b" l="l" r="r" t="t"/>
              <a:pathLst>
                <a:path extrusionOk="0" h="19264" w="19266">
                  <a:moveTo>
                    <a:pt x="17611" y="1"/>
                  </a:moveTo>
                  <a:cubicBezTo>
                    <a:pt x="17375" y="1"/>
                    <a:pt x="17277" y="464"/>
                    <a:pt x="17277" y="464"/>
                  </a:cubicBezTo>
                  <a:cubicBezTo>
                    <a:pt x="17277" y="464"/>
                    <a:pt x="16380" y="2756"/>
                    <a:pt x="16107" y="2756"/>
                  </a:cubicBezTo>
                  <a:cubicBezTo>
                    <a:pt x="16101" y="2756"/>
                    <a:pt x="16096" y="2755"/>
                    <a:pt x="16091" y="2753"/>
                  </a:cubicBezTo>
                  <a:cubicBezTo>
                    <a:pt x="15840" y="2669"/>
                    <a:pt x="16341" y="1249"/>
                    <a:pt x="16542" y="781"/>
                  </a:cubicBezTo>
                  <a:cubicBezTo>
                    <a:pt x="16719" y="383"/>
                    <a:pt x="16636" y="115"/>
                    <a:pt x="16418" y="115"/>
                  </a:cubicBezTo>
                  <a:cubicBezTo>
                    <a:pt x="16389" y="115"/>
                    <a:pt x="16358" y="120"/>
                    <a:pt x="16325" y="130"/>
                  </a:cubicBezTo>
                  <a:cubicBezTo>
                    <a:pt x="16141" y="180"/>
                    <a:pt x="15489" y="1600"/>
                    <a:pt x="15289" y="2051"/>
                  </a:cubicBezTo>
                  <a:cubicBezTo>
                    <a:pt x="15148" y="2409"/>
                    <a:pt x="14822" y="3246"/>
                    <a:pt x="14557" y="3246"/>
                  </a:cubicBezTo>
                  <a:cubicBezTo>
                    <a:pt x="14475" y="3246"/>
                    <a:pt x="14399" y="3167"/>
                    <a:pt x="14336" y="2970"/>
                  </a:cubicBezTo>
                  <a:cubicBezTo>
                    <a:pt x="14052" y="2135"/>
                    <a:pt x="13534" y="1600"/>
                    <a:pt x="13301" y="1550"/>
                  </a:cubicBezTo>
                  <a:cubicBezTo>
                    <a:pt x="13294" y="1550"/>
                    <a:pt x="13287" y="1549"/>
                    <a:pt x="13280" y="1549"/>
                  </a:cubicBezTo>
                  <a:cubicBezTo>
                    <a:pt x="13027" y="1549"/>
                    <a:pt x="12904" y="1855"/>
                    <a:pt x="13083" y="2035"/>
                  </a:cubicBezTo>
                  <a:cubicBezTo>
                    <a:pt x="13267" y="2268"/>
                    <a:pt x="13401" y="2519"/>
                    <a:pt x="13501" y="2803"/>
                  </a:cubicBezTo>
                  <a:cubicBezTo>
                    <a:pt x="13601" y="3020"/>
                    <a:pt x="13651" y="3254"/>
                    <a:pt x="13668" y="3488"/>
                  </a:cubicBezTo>
                  <a:cubicBezTo>
                    <a:pt x="13718" y="3973"/>
                    <a:pt x="13702" y="4457"/>
                    <a:pt x="13651" y="4925"/>
                  </a:cubicBezTo>
                  <a:lnTo>
                    <a:pt x="8806" y="13614"/>
                  </a:lnTo>
                  <a:lnTo>
                    <a:pt x="1070" y="10690"/>
                  </a:lnTo>
                  <a:lnTo>
                    <a:pt x="1" y="15117"/>
                  </a:lnTo>
                  <a:cubicBezTo>
                    <a:pt x="1" y="15117"/>
                    <a:pt x="9423" y="19264"/>
                    <a:pt x="10700" y="19264"/>
                  </a:cubicBezTo>
                  <a:cubicBezTo>
                    <a:pt x="10750" y="19264"/>
                    <a:pt x="10787" y="19258"/>
                    <a:pt x="10811" y="19244"/>
                  </a:cubicBezTo>
                  <a:cubicBezTo>
                    <a:pt x="12248" y="18459"/>
                    <a:pt x="16759" y="5827"/>
                    <a:pt x="16759" y="5827"/>
                  </a:cubicBezTo>
                  <a:cubicBezTo>
                    <a:pt x="17428" y="4975"/>
                    <a:pt x="18062" y="4073"/>
                    <a:pt x="18631" y="3154"/>
                  </a:cubicBezTo>
                  <a:cubicBezTo>
                    <a:pt x="19265" y="2018"/>
                    <a:pt x="19165" y="1951"/>
                    <a:pt x="19015" y="1901"/>
                  </a:cubicBezTo>
                  <a:cubicBezTo>
                    <a:pt x="19003" y="1897"/>
                    <a:pt x="18991" y="1895"/>
                    <a:pt x="18978" y="1895"/>
                  </a:cubicBezTo>
                  <a:cubicBezTo>
                    <a:pt x="18629" y="1895"/>
                    <a:pt x="18002" y="3413"/>
                    <a:pt x="17790" y="3413"/>
                  </a:cubicBezTo>
                  <a:cubicBezTo>
                    <a:pt x="17761" y="3413"/>
                    <a:pt x="17740" y="3385"/>
                    <a:pt x="17728" y="3321"/>
                  </a:cubicBezTo>
                  <a:cubicBezTo>
                    <a:pt x="17645" y="2770"/>
                    <a:pt x="19015" y="848"/>
                    <a:pt x="18597" y="731"/>
                  </a:cubicBezTo>
                  <a:cubicBezTo>
                    <a:pt x="18578" y="725"/>
                    <a:pt x="18558" y="722"/>
                    <a:pt x="18538" y="722"/>
                  </a:cubicBezTo>
                  <a:cubicBezTo>
                    <a:pt x="18005" y="722"/>
                    <a:pt x="17257" y="2793"/>
                    <a:pt x="17177" y="2970"/>
                  </a:cubicBezTo>
                  <a:cubicBezTo>
                    <a:pt x="17147" y="3031"/>
                    <a:pt x="17093" y="3056"/>
                    <a:pt x="17040" y="3056"/>
                  </a:cubicBezTo>
                  <a:cubicBezTo>
                    <a:pt x="16946" y="3056"/>
                    <a:pt x="16856" y="2977"/>
                    <a:pt x="16910" y="2870"/>
                  </a:cubicBezTo>
                  <a:cubicBezTo>
                    <a:pt x="17027" y="2636"/>
                    <a:pt x="18213" y="180"/>
                    <a:pt x="17678" y="13"/>
                  </a:cubicBezTo>
                  <a:cubicBezTo>
                    <a:pt x="17655" y="4"/>
                    <a:pt x="17632" y="1"/>
                    <a:pt x="1761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7" name="Google Shape;2347;p47"/>
            <p:cNvSpPr/>
            <p:nvPr/>
          </p:nvSpPr>
          <p:spPr>
            <a:xfrm>
              <a:off x="4655847" y="2397313"/>
              <a:ext cx="801699" cy="763687"/>
            </a:xfrm>
            <a:custGeom>
              <a:rect b="b" l="l" r="r" t="t"/>
              <a:pathLst>
                <a:path extrusionOk="0" h="23828" w="25014">
                  <a:moveTo>
                    <a:pt x="14687" y="1"/>
                  </a:moveTo>
                  <a:cubicBezTo>
                    <a:pt x="13986" y="218"/>
                    <a:pt x="12916" y="653"/>
                    <a:pt x="12515" y="736"/>
                  </a:cubicBezTo>
                  <a:cubicBezTo>
                    <a:pt x="12481" y="743"/>
                    <a:pt x="12442" y="746"/>
                    <a:pt x="12397" y="746"/>
                  </a:cubicBezTo>
                  <a:cubicBezTo>
                    <a:pt x="11861" y="746"/>
                    <a:pt x="10570" y="313"/>
                    <a:pt x="9691" y="51"/>
                  </a:cubicBezTo>
                  <a:cubicBezTo>
                    <a:pt x="7486" y="168"/>
                    <a:pt x="6133" y="1137"/>
                    <a:pt x="4111" y="2658"/>
                  </a:cubicBezTo>
                  <a:lnTo>
                    <a:pt x="0" y="5916"/>
                  </a:lnTo>
                  <a:lnTo>
                    <a:pt x="4863" y="10878"/>
                  </a:lnTo>
                  <a:lnTo>
                    <a:pt x="6366" y="9742"/>
                  </a:lnTo>
                  <a:cubicBezTo>
                    <a:pt x="6450" y="11998"/>
                    <a:pt x="6534" y="12014"/>
                    <a:pt x="6650" y="14320"/>
                  </a:cubicBezTo>
                  <a:lnTo>
                    <a:pt x="6751" y="23209"/>
                  </a:lnTo>
                  <a:lnTo>
                    <a:pt x="20485" y="23827"/>
                  </a:lnTo>
                  <a:lnTo>
                    <a:pt x="19616" y="14938"/>
                  </a:lnTo>
                  <a:lnTo>
                    <a:pt x="19199" y="7954"/>
                  </a:lnTo>
                  <a:lnTo>
                    <a:pt x="23142" y="9859"/>
                  </a:lnTo>
                  <a:lnTo>
                    <a:pt x="25013" y="4295"/>
                  </a:lnTo>
                  <a:cubicBezTo>
                    <a:pt x="22858" y="3226"/>
                    <a:pt x="21337" y="2591"/>
                    <a:pt x="20168" y="1856"/>
                  </a:cubicBezTo>
                  <a:cubicBezTo>
                    <a:pt x="17419" y="144"/>
                    <a:pt x="16203" y="11"/>
                    <a:pt x="15400" y="11"/>
                  </a:cubicBezTo>
                  <a:cubicBezTo>
                    <a:pt x="15253" y="11"/>
                    <a:pt x="15120" y="16"/>
                    <a:pt x="14994" y="16"/>
                  </a:cubicBezTo>
                  <a:cubicBezTo>
                    <a:pt x="14888" y="16"/>
                    <a:pt x="14787" y="12"/>
                    <a:pt x="1468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8" name="Google Shape;2348;p47"/>
            <p:cNvSpPr/>
            <p:nvPr/>
          </p:nvSpPr>
          <p:spPr>
            <a:xfrm>
              <a:off x="4959489" y="2361994"/>
              <a:ext cx="95349" cy="61600"/>
            </a:xfrm>
            <a:custGeom>
              <a:rect b="b" l="l" r="r" t="t"/>
              <a:pathLst>
                <a:path extrusionOk="0" h="1922" w="2975">
                  <a:moveTo>
                    <a:pt x="0" y="0"/>
                  </a:moveTo>
                  <a:lnTo>
                    <a:pt x="34" y="1420"/>
                  </a:lnTo>
                  <a:lnTo>
                    <a:pt x="2974" y="1922"/>
                  </a:lnTo>
                  <a:cubicBezTo>
                    <a:pt x="2456" y="217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9" name="Google Shape;2349;p47"/>
            <p:cNvSpPr/>
            <p:nvPr/>
          </p:nvSpPr>
          <p:spPr>
            <a:xfrm>
              <a:off x="5054806" y="2359847"/>
              <a:ext cx="72850" cy="63747"/>
            </a:xfrm>
            <a:custGeom>
              <a:rect b="b" l="l" r="r" t="t"/>
              <a:pathLst>
                <a:path extrusionOk="0" h="1989" w="2273">
                  <a:moveTo>
                    <a:pt x="2056" y="0"/>
                  </a:moveTo>
                  <a:cubicBezTo>
                    <a:pt x="2056" y="0"/>
                    <a:pt x="418" y="134"/>
                    <a:pt x="0" y="1989"/>
                  </a:cubicBezTo>
                  <a:lnTo>
                    <a:pt x="2273" y="1387"/>
                  </a:lnTo>
                  <a:lnTo>
                    <a:pt x="20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0" name="Google Shape;2350;p47"/>
            <p:cNvSpPr/>
            <p:nvPr/>
          </p:nvSpPr>
          <p:spPr>
            <a:xfrm>
              <a:off x="5134065" y="2563332"/>
              <a:ext cx="62145" cy="82497"/>
            </a:xfrm>
            <a:custGeom>
              <a:rect b="b" l="l" r="r" t="t"/>
              <a:pathLst>
                <a:path extrusionOk="0" h="2574" w="1939">
                  <a:moveTo>
                    <a:pt x="34" y="84"/>
                  </a:moveTo>
                  <a:lnTo>
                    <a:pt x="34" y="84"/>
                  </a:lnTo>
                  <a:cubicBezTo>
                    <a:pt x="201" y="101"/>
                    <a:pt x="385" y="118"/>
                    <a:pt x="552" y="118"/>
                  </a:cubicBezTo>
                  <a:cubicBezTo>
                    <a:pt x="855" y="118"/>
                    <a:pt x="1281" y="133"/>
                    <a:pt x="1771" y="134"/>
                  </a:cubicBezTo>
                  <a:lnTo>
                    <a:pt x="1771" y="134"/>
                  </a:lnTo>
                  <a:cubicBezTo>
                    <a:pt x="1773" y="642"/>
                    <a:pt x="1787" y="1236"/>
                    <a:pt x="1788" y="1860"/>
                  </a:cubicBezTo>
                  <a:lnTo>
                    <a:pt x="1788" y="1860"/>
                  </a:lnTo>
                  <a:cubicBezTo>
                    <a:pt x="1754" y="1881"/>
                    <a:pt x="1726" y="1897"/>
                    <a:pt x="1688" y="1922"/>
                  </a:cubicBezTo>
                  <a:lnTo>
                    <a:pt x="1025" y="2396"/>
                  </a:lnTo>
                  <a:lnTo>
                    <a:pt x="1025" y="2396"/>
                  </a:lnTo>
                  <a:lnTo>
                    <a:pt x="117" y="1832"/>
                  </a:lnTo>
                  <a:lnTo>
                    <a:pt x="117" y="1832"/>
                  </a:lnTo>
                  <a:cubicBezTo>
                    <a:pt x="115" y="1323"/>
                    <a:pt x="83" y="908"/>
                    <a:pt x="67" y="602"/>
                  </a:cubicBezTo>
                  <a:cubicBezTo>
                    <a:pt x="67" y="435"/>
                    <a:pt x="67" y="251"/>
                    <a:pt x="34" y="84"/>
                  </a:cubicBezTo>
                  <a:close/>
                  <a:moveTo>
                    <a:pt x="1838" y="1"/>
                  </a:moveTo>
                  <a:cubicBezTo>
                    <a:pt x="1287" y="1"/>
                    <a:pt x="819" y="34"/>
                    <a:pt x="501" y="51"/>
                  </a:cubicBezTo>
                  <a:cubicBezTo>
                    <a:pt x="351" y="51"/>
                    <a:pt x="201" y="51"/>
                    <a:pt x="34" y="84"/>
                  </a:cubicBezTo>
                  <a:cubicBezTo>
                    <a:pt x="17" y="235"/>
                    <a:pt x="0" y="402"/>
                    <a:pt x="17" y="552"/>
                  </a:cubicBezTo>
                  <a:cubicBezTo>
                    <a:pt x="0" y="869"/>
                    <a:pt x="0" y="1321"/>
                    <a:pt x="0" y="1889"/>
                  </a:cubicBezTo>
                  <a:lnTo>
                    <a:pt x="0" y="1922"/>
                  </a:lnTo>
                  <a:lnTo>
                    <a:pt x="17" y="1939"/>
                  </a:lnTo>
                  <a:lnTo>
                    <a:pt x="986" y="2557"/>
                  </a:lnTo>
                  <a:lnTo>
                    <a:pt x="1036" y="2574"/>
                  </a:lnTo>
                  <a:lnTo>
                    <a:pt x="1070" y="2540"/>
                  </a:lnTo>
                  <a:cubicBezTo>
                    <a:pt x="1304" y="2390"/>
                    <a:pt x="1537" y="2223"/>
                    <a:pt x="1771" y="2056"/>
                  </a:cubicBezTo>
                  <a:lnTo>
                    <a:pt x="1905" y="1956"/>
                  </a:lnTo>
                  <a:lnTo>
                    <a:pt x="1938" y="1939"/>
                  </a:lnTo>
                  <a:lnTo>
                    <a:pt x="1938" y="1889"/>
                  </a:lnTo>
                  <a:cubicBezTo>
                    <a:pt x="1922" y="1220"/>
                    <a:pt x="1922" y="602"/>
                    <a:pt x="1905" y="67"/>
                  </a:cubicBezTo>
                  <a:lnTo>
                    <a:pt x="190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1" name="Google Shape;2351;p47"/>
            <p:cNvSpPr/>
            <p:nvPr/>
          </p:nvSpPr>
          <p:spPr>
            <a:xfrm>
              <a:off x="5134065" y="2577274"/>
              <a:ext cx="57850" cy="4840"/>
            </a:xfrm>
            <a:custGeom>
              <a:rect b="b" l="l" r="r" t="t"/>
              <a:pathLst>
                <a:path extrusionOk="0" h="151" w="1805">
                  <a:moveTo>
                    <a:pt x="903" y="0"/>
                  </a:moveTo>
                  <a:cubicBezTo>
                    <a:pt x="401" y="0"/>
                    <a:pt x="0" y="33"/>
                    <a:pt x="0" y="67"/>
                  </a:cubicBezTo>
                  <a:cubicBezTo>
                    <a:pt x="0" y="117"/>
                    <a:pt x="401" y="150"/>
                    <a:pt x="903" y="150"/>
                  </a:cubicBezTo>
                  <a:cubicBezTo>
                    <a:pt x="1404" y="150"/>
                    <a:pt x="1805" y="117"/>
                    <a:pt x="1805" y="84"/>
                  </a:cubicBezTo>
                  <a:cubicBezTo>
                    <a:pt x="1805" y="33"/>
                    <a:pt x="1404" y="0"/>
                    <a:pt x="9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2" name="Google Shape;2352;p47"/>
            <p:cNvSpPr/>
            <p:nvPr/>
          </p:nvSpPr>
          <p:spPr>
            <a:xfrm>
              <a:off x="5053203" y="2423562"/>
              <a:ext cx="5929" cy="85189"/>
            </a:xfrm>
            <a:custGeom>
              <a:rect b="b" l="l" r="r" t="t"/>
              <a:pathLst>
                <a:path extrusionOk="0" h="2658" w="185">
                  <a:moveTo>
                    <a:pt x="84" y="1"/>
                  </a:moveTo>
                  <a:cubicBezTo>
                    <a:pt x="34" y="1"/>
                    <a:pt x="0" y="602"/>
                    <a:pt x="17" y="1337"/>
                  </a:cubicBezTo>
                  <a:cubicBezTo>
                    <a:pt x="17" y="2073"/>
                    <a:pt x="67" y="2657"/>
                    <a:pt x="117" y="2657"/>
                  </a:cubicBezTo>
                  <a:cubicBezTo>
                    <a:pt x="151" y="2657"/>
                    <a:pt x="184" y="2073"/>
                    <a:pt x="167" y="1337"/>
                  </a:cubicBezTo>
                  <a:cubicBezTo>
                    <a:pt x="167" y="585"/>
                    <a:pt x="117" y="1"/>
                    <a:pt x="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3" name="Google Shape;2353;p47"/>
            <p:cNvSpPr/>
            <p:nvPr/>
          </p:nvSpPr>
          <p:spPr>
            <a:xfrm>
              <a:off x="5066055" y="2434075"/>
              <a:ext cx="13397" cy="11826"/>
            </a:xfrm>
            <a:custGeom>
              <a:rect b="b" l="l" r="r" t="t"/>
              <a:pathLst>
                <a:path extrusionOk="0" h="369" w="418">
                  <a:moveTo>
                    <a:pt x="244" y="0"/>
                  </a:moveTo>
                  <a:cubicBezTo>
                    <a:pt x="212" y="0"/>
                    <a:pt x="192" y="14"/>
                    <a:pt x="201" y="24"/>
                  </a:cubicBezTo>
                  <a:cubicBezTo>
                    <a:pt x="201" y="40"/>
                    <a:pt x="234" y="57"/>
                    <a:pt x="251" y="107"/>
                  </a:cubicBezTo>
                  <a:cubicBezTo>
                    <a:pt x="268" y="157"/>
                    <a:pt x="268" y="207"/>
                    <a:pt x="217" y="207"/>
                  </a:cubicBezTo>
                  <a:cubicBezTo>
                    <a:pt x="206" y="210"/>
                    <a:pt x="196" y="212"/>
                    <a:pt x="187" y="212"/>
                  </a:cubicBezTo>
                  <a:cubicBezTo>
                    <a:pt x="145" y="212"/>
                    <a:pt x="134" y="179"/>
                    <a:pt x="134" y="124"/>
                  </a:cubicBezTo>
                  <a:cubicBezTo>
                    <a:pt x="134" y="90"/>
                    <a:pt x="167" y="57"/>
                    <a:pt x="167" y="40"/>
                  </a:cubicBezTo>
                  <a:cubicBezTo>
                    <a:pt x="167" y="27"/>
                    <a:pt x="155" y="19"/>
                    <a:pt x="137" y="19"/>
                  </a:cubicBezTo>
                  <a:cubicBezTo>
                    <a:pt x="108" y="19"/>
                    <a:pt x="64" y="39"/>
                    <a:pt x="34" y="90"/>
                  </a:cubicBezTo>
                  <a:cubicBezTo>
                    <a:pt x="0" y="157"/>
                    <a:pt x="0" y="207"/>
                    <a:pt x="34" y="274"/>
                  </a:cubicBezTo>
                  <a:cubicBezTo>
                    <a:pt x="76" y="338"/>
                    <a:pt x="143" y="369"/>
                    <a:pt x="209" y="369"/>
                  </a:cubicBezTo>
                  <a:cubicBezTo>
                    <a:pt x="297" y="369"/>
                    <a:pt x="382" y="313"/>
                    <a:pt x="401" y="207"/>
                  </a:cubicBezTo>
                  <a:cubicBezTo>
                    <a:pt x="418" y="141"/>
                    <a:pt x="385" y="74"/>
                    <a:pt x="334" y="40"/>
                  </a:cubicBezTo>
                  <a:cubicBezTo>
                    <a:pt x="304" y="10"/>
                    <a:pt x="270" y="0"/>
                    <a:pt x="24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4" name="Google Shape;2354;p47"/>
            <p:cNvSpPr/>
            <p:nvPr/>
          </p:nvSpPr>
          <p:spPr>
            <a:xfrm>
              <a:off x="5069260" y="2468272"/>
              <a:ext cx="13942" cy="12115"/>
            </a:xfrm>
            <a:custGeom>
              <a:rect b="b" l="l" r="r" t="t"/>
              <a:pathLst>
                <a:path extrusionOk="0" h="378" w="435">
                  <a:moveTo>
                    <a:pt x="151" y="0"/>
                  </a:moveTo>
                  <a:cubicBezTo>
                    <a:pt x="128" y="0"/>
                    <a:pt x="85" y="18"/>
                    <a:pt x="51" y="76"/>
                  </a:cubicBezTo>
                  <a:cubicBezTo>
                    <a:pt x="17" y="126"/>
                    <a:pt x="1" y="193"/>
                    <a:pt x="34" y="243"/>
                  </a:cubicBezTo>
                  <a:cubicBezTo>
                    <a:pt x="69" y="331"/>
                    <a:pt x="146" y="377"/>
                    <a:pt x="225" y="377"/>
                  </a:cubicBezTo>
                  <a:cubicBezTo>
                    <a:pt x="297" y="377"/>
                    <a:pt x="371" y="339"/>
                    <a:pt x="418" y="260"/>
                  </a:cubicBezTo>
                  <a:cubicBezTo>
                    <a:pt x="435" y="210"/>
                    <a:pt x="435" y="143"/>
                    <a:pt x="418" y="93"/>
                  </a:cubicBezTo>
                  <a:cubicBezTo>
                    <a:pt x="387" y="30"/>
                    <a:pt x="343" y="13"/>
                    <a:pt x="314" y="13"/>
                  </a:cubicBezTo>
                  <a:cubicBezTo>
                    <a:pt x="296" y="13"/>
                    <a:pt x="285" y="20"/>
                    <a:pt x="285" y="26"/>
                  </a:cubicBezTo>
                  <a:cubicBezTo>
                    <a:pt x="268" y="43"/>
                    <a:pt x="301" y="76"/>
                    <a:pt x="301" y="126"/>
                  </a:cubicBezTo>
                  <a:cubicBezTo>
                    <a:pt x="301" y="176"/>
                    <a:pt x="285" y="226"/>
                    <a:pt x="218" y="226"/>
                  </a:cubicBezTo>
                  <a:cubicBezTo>
                    <a:pt x="168" y="210"/>
                    <a:pt x="134" y="176"/>
                    <a:pt x="151" y="109"/>
                  </a:cubicBezTo>
                  <a:cubicBezTo>
                    <a:pt x="151" y="59"/>
                    <a:pt x="184" y="43"/>
                    <a:pt x="168" y="9"/>
                  </a:cubicBezTo>
                  <a:cubicBezTo>
                    <a:pt x="168" y="4"/>
                    <a:pt x="161" y="0"/>
                    <a:pt x="15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5" name="Google Shape;2355;p47"/>
            <p:cNvSpPr/>
            <p:nvPr/>
          </p:nvSpPr>
          <p:spPr>
            <a:xfrm>
              <a:off x="4961636" y="2397858"/>
              <a:ext cx="74997" cy="54132"/>
            </a:xfrm>
            <a:custGeom>
              <a:rect b="b" l="l" r="r" t="t"/>
              <a:pathLst>
                <a:path extrusionOk="0" h="1689" w="2340">
                  <a:moveTo>
                    <a:pt x="2189" y="1"/>
                  </a:moveTo>
                  <a:cubicBezTo>
                    <a:pt x="2055" y="34"/>
                    <a:pt x="1938" y="134"/>
                    <a:pt x="1888" y="268"/>
                  </a:cubicBezTo>
                  <a:cubicBezTo>
                    <a:pt x="1838" y="452"/>
                    <a:pt x="1788" y="652"/>
                    <a:pt x="1754" y="836"/>
                  </a:cubicBezTo>
                  <a:cubicBezTo>
                    <a:pt x="1727" y="1014"/>
                    <a:pt x="1688" y="1215"/>
                    <a:pt x="1648" y="1410"/>
                  </a:cubicBezTo>
                  <a:lnTo>
                    <a:pt x="1648" y="1410"/>
                  </a:lnTo>
                  <a:lnTo>
                    <a:pt x="1571" y="1354"/>
                  </a:lnTo>
                  <a:cubicBezTo>
                    <a:pt x="691" y="735"/>
                    <a:pt x="65" y="100"/>
                    <a:pt x="4" y="100"/>
                  </a:cubicBezTo>
                  <a:cubicBezTo>
                    <a:pt x="2" y="100"/>
                    <a:pt x="1" y="100"/>
                    <a:pt x="0" y="101"/>
                  </a:cubicBezTo>
                  <a:cubicBezTo>
                    <a:pt x="100" y="285"/>
                    <a:pt x="234" y="435"/>
                    <a:pt x="384" y="569"/>
                  </a:cubicBezTo>
                  <a:cubicBezTo>
                    <a:pt x="719" y="903"/>
                    <a:pt x="1086" y="1204"/>
                    <a:pt x="1470" y="1488"/>
                  </a:cubicBezTo>
                  <a:cubicBezTo>
                    <a:pt x="1537" y="1521"/>
                    <a:pt x="1604" y="1571"/>
                    <a:pt x="1654" y="1605"/>
                  </a:cubicBezTo>
                  <a:lnTo>
                    <a:pt x="1754" y="1688"/>
                  </a:lnTo>
                  <a:lnTo>
                    <a:pt x="1788" y="1555"/>
                  </a:lnTo>
                  <a:cubicBezTo>
                    <a:pt x="1821" y="1321"/>
                    <a:pt x="1855" y="1087"/>
                    <a:pt x="1888" y="870"/>
                  </a:cubicBezTo>
                  <a:cubicBezTo>
                    <a:pt x="1922" y="669"/>
                    <a:pt x="1938" y="485"/>
                    <a:pt x="1988" y="301"/>
                  </a:cubicBezTo>
                  <a:cubicBezTo>
                    <a:pt x="2022" y="201"/>
                    <a:pt x="2089" y="101"/>
                    <a:pt x="2206" y="51"/>
                  </a:cubicBezTo>
                  <a:cubicBezTo>
                    <a:pt x="2239" y="42"/>
                    <a:pt x="2268" y="42"/>
                    <a:pt x="2291" y="42"/>
                  </a:cubicBezTo>
                  <a:cubicBezTo>
                    <a:pt x="2309" y="42"/>
                    <a:pt x="2323" y="42"/>
                    <a:pt x="2333" y="38"/>
                  </a:cubicBezTo>
                  <a:lnTo>
                    <a:pt x="2333" y="38"/>
                  </a:lnTo>
                  <a:cubicBezTo>
                    <a:pt x="2337" y="43"/>
                    <a:pt x="2339" y="47"/>
                    <a:pt x="2339" y="51"/>
                  </a:cubicBezTo>
                  <a:lnTo>
                    <a:pt x="2339" y="34"/>
                  </a:lnTo>
                  <a:cubicBezTo>
                    <a:pt x="2337" y="36"/>
                    <a:pt x="2335" y="37"/>
                    <a:pt x="2333" y="38"/>
                  </a:cubicBezTo>
                  <a:lnTo>
                    <a:pt x="2333" y="38"/>
                  </a:lnTo>
                  <a:cubicBezTo>
                    <a:pt x="2316" y="21"/>
                    <a:pt x="2268" y="1"/>
                    <a:pt x="218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6" name="Google Shape;2356;p47"/>
            <p:cNvSpPr/>
            <p:nvPr/>
          </p:nvSpPr>
          <p:spPr>
            <a:xfrm>
              <a:off x="5068203" y="2394653"/>
              <a:ext cx="63203" cy="59998"/>
            </a:xfrm>
            <a:custGeom>
              <a:rect b="b" l="l" r="r" t="t"/>
              <a:pathLst>
                <a:path extrusionOk="0" h="1872" w="1972">
                  <a:moveTo>
                    <a:pt x="50" y="0"/>
                  </a:moveTo>
                  <a:cubicBezTo>
                    <a:pt x="0" y="17"/>
                    <a:pt x="551" y="685"/>
                    <a:pt x="685" y="1705"/>
                  </a:cubicBezTo>
                  <a:lnTo>
                    <a:pt x="702" y="1872"/>
                  </a:lnTo>
                  <a:lnTo>
                    <a:pt x="819" y="1755"/>
                  </a:lnTo>
                  <a:cubicBezTo>
                    <a:pt x="819" y="1738"/>
                    <a:pt x="836" y="1738"/>
                    <a:pt x="852" y="1721"/>
                  </a:cubicBezTo>
                  <a:cubicBezTo>
                    <a:pt x="1638" y="970"/>
                    <a:pt x="1972" y="134"/>
                    <a:pt x="1938" y="134"/>
                  </a:cubicBezTo>
                  <a:lnTo>
                    <a:pt x="1922" y="134"/>
                  </a:lnTo>
                  <a:cubicBezTo>
                    <a:pt x="1921" y="133"/>
                    <a:pt x="1920" y="133"/>
                    <a:pt x="1919" y="133"/>
                  </a:cubicBezTo>
                  <a:cubicBezTo>
                    <a:pt x="1874" y="133"/>
                    <a:pt x="1513" y="851"/>
                    <a:pt x="809" y="1534"/>
                  </a:cubicBezTo>
                  <a:lnTo>
                    <a:pt x="809" y="1534"/>
                  </a:lnTo>
                  <a:cubicBezTo>
                    <a:pt x="733" y="1141"/>
                    <a:pt x="593" y="773"/>
                    <a:pt x="401" y="418"/>
                  </a:cubicBezTo>
                  <a:cubicBezTo>
                    <a:pt x="318" y="251"/>
                    <a:pt x="201" y="117"/>
                    <a:pt x="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7" name="Google Shape;2357;p47"/>
            <p:cNvSpPr/>
            <p:nvPr/>
          </p:nvSpPr>
          <p:spPr>
            <a:xfrm>
              <a:off x="4846481" y="2484041"/>
              <a:ext cx="30031" cy="39710"/>
            </a:xfrm>
            <a:custGeom>
              <a:rect b="b" l="l" r="r" t="t"/>
              <a:pathLst>
                <a:path extrusionOk="0" h="1239" w="937">
                  <a:moveTo>
                    <a:pt x="38" y="1"/>
                  </a:moveTo>
                  <a:cubicBezTo>
                    <a:pt x="36" y="1"/>
                    <a:pt x="35" y="1"/>
                    <a:pt x="34" y="2"/>
                  </a:cubicBezTo>
                  <a:cubicBezTo>
                    <a:pt x="1" y="35"/>
                    <a:pt x="168" y="319"/>
                    <a:pt x="402" y="670"/>
                  </a:cubicBezTo>
                  <a:cubicBezTo>
                    <a:pt x="644" y="994"/>
                    <a:pt x="856" y="1239"/>
                    <a:pt x="899" y="1239"/>
                  </a:cubicBezTo>
                  <a:cubicBezTo>
                    <a:pt x="901" y="1239"/>
                    <a:pt x="902" y="1239"/>
                    <a:pt x="903" y="1238"/>
                  </a:cubicBezTo>
                  <a:cubicBezTo>
                    <a:pt x="936" y="1221"/>
                    <a:pt x="769" y="921"/>
                    <a:pt x="535" y="570"/>
                  </a:cubicBezTo>
                  <a:cubicBezTo>
                    <a:pt x="309" y="246"/>
                    <a:pt x="82" y="1"/>
                    <a:pt x="3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8" name="Google Shape;2358;p47"/>
            <p:cNvSpPr/>
            <p:nvPr/>
          </p:nvSpPr>
          <p:spPr>
            <a:xfrm>
              <a:off x="4783823" y="2573492"/>
              <a:ext cx="26826" cy="55767"/>
            </a:xfrm>
            <a:custGeom>
              <a:rect b="b" l="l" r="r" t="t"/>
              <a:pathLst>
                <a:path extrusionOk="0" h="1740" w="837">
                  <a:moveTo>
                    <a:pt x="801" y="1"/>
                  </a:moveTo>
                  <a:cubicBezTo>
                    <a:pt x="760" y="1"/>
                    <a:pt x="548" y="378"/>
                    <a:pt x="352" y="836"/>
                  </a:cubicBezTo>
                  <a:cubicBezTo>
                    <a:pt x="135" y="1321"/>
                    <a:pt x="1" y="1722"/>
                    <a:pt x="34" y="1739"/>
                  </a:cubicBezTo>
                  <a:cubicBezTo>
                    <a:pt x="35" y="1739"/>
                    <a:pt x="36" y="1739"/>
                    <a:pt x="37" y="1739"/>
                  </a:cubicBezTo>
                  <a:cubicBezTo>
                    <a:pt x="76" y="1739"/>
                    <a:pt x="273" y="1377"/>
                    <a:pt x="485" y="903"/>
                  </a:cubicBezTo>
                  <a:cubicBezTo>
                    <a:pt x="703" y="435"/>
                    <a:pt x="836" y="18"/>
                    <a:pt x="803" y="1"/>
                  </a:cubicBezTo>
                  <a:cubicBezTo>
                    <a:pt x="802" y="1"/>
                    <a:pt x="801" y="1"/>
                    <a:pt x="8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9" name="Google Shape;2359;p47"/>
            <p:cNvSpPr/>
            <p:nvPr/>
          </p:nvSpPr>
          <p:spPr>
            <a:xfrm>
              <a:off x="4862538" y="2625349"/>
              <a:ext cx="39133" cy="42466"/>
            </a:xfrm>
            <a:custGeom>
              <a:rect b="b" l="l" r="r" t="t"/>
              <a:pathLst>
                <a:path extrusionOk="0" h="1325" w="1221">
                  <a:moveTo>
                    <a:pt x="42" y="1"/>
                  </a:moveTo>
                  <a:cubicBezTo>
                    <a:pt x="39" y="1"/>
                    <a:pt x="36" y="2"/>
                    <a:pt x="34" y="4"/>
                  </a:cubicBezTo>
                  <a:cubicBezTo>
                    <a:pt x="1" y="21"/>
                    <a:pt x="235" y="338"/>
                    <a:pt x="552" y="706"/>
                  </a:cubicBezTo>
                  <a:cubicBezTo>
                    <a:pt x="860" y="1062"/>
                    <a:pt x="1137" y="1325"/>
                    <a:pt x="1184" y="1325"/>
                  </a:cubicBezTo>
                  <a:cubicBezTo>
                    <a:pt x="1185" y="1325"/>
                    <a:pt x="1186" y="1324"/>
                    <a:pt x="1187" y="1324"/>
                  </a:cubicBezTo>
                  <a:cubicBezTo>
                    <a:pt x="1221" y="1290"/>
                    <a:pt x="987" y="973"/>
                    <a:pt x="669" y="605"/>
                  </a:cubicBezTo>
                  <a:cubicBezTo>
                    <a:pt x="370" y="259"/>
                    <a:pt x="100" y="1"/>
                    <a:pt x="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0" name="Google Shape;2360;p47"/>
            <p:cNvSpPr/>
            <p:nvPr/>
          </p:nvSpPr>
          <p:spPr>
            <a:xfrm>
              <a:off x="4925740" y="2557339"/>
              <a:ext cx="37531" cy="30800"/>
            </a:xfrm>
            <a:custGeom>
              <a:rect b="b" l="l" r="r" t="t"/>
              <a:pathLst>
                <a:path extrusionOk="0" h="961" w="1171">
                  <a:moveTo>
                    <a:pt x="1142" y="0"/>
                  </a:moveTo>
                  <a:cubicBezTo>
                    <a:pt x="1080" y="0"/>
                    <a:pt x="829" y="189"/>
                    <a:pt x="535" y="422"/>
                  </a:cubicBezTo>
                  <a:cubicBezTo>
                    <a:pt x="235" y="689"/>
                    <a:pt x="1" y="923"/>
                    <a:pt x="34" y="956"/>
                  </a:cubicBezTo>
                  <a:cubicBezTo>
                    <a:pt x="37" y="959"/>
                    <a:pt x="41" y="960"/>
                    <a:pt x="46" y="960"/>
                  </a:cubicBezTo>
                  <a:cubicBezTo>
                    <a:pt x="110" y="960"/>
                    <a:pt x="358" y="785"/>
                    <a:pt x="636" y="538"/>
                  </a:cubicBezTo>
                  <a:cubicBezTo>
                    <a:pt x="953" y="288"/>
                    <a:pt x="1170" y="37"/>
                    <a:pt x="1153" y="4"/>
                  </a:cubicBezTo>
                  <a:cubicBezTo>
                    <a:pt x="1151" y="1"/>
                    <a:pt x="1147" y="0"/>
                    <a:pt x="11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1" name="Google Shape;2361;p47"/>
            <p:cNvSpPr/>
            <p:nvPr/>
          </p:nvSpPr>
          <p:spPr>
            <a:xfrm>
              <a:off x="4956797" y="2474938"/>
              <a:ext cx="26826" cy="33941"/>
            </a:xfrm>
            <a:custGeom>
              <a:rect b="b" l="l" r="r" t="t"/>
              <a:pathLst>
                <a:path extrusionOk="0" h="1059" w="837">
                  <a:moveTo>
                    <a:pt x="55" y="1"/>
                  </a:moveTo>
                  <a:cubicBezTo>
                    <a:pt x="53" y="1"/>
                    <a:pt x="52" y="1"/>
                    <a:pt x="51" y="2"/>
                  </a:cubicBezTo>
                  <a:cubicBezTo>
                    <a:pt x="1" y="18"/>
                    <a:pt x="118" y="302"/>
                    <a:pt x="335" y="603"/>
                  </a:cubicBezTo>
                  <a:cubicBezTo>
                    <a:pt x="535" y="880"/>
                    <a:pt x="735" y="1058"/>
                    <a:pt x="792" y="1058"/>
                  </a:cubicBezTo>
                  <a:cubicBezTo>
                    <a:pt x="796" y="1058"/>
                    <a:pt x="800" y="1057"/>
                    <a:pt x="803" y="1054"/>
                  </a:cubicBezTo>
                  <a:cubicBezTo>
                    <a:pt x="836" y="1038"/>
                    <a:pt x="669" y="804"/>
                    <a:pt x="452" y="503"/>
                  </a:cubicBezTo>
                  <a:cubicBezTo>
                    <a:pt x="258" y="229"/>
                    <a:pt x="96" y="1"/>
                    <a:pt x="5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2" name="Google Shape;2362;p47"/>
            <p:cNvSpPr/>
            <p:nvPr/>
          </p:nvSpPr>
          <p:spPr>
            <a:xfrm>
              <a:off x="4949842" y="2725473"/>
              <a:ext cx="50383" cy="34518"/>
            </a:xfrm>
            <a:custGeom>
              <a:rect b="b" l="l" r="r" t="t"/>
              <a:pathLst>
                <a:path extrusionOk="0" h="1077" w="1572">
                  <a:moveTo>
                    <a:pt x="1542" y="0"/>
                  </a:moveTo>
                  <a:cubicBezTo>
                    <a:pt x="1472" y="0"/>
                    <a:pt x="1117" y="163"/>
                    <a:pt x="719" y="439"/>
                  </a:cubicBezTo>
                  <a:cubicBezTo>
                    <a:pt x="301" y="739"/>
                    <a:pt x="0" y="1040"/>
                    <a:pt x="34" y="1074"/>
                  </a:cubicBezTo>
                  <a:cubicBezTo>
                    <a:pt x="36" y="1076"/>
                    <a:pt x="39" y="1077"/>
                    <a:pt x="43" y="1077"/>
                  </a:cubicBezTo>
                  <a:cubicBezTo>
                    <a:pt x="108" y="1077"/>
                    <a:pt x="427" y="839"/>
                    <a:pt x="819" y="572"/>
                  </a:cubicBezTo>
                  <a:cubicBezTo>
                    <a:pt x="1237" y="272"/>
                    <a:pt x="1571" y="38"/>
                    <a:pt x="1554" y="4"/>
                  </a:cubicBezTo>
                  <a:cubicBezTo>
                    <a:pt x="1553" y="1"/>
                    <a:pt x="1549" y="0"/>
                    <a:pt x="15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3" name="Google Shape;2363;p47"/>
            <p:cNvSpPr/>
            <p:nvPr/>
          </p:nvSpPr>
          <p:spPr>
            <a:xfrm>
              <a:off x="4985193" y="2631759"/>
              <a:ext cx="36441" cy="31890"/>
            </a:xfrm>
            <a:custGeom>
              <a:rect b="b" l="l" r="r" t="t"/>
              <a:pathLst>
                <a:path extrusionOk="0" h="995" w="1137">
                  <a:moveTo>
                    <a:pt x="45" y="1"/>
                  </a:moveTo>
                  <a:cubicBezTo>
                    <a:pt x="40" y="1"/>
                    <a:pt x="36" y="2"/>
                    <a:pt x="34" y="4"/>
                  </a:cubicBezTo>
                  <a:cubicBezTo>
                    <a:pt x="0" y="38"/>
                    <a:pt x="217" y="288"/>
                    <a:pt x="518" y="556"/>
                  </a:cubicBezTo>
                  <a:cubicBezTo>
                    <a:pt x="795" y="817"/>
                    <a:pt x="1030" y="994"/>
                    <a:pt x="1091" y="994"/>
                  </a:cubicBezTo>
                  <a:cubicBezTo>
                    <a:pt x="1096" y="994"/>
                    <a:pt x="1100" y="993"/>
                    <a:pt x="1103" y="990"/>
                  </a:cubicBezTo>
                  <a:cubicBezTo>
                    <a:pt x="1136" y="973"/>
                    <a:pt x="919" y="723"/>
                    <a:pt x="618" y="439"/>
                  </a:cubicBezTo>
                  <a:cubicBezTo>
                    <a:pt x="355" y="191"/>
                    <a:pt x="106" y="1"/>
                    <a:pt x="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4" name="Google Shape;2364;p47"/>
            <p:cNvSpPr/>
            <p:nvPr/>
          </p:nvSpPr>
          <p:spPr>
            <a:xfrm>
              <a:off x="5070863" y="2549871"/>
              <a:ext cx="20384" cy="44005"/>
            </a:xfrm>
            <a:custGeom>
              <a:rect b="b" l="l" r="r" t="t"/>
              <a:pathLst>
                <a:path extrusionOk="0" h="1373" w="636">
                  <a:moveTo>
                    <a:pt x="595" y="0"/>
                  </a:moveTo>
                  <a:cubicBezTo>
                    <a:pt x="547" y="0"/>
                    <a:pt x="360" y="274"/>
                    <a:pt x="218" y="638"/>
                  </a:cubicBezTo>
                  <a:cubicBezTo>
                    <a:pt x="67" y="1022"/>
                    <a:pt x="1" y="1356"/>
                    <a:pt x="51" y="1373"/>
                  </a:cubicBezTo>
                  <a:cubicBezTo>
                    <a:pt x="84" y="1373"/>
                    <a:pt x="218" y="1072"/>
                    <a:pt x="368" y="688"/>
                  </a:cubicBezTo>
                  <a:cubicBezTo>
                    <a:pt x="519" y="320"/>
                    <a:pt x="636" y="20"/>
                    <a:pt x="602" y="3"/>
                  </a:cubicBezTo>
                  <a:cubicBezTo>
                    <a:pt x="600" y="1"/>
                    <a:pt x="598" y="0"/>
                    <a:pt x="5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5" name="Google Shape;2365;p47"/>
            <p:cNvSpPr/>
            <p:nvPr/>
          </p:nvSpPr>
          <p:spPr>
            <a:xfrm>
              <a:off x="5063363" y="2737364"/>
              <a:ext cx="33236" cy="36569"/>
            </a:xfrm>
            <a:custGeom>
              <a:rect b="b" l="l" r="r" t="t"/>
              <a:pathLst>
                <a:path extrusionOk="0" h="1141" w="1037">
                  <a:moveTo>
                    <a:pt x="38" y="0"/>
                  </a:moveTo>
                  <a:cubicBezTo>
                    <a:pt x="36" y="0"/>
                    <a:pt x="35" y="0"/>
                    <a:pt x="34" y="1"/>
                  </a:cubicBezTo>
                  <a:cubicBezTo>
                    <a:pt x="1" y="18"/>
                    <a:pt x="134" y="335"/>
                    <a:pt x="418" y="653"/>
                  </a:cubicBezTo>
                  <a:cubicBezTo>
                    <a:pt x="666" y="947"/>
                    <a:pt x="943" y="1141"/>
                    <a:pt x="995" y="1141"/>
                  </a:cubicBezTo>
                  <a:cubicBezTo>
                    <a:pt x="999" y="1141"/>
                    <a:pt x="1002" y="1139"/>
                    <a:pt x="1003" y="1137"/>
                  </a:cubicBezTo>
                  <a:cubicBezTo>
                    <a:pt x="1037" y="1104"/>
                    <a:pt x="803" y="853"/>
                    <a:pt x="535" y="552"/>
                  </a:cubicBezTo>
                  <a:cubicBezTo>
                    <a:pt x="276" y="260"/>
                    <a:pt x="80" y="0"/>
                    <a:pt x="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6" name="Google Shape;2366;p47"/>
            <p:cNvSpPr/>
            <p:nvPr/>
          </p:nvSpPr>
          <p:spPr>
            <a:xfrm>
              <a:off x="5093362" y="2651598"/>
              <a:ext cx="39133" cy="36120"/>
            </a:xfrm>
            <a:custGeom>
              <a:rect b="b" l="l" r="r" t="t"/>
              <a:pathLst>
                <a:path extrusionOk="0" h="1127" w="1221">
                  <a:moveTo>
                    <a:pt x="43" y="0"/>
                  </a:moveTo>
                  <a:cubicBezTo>
                    <a:pt x="39" y="0"/>
                    <a:pt x="36" y="1"/>
                    <a:pt x="34" y="4"/>
                  </a:cubicBezTo>
                  <a:cubicBezTo>
                    <a:pt x="0" y="37"/>
                    <a:pt x="234" y="321"/>
                    <a:pt x="552" y="622"/>
                  </a:cubicBezTo>
                  <a:cubicBezTo>
                    <a:pt x="848" y="918"/>
                    <a:pt x="1114" y="1126"/>
                    <a:pt x="1176" y="1126"/>
                  </a:cubicBezTo>
                  <a:cubicBezTo>
                    <a:pt x="1181" y="1126"/>
                    <a:pt x="1184" y="1125"/>
                    <a:pt x="1187" y="1123"/>
                  </a:cubicBezTo>
                  <a:cubicBezTo>
                    <a:pt x="1220" y="1090"/>
                    <a:pt x="986" y="822"/>
                    <a:pt x="669" y="505"/>
                  </a:cubicBezTo>
                  <a:cubicBezTo>
                    <a:pt x="372" y="223"/>
                    <a:pt x="104" y="0"/>
                    <a:pt x="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7" name="Google Shape;2367;p47"/>
            <p:cNvSpPr/>
            <p:nvPr/>
          </p:nvSpPr>
          <p:spPr>
            <a:xfrm>
              <a:off x="5179032" y="2753293"/>
              <a:ext cx="45543" cy="35608"/>
            </a:xfrm>
            <a:custGeom>
              <a:rect b="b" l="l" r="r" t="t"/>
              <a:pathLst>
                <a:path extrusionOk="0" h="1111" w="1421">
                  <a:moveTo>
                    <a:pt x="1393" y="1"/>
                  </a:moveTo>
                  <a:cubicBezTo>
                    <a:pt x="1325" y="1"/>
                    <a:pt x="988" y="164"/>
                    <a:pt x="636" y="440"/>
                  </a:cubicBezTo>
                  <a:cubicBezTo>
                    <a:pt x="251" y="757"/>
                    <a:pt x="1" y="1074"/>
                    <a:pt x="34" y="1108"/>
                  </a:cubicBezTo>
                  <a:cubicBezTo>
                    <a:pt x="36" y="1110"/>
                    <a:pt x="39" y="1111"/>
                    <a:pt x="42" y="1111"/>
                  </a:cubicBezTo>
                  <a:cubicBezTo>
                    <a:pt x="102" y="1111"/>
                    <a:pt x="389" y="857"/>
                    <a:pt x="736" y="573"/>
                  </a:cubicBezTo>
                  <a:cubicBezTo>
                    <a:pt x="1104" y="272"/>
                    <a:pt x="1421" y="39"/>
                    <a:pt x="1404" y="5"/>
                  </a:cubicBezTo>
                  <a:cubicBezTo>
                    <a:pt x="1403" y="2"/>
                    <a:pt x="1399" y="1"/>
                    <a:pt x="13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8" name="Google Shape;2368;p47"/>
            <p:cNvSpPr/>
            <p:nvPr/>
          </p:nvSpPr>
          <p:spPr>
            <a:xfrm>
              <a:off x="5175827" y="2677815"/>
              <a:ext cx="46633" cy="35063"/>
            </a:xfrm>
            <a:custGeom>
              <a:rect b="b" l="l" r="r" t="t"/>
              <a:pathLst>
                <a:path extrusionOk="0" h="1094" w="1455">
                  <a:moveTo>
                    <a:pt x="1413" y="1"/>
                  </a:moveTo>
                  <a:cubicBezTo>
                    <a:pt x="1358" y="1"/>
                    <a:pt x="1044" y="209"/>
                    <a:pt x="686" y="489"/>
                  </a:cubicBezTo>
                  <a:cubicBezTo>
                    <a:pt x="285" y="773"/>
                    <a:pt x="1" y="1057"/>
                    <a:pt x="34" y="1090"/>
                  </a:cubicBezTo>
                  <a:cubicBezTo>
                    <a:pt x="35" y="1093"/>
                    <a:pt x="38" y="1094"/>
                    <a:pt x="42" y="1094"/>
                  </a:cubicBezTo>
                  <a:cubicBezTo>
                    <a:pt x="96" y="1094"/>
                    <a:pt x="411" y="886"/>
                    <a:pt x="769" y="606"/>
                  </a:cubicBezTo>
                  <a:cubicBezTo>
                    <a:pt x="1153" y="305"/>
                    <a:pt x="1454" y="38"/>
                    <a:pt x="1421" y="4"/>
                  </a:cubicBezTo>
                  <a:cubicBezTo>
                    <a:pt x="1420" y="2"/>
                    <a:pt x="1417" y="1"/>
                    <a:pt x="14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9" name="Google Shape;2369;p47"/>
            <p:cNvSpPr/>
            <p:nvPr/>
          </p:nvSpPr>
          <p:spPr>
            <a:xfrm>
              <a:off x="5231529" y="2564422"/>
              <a:ext cx="8589" cy="51440"/>
            </a:xfrm>
            <a:custGeom>
              <a:rect b="b" l="l" r="r" t="t"/>
              <a:pathLst>
                <a:path extrusionOk="0" h="1605" w="268">
                  <a:moveTo>
                    <a:pt x="100" y="0"/>
                  </a:moveTo>
                  <a:cubicBezTo>
                    <a:pt x="50" y="0"/>
                    <a:pt x="0" y="368"/>
                    <a:pt x="34" y="819"/>
                  </a:cubicBezTo>
                  <a:cubicBezTo>
                    <a:pt x="66" y="1260"/>
                    <a:pt x="179" y="1605"/>
                    <a:pt x="215" y="1605"/>
                  </a:cubicBezTo>
                  <a:cubicBezTo>
                    <a:pt x="216" y="1605"/>
                    <a:pt x="217" y="1604"/>
                    <a:pt x="217" y="1604"/>
                  </a:cubicBezTo>
                  <a:cubicBezTo>
                    <a:pt x="268" y="1604"/>
                    <a:pt x="234" y="1236"/>
                    <a:pt x="184" y="802"/>
                  </a:cubicBezTo>
                  <a:cubicBezTo>
                    <a:pt x="151" y="368"/>
                    <a:pt x="134" y="0"/>
                    <a:pt x="1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0" name="Google Shape;2370;p47"/>
            <p:cNvSpPr/>
            <p:nvPr/>
          </p:nvSpPr>
          <p:spPr>
            <a:xfrm>
              <a:off x="5157077" y="2594902"/>
              <a:ext cx="19326" cy="31697"/>
            </a:xfrm>
            <a:custGeom>
              <a:rect b="b" l="l" r="r" t="t"/>
              <a:pathLst>
                <a:path extrusionOk="0" h="989" w="603">
                  <a:moveTo>
                    <a:pt x="564" y="0"/>
                  </a:moveTo>
                  <a:cubicBezTo>
                    <a:pt x="524" y="0"/>
                    <a:pt x="379" y="196"/>
                    <a:pt x="235" y="453"/>
                  </a:cubicBezTo>
                  <a:cubicBezTo>
                    <a:pt x="84" y="737"/>
                    <a:pt x="1" y="971"/>
                    <a:pt x="34" y="987"/>
                  </a:cubicBezTo>
                  <a:cubicBezTo>
                    <a:pt x="35" y="988"/>
                    <a:pt x="37" y="988"/>
                    <a:pt x="39" y="988"/>
                  </a:cubicBezTo>
                  <a:cubicBezTo>
                    <a:pt x="79" y="988"/>
                    <a:pt x="224" y="793"/>
                    <a:pt x="368" y="536"/>
                  </a:cubicBezTo>
                  <a:cubicBezTo>
                    <a:pt x="519" y="252"/>
                    <a:pt x="602" y="18"/>
                    <a:pt x="569" y="1"/>
                  </a:cubicBezTo>
                  <a:cubicBezTo>
                    <a:pt x="567" y="1"/>
                    <a:pt x="566" y="0"/>
                    <a:pt x="56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1" name="Google Shape;2371;p47"/>
            <p:cNvSpPr/>
            <p:nvPr/>
          </p:nvSpPr>
          <p:spPr>
            <a:xfrm>
              <a:off x="5131373" y="2466285"/>
              <a:ext cx="48780" cy="31986"/>
            </a:xfrm>
            <a:custGeom>
              <a:rect b="b" l="l" r="r" t="t"/>
              <a:pathLst>
                <a:path extrusionOk="0" h="998" w="1522">
                  <a:moveTo>
                    <a:pt x="31" y="0"/>
                  </a:moveTo>
                  <a:cubicBezTo>
                    <a:pt x="25" y="0"/>
                    <a:pt x="20" y="2"/>
                    <a:pt x="17" y="4"/>
                  </a:cubicBezTo>
                  <a:cubicBezTo>
                    <a:pt x="1" y="38"/>
                    <a:pt x="301" y="288"/>
                    <a:pt x="719" y="572"/>
                  </a:cubicBezTo>
                  <a:cubicBezTo>
                    <a:pt x="1078" y="812"/>
                    <a:pt x="1398" y="998"/>
                    <a:pt x="1484" y="998"/>
                  </a:cubicBezTo>
                  <a:cubicBezTo>
                    <a:pt x="1494" y="998"/>
                    <a:pt x="1501" y="995"/>
                    <a:pt x="1504" y="990"/>
                  </a:cubicBezTo>
                  <a:cubicBezTo>
                    <a:pt x="1521" y="957"/>
                    <a:pt x="1204" y="706"/>
                    <a:pt x="803" y="439"/>
                  </a:cubicBezTo>
                  <a:cubicBezTo>
                    <a:pt x="418" y="177"/>
                    <a:pt x="104" y="0"/>
                    <a:pt x="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2" name="Google Shape;2372;p47"/>
            <p:cNvSpPr/>
            <p:nvPr/>
          </p:nvSpPr>
          <p:spPr>
            <a:xfrm>
              <a:off x="5192973" y="2436318"/>
              <a:ext cx="49838" cy="27146"/>
            </a:xfrm>
            <a:custGeom>
              <a:rect b="b" l="l" r="r" t="t"/>
              <a:pathLst>
                <a:path extrusionOk="0" h="847" w="1555">
                  <a:moveTo>
                    <a:pt x="28" y="0"/>
                  </a:moveTo>
                  <a:cubicBezTo>
                    <a:pt x="23" y="0"/>
                    <a:pt x="19" y="1"/>
                    <a:pt x="17" y="4"/>
                  </a:cubicBezTo>
                  <a:cubicBezTo>
                    <a:pt x="0" y="37"/>
                    <a:pt x="284" y="321"/>
                    <a:pt x="719" y="555"/>
                  </a:cubicBezTo>
                  <a:cubicBezTo>
                    <a:pt x="1078" y="756"/>
                    <a:pt x="1425" y="846"/>
                    <a:pt x="1525" y="846"/>
                  </a:cubicBezTo>
                  <a:cubicBezTo>
                    <a:pt x="1542" y="846"/>
                    <a:pt x="1552" y="844"/>
                    <a:pt x="1554" y="839"/>
                  </a:cubicBezTo>
                  <a:lnTo>
                    <a:pt x="1537" y="839"/>
                  </a:lnTo>
                  <a:cubicBezTo>
                    <a:pt x="1554" y="789"/>
                    <a:pt x="1203" y="639"/>
                    <a:pt x="785" y="421"/>
                  </a:cubicBezTo>
                  <a:cubicBezTo>
                    <a:pt x="397" y="204"/>
                    <a:pt x="95" y="0"/>
                    <a:pt x="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3" name="Google Shape;2373;p47"/>
            <p:cNvSpPr/>
            <p:nvPr/>
          </p:nvSpPr>
          <p:spPr>
            <a:xfrm>
              <a:off x="5249734" y="2500514"/>
              <a:ext cx="43396" cy="18012"/>
            </a:xfrm>
            <a:custGeom>
              <a:rect b="b" l="l" r="r" t="t"/>
              <a:pathLst>
                <a:path extrusionOk="0" h="562" w="1354">
                  <a:moveTo>
                    <a:pt x="1263" y="1"/>
                  </a:moveTo>
                  <a:cubicBezTo>
                    <a:pt x="1143" y="1"/>
                    <a:pt x="894" y="48"/>
                    <a:pt x="619" y="156"/>
                  </a:cubicBezTo>
                  <a:cubicBezTo>
                    <a:pt x="251" y="306"/>
                    <a:pt x="0" y="524"/>
                    <a:pt x="17" y="557"/>
                  </a:cubicBezTo>
                  <a:cubicBezTo>
                    <a:pt x="20" y="560"/>
                    <a:pt x="26" y="562"/>
                    <a:pt x="33" y="562"/>
                  </a:cubicBezTo>
                  <a:cubicBezTo>
                    <a:pt x="105" y="562"/>
                    <a:pt x="368" y="426"/>
                    <a:pt x="685" y="290"/>
                  </a:cubicBezTo>
                  <a:cubicBezTo>
                    <a:pt x="1036" y="156"/>
                    <a:pt x="1354" y="73"/>
                    <a:pt x="1337" y="22"/>
                  </a:cubicBezTo>
                  <a:cubicBezTo>
                    <a:pt x="1337" y="8"/>
                    <a:pt x="1310" y="1"/>
                    <a:pt x="12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4" name="Google Shape;2374;p47"/>
            <p:cNvSpPr/>
            <p:nvPr/>
          </p:nvSpPr>
          <p:spPr>
            <a:xfrm>
              <a:off x="5324410" y="2543493"/>
              <a:ext cx="26569" cy="59517"/>
            </a:xfrm>
            <a:custGeom>
              <a:rect b="b" l="l" r="r" t="t"/>
              <a:pathLst>
                <a:path extrusionOk="0" h="1857" w="829">
                  <a:moveTo>
                    <a:pt x="776" y="1"/>
                  </a:moveTo>
                  <a:cubicBezTo>
                    <a:pt x="734" y="1"/>
                    <a:pt x="490" y="364"/>
                    <a:pt x="294" y="870"/>
                  </a:cubicBezTo>
                  <a:cubicBezTo>
                    <a:pt x="86" y="1365"/>
                    <a:pt x="1" y="1798"/>
                    <a:pt x="37" y="1851"/>
                  </a:cubicBezTo>
                  <a:lnTo>
                    <a:pt x="37" y="1851"/>
                  </a:lnTo>
                  <a:cubicBezTo>
                    <a:pt x="96" y="1803"/>
                    <a:pt x="239" y="1407"/>
                    <a:pt x="427" y="937"/>
                  </a:cubicBezTo>
                  <a:cubicBezTo>
                    <a:pt x="628" y="419"/>
                    <a:pt x="828" y="18"/>
                    <a:pt x="778" y="1"/>
                  </a:cubicBezTo>
                  <a:cubicBezTo>
                    <a:pt x="777" y="1"/>
                    <a:pt x="777" y="1"/>
                    <a:pt x="776" y="1"/>
                  </a:cubicBezTo>
                  <a:close/>
                  <a:moveTo>
                    <a:pt x="37" y="1851"/>
                  </a:moveTo>
                  <a:cubicBezTo>
                    <a:pt x="33" y="1854"/>
                    <a:pt x="29" y="1856"/>
                    <a:pt x="26" y="1856"/>
                  </a:cubicBezTo>
                  <a:lnTo>
                    <a:pt x="43" y="1856"/>
                  </a:lnTo>
                  <a:cubicBezTo>
                    <a:pt x="41" y="1855"/>
                    <a:pt x="39" y="1854"/>
                    <a:pt x="37" y="185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5" name="Google Shape;2375;p47"/>
            <p:cNvSpPr/>
            <p:nvPr/>
          </p:nvSpPr>
          <p:spPr>
            <a:xfrm>
              <a:off x="5386267" y="2590639"/>
              <a:ext cx="8621" cy="53043"/>
            </a:xfrm>
            <a:custGeom>
              <a:rect b="b" l="l" r="r" t="t"/>
              <a:pathLst>
                <a:path extrusionOk="0" h="1655" w="269">
                  <a:moveTo>
                    <a:pt x="34" y="1"/>
                  </a:moveTo>
                  <a:lnTo>
                    <a:pt x="34" y="1"/>
                  </a:lnTo>
                  <a:cubicBezTo>
                    <a:pt x="1" y="17"/>
                    <a:pt x="1" y="385"/>
                    <a:pt x="51" y="836"/>
                  </a:cubicBezTo>
                  <a:cubicBezTo>
                    <a:pt x="101" y="1287"/>
                    <a:pt x="185" y="1655"/>
                    <a:pt x="218" y="1655"/>
                  </a:cubicBezTo>
                  <a:cubicBezTo>
                    <a:pt x="268" y="1655"/>
                    <a:pt x="252" y="1271"/>
                    <a:pt x="201" y="819"/>
                  </a:cubicBezTo>
                  <a:cubicBezTo>
                    <a:pt x="151" y="368"/>
                    <a:pt x="85" y="1"/>
                    <a:pt x="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6" name="Google Shape;2376;p47"/>
            <p:cNvSpPr/>
            <p:nvPr/>
          </p:nvSpPr>
          <p:spPr>
            <a:xfrm>
              <a:off x="4710461" y="2557435"/>
              <a:ext cx="12884" cy="44517"/>
            </a:xfrm>
            <a:custGeom>
              <a:rect b="b" l="l" r="r" t="t"/>
              <a:pathLst>
                <a:path extrusionOk="0" h="1389" w="402">
                  <a:moveTo>
                    <a:pt x="352" y="1"/>
                  </a:moveTo>
                  <a:lnTo>
                    <a:pt x="352" y="1"/>
                  </a:lnTo>
                  <a:cubicBezTo>
                    <a:pt x="318" y="1"/>
                    <a:pt x="218" y="302"/>
                    <a:pt x="118" y="686"/>
                  </a:cubicBezTo>
                  <a:cubicBezTo>
                    <a:pt x="34" y="1053"/>
                    <a:pt x="1" y="1371"/>
                    <a:pt x="51" y="1388"/>
                  </a:cubicBezTo>
                  <a:cubicBezTo>
                    <a:pt x="52" y="1388"/>
                    <a:pt x="53" y="1388"/>
                    <a:pt x="54" y="1388"/>
                  </a:cubicBezTo>
                  <a:cubicBezTo>
                    <a:pt x="90" y="1388"/>
                    <a:pt x="187" y="1093"/>
                    <a:pt x="285" y="719"/>
                  </a:cubicBezTo>
                  <a:cubicBezTo>
                    <a:pt x="368" y="335"/>
                    <a:pt x="402" y="18"/>
                    <a:pt x="35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7" name="Google Shape;2377;p47"/>
            <p:cNvSpPr/>
            <p:nvPr/>
          </p:nvSpPr>
          <p:spPr>
            <a:xfrm>
              <a:off x="4775266" y="2687366"/>
              <a:ext cx="47690" cy="14647"/>
            </a:xfrm>
            <a:custGeom>
              <a:rect b="b" l="l" r="r" t="t"/>
              <a:pathLst>
                <a:path extrusionOk="0" h="457" w="1488">
                  <a:moveTo>
                    <a:pt x="40" y="0"/>
                  </a:moveTo>
                  <a:cubicBezTo>
                    <a:pt x="27" y="0"/>
                    <a:pt x="19" y="3"/>
                    <a:pt x="17" y="7"/>
                  </a:cubicBezTo>
                  <a:cubicBezTo>
                    <a:pt x="0" y="40"/>
                    <a:pt x="301" y="224"/>
                    <a:pt x="719" y="341"/>
                  </a:cubicBezTo>
                  <a:cubicBezTo>
                    <a:pt x="1003" y="424"/>
                    <a:pt x="1262" y="457"/>
                    <a:pt x="1395" y="457"/>
                  </a:cubicBezTo>
                  <a:cubicBezTo>
                    <a:pt x="1450" y="457"/>
                    <a:pt x="1483" y="451"/>
                    <a:pt x="1488" y="441"/>
                  </a:cubicBezTo>
                  <a:cubicBezTo>
                    <a:pt x="1488" y="391"/>
                    <a:pt x="1153" y="308"/>
                    <a:pt x="769" y="191"/>
                  </a:cubicBezTo>
                  <a:cubicBezTo>
                    <a:pt x="421" y="89"/>
                    <a:pt x="124" y="0"/>
                    <a:pt x="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8" name="Google Shape;2378;p47"/>
            <p:cNvSpPr/>
            <p:nvPr/>
          </p:nvSpPr>
          <p:spPr>
            <a:xfrm>
              <a:off x="4904331" y="2430004"/>
              <a:ext cx="34838" cy="19999"/>
            </a:xfrm>
            <a:custGeom>
              <a:rect b="b" l="l" r="r" t="t"/>
              <a:pathLst>
                <a:path extrusionOk="0" h="624" w="1087">
                  <a:moveTo>
                    <a:pt x="1025" y="1"/>
                  </a:moveTo>
                  <a:cubicBezTo>
                    <a:pt x="935" y="1"/>
                    <a:pt x="720" y="70"/>
                    <a:pt x="485" y="201"/>
                  </a:cubicBezTo>
                  <a:cubicBezTo>
                    <a:pt x="184" y="368"/>
                    <a:pt x="0" y="585"/>
                    <a:pt x="34" y="618"/>
                  </a:cubicBezTo>
                  <a:cubicBezTo>
                    <a:pt x="37" y="622"/>
                    <a:pt x="42" y="623"/>
                    <a:pt x="48" y="623"/>
                  </a:cubicBezTo>
                  <a:cubicBezTo>
                    <a:pt x="109" y="623"/>
                    <a:pt x="311" y="486"/>
                    <a:pt x="568" y="334"/>
                  </a:cubicBezTo>
                  <a:cubicBezTo>
                    <a:pt x="836" y="167"/>
                    <a:pt x="1086" y="50"/>
                    <a:pt x="1070" y="17"/>
                  </a:cubicBezTo>
                  <a:cubicBezTo>
                    <a:pt x="1066" y="6"/>
                    <a:pt x="1050" y="1"/>
                    <a:pt x="10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9" name="Google Shape;2379;p47"/>
            <p:cNvSpPr/>
            <p:nvPr/>
          </p:nvSpPr>
          <p:spPr>
            <a:xfrm>
              <a:off x="4776868" y="2516539"/>
              <a:ext cx="41280" cy="10641"/>
            </a:xfrm>
            <a:custGeom>
              <a:rect b="b" l="l" r="r" t="t"/>
              <a:pathLst>
                <a:path extrusionOk="0" h="332" w="1288">
                  <a:moveTo>
                    <a:pt x="97" y="0"/>
                  </a:moveTo>
                  <a:cubicBezTo>
                    <a:pt x="41" y="0"/>
                    <a:pt x="6" y="8"/>
                    <a:pt x="1" y="24"/>
                  </a:cubicBezTo>
                  <a:cubicBezTo>
                    <a:pt x="1" y="57"/>
                    <a:pt x="285" y="157"/>
                    <a:pt x="636" y="241"/>
                  </a:cubicBezTo>
                  <a:cubicBezTo>
                    <a:pt x="874" y="298"/>
                    <a:pt x="1082" y="331"/>
                    <a:pt x="1195" y="331"/>
                  </a:cubicBezTo>
                  <a:cubicBezTo>
                    <a:pt x="1249" y="331"/>
                    <a:pt x="1282" y="324"/>
                    <a:pt x="1287" y="308"/>
                  </a:cubicBezTo>
                  <a:cubicBezTo>
                    <a:pt x="1287" y="274"/>
                    <a:pt x="1020" y="174"/>
                    <a:pt x="669" y="91"/>
                  </a:cubicBezTo>
                  <a:cubicBezTo>
                    <a:pt x="431" y="34"/>
                    <a:pt x="215" y="0"/>
                    <a:pt x="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0" name="Google Shape;2380;p47"/>
            <p:cNvSpPr/>
            <p:nvPr/>
          </p:nvSpPr>
          <p:spPr>
            <a:xfrm>
              <a:off x="4973399" y="2390326"/>
              <a:ext cx="26281" cy="20416"/>
            </a:xfrm>
            <a:custGeom>
              <a:rect b="b" l="l" r="r" t="t"/>
              <a:pathLst>
                <a:path extrusionOk="0" h="637" w="820">
                  <a:moveTo>
                    <a:pt x="57" y="0"/>
                  </a:moveTo>
                  <a:cubicBezTo>
                    <a:pt x="55" y="0"/>
                    <a:pt x="53" y="1"/>
                    <a:pt x="51" y="2"/>
                  </a:cubicBezTo>
                  <a:cubicBezTo>
                    <a:pt x="1" y="35"/>
                    <a:pt x="118" y="236"/>
                    <a:pt x="335" y="419"/>
                  </a:cubicBezTo>
                  <a:cubicBezTo>
                    <a:pt x="519" y="564"/>
                    <a:pt x="692" y="636"/>
                    <a:pt x="766" y="636"/>
                  </a:cubicBezTo>
                  <a:cubicBezTo>
                    <a:pt x="786" y="636"/>
                    <a:pt x="799" y="631"/>
                    <a:pt x="803" y="620"/>
                  </a:cubicBezTo>
                  <a:cubicBezTo>
                    <a:pt x="819" y="587"/>
                    <a:pt x="652" y="470"/>
                    <a:pt x="435" y="303"/>
                  </a:cubicBezTo>
                  <a:cubicBezTo>
                    <a:pt x="245" y="144"/>
                    <a:pt x="100" y="0"/>
                    <a:pt x="5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1" name="Google Shape;2381;p47"/>
            <p:cNvSpPr/>
            <p:nvPr/>
          </p:nvSpPr>
          <p:spPr>
            <a:xfrm>
              <a:off x="5094420" y="2383756"/>
              <a:ext cx="21986" cy="20095"/>
            </a:xfrm>
            <a:custGeom>
              <a:rect b="b" l="l" r="r" t="t"/>
              <a:pathLst>
                <a:path extrusionOk="0" h="627" w="686">
                  <a:moveTo>
                    <a:pt x="636" y="1"/>
                  </a:moveTo>
                  <a:cubicBezTo>
                    <a:pt x="580" y="1"/>
                    <a:pt x="433" y="109"/>
                    <a:pt x="285" y="257"/>
                  </a:cubicBezTo>
                  <a:cubicBezTo>
                    <a:pt x="118" y="424"/>
                    <a:pt x="1" y="591"/>
                    <a:pt x="34" y="624"/>
                  </a:cubicBezTo>
                  <a:cubicBezTo>
                    <a:pt x="37" y="626"/>
                    <a:pt x="40" y="626"/>
                    <a:pt x="43" y="626"/>
                  </a:cubicBezTo>
                  <a:cubicBezTo>
                    <a:pt x="90" y="626"/>
                    <a:pt x="231" y="528"/>
                    <a:pt x="402" y="357"/>
                  </a:cubicBezTo>
                  <a:cubicBezTo>
                    <a:pt x="569" y="190"/>
                    <a:pt x="686" y="23"/>
                    <a:pt x="652" y="6"/>
                  </a:cubicBezTo>
                  <a:cubicBezTo>
                    <a:pt x="649" y="2"/>
                    <a:pt x="643" y="1"/>
                    <a:pt x="6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2" name="Google Shape;2382;p47"/>
            <p:cNvSpPr/>
            <p:nvPr/>
          </p:nvSpPr>
          <p:spPr>
            <a:xfrm>
              <a:off x="4313137" y="4316051"/>
              <a:ext cx="157750" cy="258163"/>
            </a:xfrm>
            <a:custGeom>
              <a:rect b="b" l="l" r="r" t="t"/>
              <a:pathLst>
                <a:path extrusionOk="0" h="8055" w="4922">
                  <a:moveTo>
                    <a:pt x="117" y="1"/>
                  </a:moveTo>
                  <a:lnTo>
                    <a:pt x="0" y="51"/>
                  </a:lnTo>
                  <a:cubicBezTo>
                    <a:pt x="1170" y="2574"/>
                    <a:pt x="4261" y="8004"/>
                    <a:pt x="4595" y="8054"/>
                  </a:cubicBezTo>
                  <a:cubicBezTo>
                    <a:pt x="4598" y="8054"/>
                    <a:pt x="4601" y="8055"/>
                    <a:pt x="4605" y="8055"/>
                  </a:cubicBezTo>
                  <a:cubicBezTo>
                    <a:pt x="4921" y="8055"/>
                    <a:pt x="4528" y="6433"/>
                    <a:pt x="4528" y="6433"/>
                  </a:cubicBezTo>
                  <a:cubicBezTo>
                    <a:pt x="4461" y="6326"/>
                    <a:pt x="4311" y="6294"/>
                    <a:pt x="4156" y="6294"/>
                  </a:cubicBezTo>
                  <a:cubicBezTo>
                    <a:pt x="3923" y="6294"/>
                    <a:pt x="3676" y="6367"/>
                    <a:pt x="3676" y="6367"/>
                  </a:cubicBezTo>
                  <a:lnTo>
                    <a:pt x="117" y="1"/>
                  </a:lnTo>
                  <a:close/>
                </a:path>
              </a:pathLst>
            </a:custGeom>
            <a:solidFill>
              <a:schemeClr val="lt1">
                <a:alpha val="5625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3" name="Google Shape;2383;p47"/>
            <p:cNvSpPr/>
            <p:nvPr/>
          </p:nvSpPr>
          <p:spPr>
            <a:xfrm>
              <a:off x="4425568" y="4462423"/>
              <a:ext cx="17724" cy="2756"/>
            </a:xfrm>
            <a:custGeom>
              <a:rect b="b" l="l" r="r" t="t"/>
              <a:pathLst>
                <a:path extrusionOk="0" h="86" w="553">
                  <a:moveTo>
                    <a:pt x="166" y="1"/>
                  </a:moveTo>
                  <a:cubicBezTo>
                    <a:pt x="113" y="1"/>
                    <a:pt x="60" y="9"/>
                    <a:pt x="1" y="28"/>
                  </a:cubicBezTo>
                  <a:cubicBezTo>
                    <a:pt x="84" y="62"/>
                    <a:pt x="185" y="79"/>
                    <a:pt x="268" y="79"/>
                  </a:cubicBezTo>
                  <a:cubicBezTo>
                    <a:pt x="298" y="83"/>
                    <a:pt x="325" y="85"/>
                    <a:pt x="353" y="85"/>
                  </a:cubicBezTo>
                  <a:cubicBezTo>
                    <a:pt x="419" y="85"/>
                    <a:pt x="481" y="74"/>
                    <a:pt x="552" y="62"/>
                  </a:cubicBezTo>
                  <a:cubicBezTo>
                    <a:pt x="490" y="24"/>
                    <a:pt x="417" y="5"/>
                    <a:pt x="350" y="5"/>
                  </a:cubicBezTo>
                  <a:cubicBezTo>
                    <a:pt x="328" y="5"/>
                    <a:pt x="306" y="8"/>
                    <a:pt x="285" y="12"/>
                  </a:cubicBezTo>
                  <a:cubicBezTo>
                    <a:pt x="243" y="5"/>
                    <a:pt x="205" y="1"/>
                    <a:pt x="1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4" name="Google Shape;2384;p47"/>
            <p:cNvSpPr/>
            <p:nvPr/>
          </p:nvSpPr>
          <p:spPr>
            <a:xfrm>
              <a:off x="4425055" y="4447039"/>
              <a:ext cx="14487" cy="5256"/>
            </a:xfrm>
            <a:custGeom>
              <a:rect b="b" l="l" r="r" t="t"/>
              <a:pathLst>
                <a:path extrusionOk="0" h="164" w="452">
                  <a:moveTo>
                    <a:pt x="30" y="1"/>
                  </a:moveTo>
                  <a:cubicBezTo>
                    <a:pt x="15" y="1"/>
                    <a:pt x="5" y="3"/>
                    <a:pt x="0" y="7"/>
                  </a:cubicBezTo>
                  <a:cubicBezTo>
                    <a:pt x="0" y="24"/>
                    <a:pt x="100" y="74"/>
                    <a:pt x="217" y="107"/>
                  </a:cubicBezTo>
                  <a:cubicBezTo>
                    <a:pt x="305" y="145"/>
                    <a:pt x="383" y="164"/>
                    <a:pt x="424" y="164"/>
                  </a:cubicBezTo>
                  <a:cubicBezTo>
                    <a:pt x="438" y="164"/>
                    <a:pt x="447" y="162"/>
                    <a:pt x="451" y="158"/>
                  </a:cubicBezTo>
                  <a:cubicBezTo>
                    <a:pt x="451" y="141"/>
                    <a:pt x="351" y="91"/>
                    <a:pt x="234" y="41"/>
                  </a:cubicBezTo>
                  <a:cubicBezTo>
                    <a:pt x="148" y="16"/>
                    <a:pt x="72" y="1"/>
                    <a:pt x="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5" name="Google Shape;2385;p47"/>
            <p:cNvSpPr/>
            <p:nvPr/>
          </p:nvSpPr>
          <p:spPr>
            <a:xfrm>
              <a:off x="4435215" y="4431174"/>
              <a:ext cx="9134" cy="16153"/>
            </a:xfrm>
            <a:custGeom>
              <a:rect b="b" l="l" r="r" t="t"/>
              <a:pathLst>
                <a:path extrusionOk="0" h="504" w="285">
                  <a:moveTo>
                    <a:pt x="1" y="1"/>
                  </a:moveTo>
                  <a:cubicBezTo>
                    <a:pt x="17" y="101"/>
                    <a:pt x="51" y="185"/>
                    <a:pt x="118" y="268"/>
                  </a:cubicBezTo>
                  <a:cubicBezTo>
                    <a:pt x="180" y="393"/>
                    <a:pt x="257" y="504"/>
                    <a:pt x="281" y="504"/>
                  </a:cubicBezTo>
                  <a:cubicBezTo>
                    <a:pt x="282" y="504"/>
                    <a:pt x="284" y="503"/>
                    <a:pt x="285" y="502"/>
                  </a:cubicBezTo>
                  <a:cubicBezTo>
                    <a:pt x="268" y="402"/>
                    <a:pt x="218" y="318"/>
                    <a:pt x="168" y="235"/>
                  </a:cubicBezTo>
                  <a:cubicBezTo>
                    <a:pt x="84" y="101"/>
                    <a:pt x="17" y="1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6" name="Google Shape;2386;p47"/>
            <p:cNvSpPr/>
            <p:nvPr/>
          </p:nvSpPr>
          <p:spPr>
            <a:xfrm>
              <a:off x="4443773" y="4422617"/>
              <a:ext cx="9134" cy="18845"/>
            </a:xfrm>
            <a:custGeom>
              <a:rect b="b" l="l" r="r" t="t"/>
              <a:pathLst>
                <a:path extrusionOk="0" h="588" w="285">
                  <a:moveTo>
                    <a:pt x="1" y="1"/>
                  </a:moveTo>
                  <a:cubicBezTo>
                    <a:pt x="1" y="118"/>
                    <a:pt x="18" y="235"/>
                    <a:pt x="84" y="335"/>
                  </a:cubicBezTo>
                  <a:cubicBezTo>
                    <a:pt x="146" y="490"/>
                    <a:pt x="252" y="587"/>
                    <a:pt x="280" y="587"/>
                  </a:cubicBezTo>
                  <a:cubicBezTo>
                    <a:pt x="282" y="587"/>
                    <a:pt x="284" y="587"/>
                    <a:pt x="285" y="585"/>
                  </a:cubicBezTo>
                  <a:cubicBezTo>
                    <a:pt x="235" y="485"/>
                    <a:pt x="201" y="402"/>
                    <a:pt x="135" y="301"/>
                  </a:cubicBezTo>
                  <a:cubicBezTo>
                    <a:pt x="101" y="201"/>
                    <a:pt x="51" y="101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7" name="Google Shape;2387;p47"/>
            <p:cNvSpPr/>
            <p:nvPr/>
          </p:nvSpPr>
          <p:spPr>
            <a:xfrm>
              <a:off x="4440023" y="4461141"/>
              <a:ext cx="29486" cy="24166"/>
            </a:xfrm>
            <a:custGeom>
              <a:rect b="b" l="l" r="r" t="t"/>
              <a:pathLst>
                <a:path extrusionOk="0" h="754" w="920">
                  <a:moveTo>
                    <a:pt x="176" y="73"/>
                  </a:moveTo>
                  <a:cubicBezTo>
                    <a:pt x="235" y="73"/>
                    <a:pt x="293" y="77"/>
                    <a:pt x="352" y="85"/>
                  </a:cubicBezTo>
                  <a:cubicBezTo>
                    <a:pt x="469" y="102"/>
                    <a:pt x="569" y="152"/>
                    <a:pt x="669" y="236"/>
                  </a:cubicBezTo>
                  <a:cubicBezTo>
                    <a:pt x="770" y="336"/>
                    <a:pt x="836" y="469"/>
                    <a:pt x="853" y="620"/>
                  </a:cubicBezTo>
                  <a:cubicBezTo>
                    <a:pt x="842" y="664"/>
                    <a:pt x="809" y="687"/>
                    <a:pt x="768" y="687"/>
                  </a:cubicBezTo>
                  <a:cubicBezTo>
                    <a:pt x="747" y="687"/>
                    <a:pt x="725" y="681"/>
                    <a:pt x="703" y="670"/>
                  </a:cubicBezTo>
                  <a:cubicBezTo>
                    <a:pt x="653" y="637"/>
                    <a:pt x="586" y="586"/>
                    <a:pt x="536" y="536"/>
                  </a:cubicBezTo>
                  <a:cubicBezTo>
                    <a:pt x="452" y="453"/>
                    <a:pt x="352" y="369"/>
                    <a:pt x="268" y="269"/>
                  </a:cubicBezTo>
                  <a:cubicBezTo>
                    <a:pt x="205" y="190"/>
                    <a:pt x="156" y="122"/>
                    <a:pt x="123" y="74"/>
                  </a:cubicBezTo>
                  <a:lnTo>
                    <a:pt x="123" y="74"/>
                  </a:lnTo>
                  <a:cubicBezTo>
                    <a:pt x="141" y="73"/>
                    <a:pt x="159" y="73"/>
                    <a:pt x="176" y="73"/>
                  </a:cubicBezTo>
                  <a:close/>
                  <a:moveTo>
                    <a:pt x="69" y="0"/>
                  </a:moveTo>
                  <a:cubicBezTo>
                    <a:pt x="68" y="0"/>
                    <a:pt x="68" y="1"/>
                    <a:pt x="68" y="2"/>
                  </a:cubicBezTo>
                  <a:cubicBezTo>
                    <a:pt x="74" y="19"/>
                    <a:pt x="81" y="37"/>
                    <a:pt x="89" y="55"/>
                  </a:cubicBezTo>
                  <a:lnTo>
                    <a:pt x="89" y="55"/>
                  </a:lnTo>
                  <a:cubicBezTo>
                    <a:pt x="30" y="71"/>
                    <a:pt x="1" y="85"/>
                    <a:pt x="1" y="85"/>
                  </a:cubicBezTo>
                  <a:cubicBezTo>
                    <a:pt x="33" y="81"/>
                    <a:pt x="65" y="77"/>
                    <a:pt x="98" y="75"/>
                  </a:cubicBezTo>
                  <a:lnTo>
                    <a:pt x="98" y="75"/>
                  </a:lnTo>
                  <a:cubicBezTo>
                    <a:pt x="134" y="151"/>
                    <a:pt x="184" y="227"/>
                    <a:pt x="235" y="302"/>
                  </a:cubicBezTo>
                  <a:cubicBezTo>
                    <a:pt x="318" y="403"/>
                    <a:pt x="402" y="503"/>
                    <a:pt x="502" y="586"/>
                  </a:cubicBezTo>
                  <a:cubicBezTo>
                    <a:pt x="552" y="637"/>
                    <a:pt x="619" y="687"/>
                    <a:pt x="686" y="720"/>
                  </a:cubicBezTo>
                  <a:cubicBezTo>
                    <a:pt x="719" y="753"/>
                    <a:pt x="770" y="753"/>
                    <a:pt x="820" y="753"/>
                  </a:cubicBezTo>
                  <a:cubicBezTo>
                    <a:pt x="870" y="737"/>
                    <a:pt x="903" y="687"/>
                    <a:pt x="920" y="637"/>
                  </a:cubicBezTo>
                  <a:cubicBezTo>
                    <a:pt x="903" y="319"/>
                    <a:pt x="653" y="68"/>
                    <a:pt x="352" y="35"/>
                  </a:cubicBezTo>
                  <a:cubicBezTo>
                    <a:pt x="317" y="28"/>
                    <a:pt x="283" y="24"/>
                    <a:pt x="248" y="24"/>
                  </a:cubicBezTo>
                  <a:cubicBezTo>
                    <a:pt x="201" y="24"/>
                    <a:pt x="154" y="32"/>
                    <a:pt x="106" y="50"/>
                  </a:cubicBezTo>
                  <a:lnTo>
                    <a:pt x="106" y="50"/>
                  </a:lnTo>
                  <a:cubicBezTo>
                    <a:pt x="84" y="18"/>
                    <a:pt x="72" y="0"/>
                    <a:pt x="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8" name="Google Shape;2388;p47"/>
            <p:cNvSpPr/>
            <p:nvPr/>
          </p:nvSpPr>
          <p:spPr>
            <a:xfrm>
              <a:off x="4346308" y="4292494"/>
              <a:ext cx="29486" cy="79292"/>
            </a:xfrm>
            <a:custGeom>
              <a:rect b="b" l="l" r="r" t="t"/>
              <a:pathLst>
                <a:path extrusionOk="0" h="2474" w="920">
                  <a:moveTo>
                    <a:pt x="402" y="0"/>
                  </a:moveTo>
                  <a:cubicBezTo>
                    <a:pt x="385" y="17"/>
                    <a:pt x="485" y="134"/>
                    <a:pt x="586" y="368"/>
                  </a:cubicBezTo>
                  <a:cubicBezTo>
                    <a:pt x="853" y="970"/>
                    <a:pt x="736" y="1688"/>
                    <a:pt x="302" y="2189"/>
                  </a:cubicBezTo>
                  <a:cubicBezTo>
                    <a:pt x="135" y="2373"/>
                    <a:pt x="1" y="2457"/>
                    <a:pt x="18" y="2473"/>
                  </a:cubicBezTo>
                  <a:cubicBezTo>
                    <a:pt x="51" y="2457"/>
                    <a:pt x="84" y="2440"/>
                    <a:pt x="118" y="2406"/>
                  </a:cubicBezTo>
                  <a:cubicBezTo>
                    <a:pt x="185" y="2356"/>
                    <a:pt x="268" y="2289"/>
                    <a:pt x="335" y="2206"/>
                  </a:cubicBezTo>
                  <a:cubicBezTo>
                    <a:pt x="820" y="1705"/>
                    <a:pt x="920" y="970"/>
                    <a:pt x="636" y="351"/>
                  </a:cubicBezTo>
                  <a:cubicBezTo>
                    <a:pt x="586" y="251"/>
                    <a:pt x="536" y="168"/>
                    <a:pt x="469" y="84"/>
                  </a:cubicBezTo>
                  <a:cubicBezTo>
                    <a:pt x="435" y="34"/>
                    <a:pt x="402" y="0"/>
                    <a:pt x="4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9" name="Google Shape;2389;p47"/>
            <p:cNvSpPr/>
            <p:nvPr/>
          </p:nvSpPr>
          <p:spPr>
            <a:xfrm>
              <a:off x="4372013" y="4382971"/>
              <a:ext cx="25223" cy="45030"/>
            </a:xfrm>
            <a:custGeom>
              <a:rect b="b" l="l" r="r" t="t"/>
              <a:pathLst>
                <a:path extrusionOk="0" h="1405" w="787">
                  <a:moveTo>
                    <a:pt x="2" y="1"/>
                  </a:moveTo>
                  <a:cubicBezTo>
                    <a:pt x="2" y="1"/>
                    <a:pt x="1" y="1"/>
                    <a:pt x="1" y="1"/>
                  </a:cubicBezTo>
                  <a:cubicBezTo>
                    <a:pt x="168" y="502"/>
                    <a:pt x="435" y="987"/>
                    <a:pt x="770" y="1405"/>
                  </a:cubicBezTo>
                  <a:cubicBezTo>
                    <a:pt x="786" y="1388"/>
                    <a:pt x="602" y="1087"/>
                    <a:pt x="385" y="703"/>
                  </a:cubicBezTo>
                  <a:cubicBezTo>
                    <a:pt x="173" y="328"/>
                    <a:pt x="25" y="1"/>
                    <a:pt x="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0" name="Google Shape;2390;p47"/>
            <p:cNvSpPr/>
            <p:nvPr/>
          </p:nvSpPr>
          <p:spPr>
            <a:xfrm>
              <a:off x="4347943" y="4353004"/>
              <a:ext cx="7500" cy="9230"/>
            </a:xfrm>
            <a:custGeom>
              <a:rect b="b" l="l" r="r" t="t"/>
              <a:pathLst>
                <a:path extrusionOk="0" h="288" w="234">
                  <a:moveTo>
                    <a:pt x="217" y="0"/>
                  </a:moveTo>
                  <a:cubicBezTo>
                    <a:pt x="201" y="0"/>
                    <a:pt x="167" y="67"/>
                    <a:pt x="117" y="134"/>
                  </a:cubicBezTo>
                  <a:cubicBezTo>
                    <a:pt x="50" y="201"/>
                    <a:pt x="0" y="268"/>
                    <a:pt x="17" y="285"/>
                  </a:cubicBezTo>
                  <a:cubicBezTo>
                    <a:pt x="19" y="287"/>
                    <a:pt x="22" y="288"/>
                    <a:pt x="26" y="288"/>
                  </a:cubicBezTo>
                  <a:cubicBezTo>
                    <a:pt x="51" y="288"/>
                    <a:pt x="109" y="240"/>
                    <a:pt x="167" y="168"/>
                  </a:cubicBezTo>
                  <a:cubicBezTo>
                    <a:pt x="234" y="84"/>
                    <a:pt x="234" y="0"/>
                    <a:pt x="2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1" name="Google Shape;2391;p47"/>
            <p:cNvSpPr/>
            <p:nvPr/>
          </p:nvSpPr>
          <p:spPr>
            <a:xfrm>
              <a:off x="4360534" y="4333710"/>
              <a:ext cx="3782" cy="9166"/>
            </a:xfrm>
            <a:custGeom>
              <a:rect b="b" l="l" r="r" t="t"/>
              <a:pathLst>
                <a:path extrusionOk="0" h="286" w="118">
                  <a:moveTo>
                    <a:pt x="101" y="1"/>
                  </a:moveTo>
                  <a:cubicBezTo>
                    <a:pt x="84" y="1"/>
                    <a:pt x="51" y="51"/>
                    <a:pt x="34" y="135"/>
                  </a:cubicBezTo>
                  <a:cubicBezTo>
                    <a:pt x="1" y="218"/>
                    <a:pt x="1" y="285"/>
                    <a:pt x="18" y="285"/>
                  </a:cubicBezTo>
                  <a:cubicBezTo>
                    <a:pt x="34" y="285"/>
                    <a:pt x="68" y="235"/>
                    <a:pt x="101" y="151"/>
                  </a:cubicBezTo>
                  <a:cubicBezTo>
                    <a:pt x="118" y="68"/>
                    <a:pt x="118" y="1"/>
                    <a:pt x="1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2" name="Google Shape;2392;p47"/>
            <p:cNvSpPr/>
            <p:nvPr/>
          </p:nvSpPr>
          <p:spPr>
            <a:xfrm>
              <a:off x="4360534" y="4313839"/>
              <a:ext cx="4295" cy="10352"/>
            </a:xfrm>
            <a:custGeom>
              <a:rect b="b" l="l" r="r" t="t"/>
              <a:pathLst>
                <a:path extrusionOk="0" h="323" w="134">
                  <a:moveTo>
                    <a:pt x="24" y="0"/>
                  </a:moveTo>
                  <a:cubicBezTo>
                    <a:pt x="22" y="0"/>
                    <a:pt x="19" y="1"/>
                    <a:pt x="18" y="3"/>
                  </a:cubicBezTo>
                  <a:cubicBezTo>
                    <a:pt x="1" y="19"/>
                    <a:pt x="34" y="86"/>
                    <a:pt x="51" y="170"/>
                  </a:cubicBezTo>
                  <a:cubicBezTo>
                    <a:pt x="68" y="253"/>
                    <a:pt x="68" y="320"/>
                    <a:pt x="84" y="320"/>
                  </a:cubicBezTo>
                  <a:cubicBezTo>
                    <a:pt x="86" y="322"/>
                    <a:pt x="87" y="322"/>
                    <a:pt x="89" y="322"/>
                  </a:cubicBezTo>
                  <a:cubicBezTo>
                    <a:pt x="107" y="322"/>
                    <a:pt x="133" y="245"/>
                    <a:pt x="118" y="153"/>
                  </a:cubicBezTo>
                  <a:cubicBezTo>
                    <a:pt x="103" y="63"/>
                    <a:pt x="48" y="0"/>
                    <a:pt x="2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3" name="Google Shape;2393;p47"/>
            <p:cNvSpPr/>
            <p:nvPr/>
          </p:nvSpPr>
          <p:spPr>
            <a:xfrm>
              <a:off x="4356784" y="4300538"/>
              <a:ext cx="2179" cy="5897"/>
            </a:xfrm>
            <a:custGeom>
              <a:rect b="b" l="l" r="r" t="t"/>
              <a:pathLst>
                <a:path extrusionOk="0" h="184" w="68">
                  <a:moveTo>
                    <a:pt x="18" y="0"/>
                  </a:moveTo>
                  <a:cubicBezTo>
                    <a:pt x="1" y="17"/>
                    <a:pt x="1" y="50"/>
                    <a:pt x="1" y="100"/>
                  </a:cubicBezTo>
                  <a:cubicBezTo>
                    <a:pt x="18" y="150"/>
                    <a:pt x="34" y="184"/>
                    <a:pt x="51" y="184"/>
                  </a:cubicBezTo>
                  <a:cubicBezTo>
                    <a:pt x="68" y="184"/>
                    <a:pt x="68" y="134"/>
                    <a:pt x="68" y="84"/>
                  </a:cubicBezTo>
                  <a:cubicBezTo>
                    <a:pt x="68" y="33"/>
                    <a:pt x="34" y="0"/>
                    <a:pt x="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4" name="Google Shape;2394;p47"/>
            <p:cNvSpPr/>
            <p:nvPr/>
          </p:nvSpPr>
          <p:spPr>
            <a:xfrm>
              <a:off x="5317744" y="4605238"/>
              <a:ext cx="63747" cy="53043"/>
            </a:xfrm>
            <a:custGeom>
              <a:rect b="b" l="l" r="r" t="t"/>
              <a:pathLst>
                <a:path extrusionOk="0" h="1655" w="1989">
                  <a:moveTo>
                    <a:pt x="67" y="0"/>
                  </a:moveTo>
                  <a:lnTo>
                    <a:pt x="0" y="1537"/>
                  </a:lnTo>
                  <a:lnTo>
                    <a:pt x="1989" y="1654"/>
                  </a:lnTo>
                  <a:cubicBezTo>
                    <a:pt x="1922" y="1186"/>
                    <a:pt x="1688" y="752"/>
                    <a:pt x="1320" y="451"/>
                  </a:cubicBezTo>
                  <a:cubicBezTo>
                    <a:pt x="969" y="151"/>
                    <a:pt x="518" y="0"/>
                    <a:pt x="67" y="0"/>
                  </a:cubicBezTo>
                  <a:close/>
                </a:path>
              </a:pathLst>
            </a:custGeom>
            <a:solidFill>
              <a:schemeClr val="lt1">
                <a:alpha val="5625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5" name="Google Shape;2395;p47"/>
            <p:cNvSpPr/>
            <p:nvPr/>
          </p:nvSpPr>
          <p:spPr>
            <a:xfrm>
              <a:off x="5317744" y="4642191"/>
              <a:ext cx="302039" cy="28909"/>
            </a:xfrm>
            <a:custGeom>
              <a:rect b="b" l="l" r="r" t="t"/>
              <a:pathLst>
                <a:path extrusionOk="0" h="902" w="9424">
                  <a:moveTo>
                    <a:pt x="7820" y="0"/>
                  </a:moveTo>
                  <a:cubicBezTo>
                    <a:pt x="7486" y="0"/>
                    <a:pt x="7302" y="685"/>
                    <a:pt x="7302" y="685"/>
                  </a:cubicBezTo>
                  <a:lnTo>
                    <a:pt x="0" y="334"/>
                  </a:lnTo>
                  <a:lnTo>
                    <a:pt x="0" y="468"/>
                  </a:lnTo>
                  <a:cubicBezTo>
                    <a:pt x="1914" y="713"/>
                    <a:pt x="5548" y="901"/>
                    <a:pt x="7634" y="901"/>
                  </a:cubicBezTo>
                  <a:cubicBezTo>
                    <a:pt x="8534" y="901"/>
                    <a:pt x="9146" y="866"/>
                    <a:pt x="9207" y="785"/>
                  </a:cubicBezTo>
                  <a:cubicBezTo>
                    <a:pt x="9424" y="535"/>
                    <a:pt x="7820" y="0"/>
                    <a:pt x="7820" y="0"/>
                  </a:cubicBezTo>
                  <a:close/>
                </a:path>
              </a:pathLst>
            </a:custGeom>
            <a:solidFill>
              <a:schemeClr val="lt1">
                <a:alpha val="5625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6" name="Google Shape;2396;p47"/>
            <p:cNvSpPr/>
            <p:nvPr/>
          </p:nvSpPr>
          <p:spPr>
            <a:xfrm>
              <a:off x="5315052" y="4652896"/>
              <a:ext cx="298321" cy="13205"/>
            </a:xfrm>
            <a:custGeom>
              <a:rect b="b" l="l" r="r" t="t"/>
              <a:pathLst>
                <a:path extrusionOk="0" h="412" w="9308">
                  <a:moveTo>
                    <a:pt x="1" y="0"/>
                  </a:moveTo>
                  <a:cubicBezTo>
                    <a:pt x="34" y="0"/>
                    <a:pt x="68" y="17"/>
                    <a:pt x="101" y="17"/>
                  </a:cubicBezTo>
                  <a:cubicBezTo>
                    <a:pt x="185" y="17"/>
                    <a:pt x="268" y="34"/>
                    <a:pt x="368" y="34"/>
                  </a:cubicBezTo>
                  <a:lnTo>
                    <a:pt x="1371" y="117"/>
                  </a:lnTo>
                  <a:cubicBezTo>
                    <a:pt x="2206" y="184"/>
                    <a:pt x="3359" y="251"/>
                    <a:pt x="4646" y="301"/>
                  </a:cubicBezTo>
                  <a:cubicBezTo>
                    <a:pt x="5932" y="351"/>
                    <a:pt x="7102" y="368"/>
                    <a:pt x="7937" y="385"/>
                  </a:cubicBezTo>
                  <a:lnTo>
                    <a:pt x="8940" y="385"/>
                  </a:lnTo>
                  <a:cubicBezTo>
                    <a:pt x="9040" y="368"/>
                    <a:pt x="9124" y="368"/>
                    <a:pt x="9207" y="368"/>
                  </a:cubicBezTo>
                  <a:cubicBezTo>
                    <a:pt x="9215" y="399"/>
                    <a:pt x="9237" y="412"/>
                    <a:pt x="9259" y="412"/>
                  </a:cubicBezTo>
                  <a:cubicBezTo>
                    <a:pt x="9283" y="412"/>
                    <a:pt x="9307" y="395"/>
                    <a:pt x="9307" y="368"/>
                  </a:cubicBezTo>
                  <a:cubicBezTo>
                    <a:pt x="9307" y="332"/>
                    <a:pt x="9283" y="315"/>
                    <a:pt x="9259" y="315"/>
                  </a:cubicBezTo>
                  <a:cubicBezTo>
                    <a:pt x="9237" y="315"/>
                    <a:pt x="9215" y="328"/>
                    <a:pt x="9207" y="351"/>
                  </a:cubicBezTo>
                  <a:lnTo>
                    <a:pt x="8940" y="351"/>
                  </a:lnTo>
                  <a:lnTo>
                    <a:pt x="7937" y="334"/>
                  </a:lnTo>
                  <a:cubicBezTo>
                    <a:pt x="7102" y="318"/>
                    <a:pt x="5932" y="284"/>
                    <a:pt x="4646" y="234"/>
                  </a:cubicBezTo>
                  <a:cubicBezTo>
                    <a:pt x="3376" y="184"/>
                    <a:pt x="2206" y="134"/>
                    <a:pt x="1371" y="67"/>
                  </a:cubicBezTo>
                  <a:lnTo>
                    <a:pt x="368" y="17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7" name="Google Shape;2397;p47"/>
            <p:cNvSpPr/>
            <p:nvPr/>
          </p:nvSpPr>
          <p:spPr>
            <a:xfrm>
              <a:off x="5551228" y="4640044"/>
              <a:ext cx="18236" cy="26794"/>
            </a:xfrm>
            <a:custGeom>
              <a:rect b="b" l="l" r="r" t="t"/>
              <a:pathLst>
                <a:path extrusionOk="0" h="836" w="569">
                  <a:moveTo>
                    <a:pt x="568" y="0"/>
                  </a:moveTo>
                  <a:lnTo>
                    <a:pt x="568" y="0"/>
                  </a:lnTo>
                  <a:cubicBezTo>
                    <a:pt x="234" y="134"/>
                    <a:pt x="0" y="468"/>
                    <a:pt x="17" y="836"/>
                  </a:cubicBezTo>
                  <a:cubicBezTo>
                    <a:pt x="84" y="502"/>
                    <a:pt x="284" y="201"/>
                    <a:pt x="5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8" name="Google Shape;2398;p47"/>
            <p:cNvSpPr/>
            <p:nvPr/>
          </p:nvSpPr>
          <p:spPr>
            <a:xfrm>
              <a:off x="5500333" y="4624436"/>
              <a:ext cx="10769" cy="14070"/>
            </a:xfrm>
            <a:custGeom>
              <a:rect b="b" l="l" r="r" t="t"/>
              <a:pathLst>
                <a:path extrusionOk="0" h="439" w="336">
                  <a:moveTo>
                    <a:pt x="313" y="1"/>
                  </a:moveTo>
                  <a:cubicBezTo>
                    <a:pt x="287" y="1"/>
                    <a:pt x="211" y="81"/>
                    <a:pt x="135" y="203"/>
                  </a:cubicBezTo>
                  <a:cubicBezTo>
                    <a:pt x="51" y="320"/>
                    <a:pt x="1" y="437"/>
                    <a:pt x="18" y="437"/>
                  </a:cubicBezTo>
                  <a:cubicBezTo>
                    <a:pt x="19" y="438"/>
                    <a:pt x="20" y="439"/>
                    <a:pt x="22" y="439"/>
                  </a:cubicBezTo>
                  <a:cubicBezTo>
                    <a:pt x="47" y="439"/>
                    <a:pt x="124" y="345"/>
                    <a:pt x="201" y="237"/>
                  </a:cubicBezTo>
                  <a:cubicBezTo>
                    <a:pt x="285" y="120"/>
                    <a:pt x="335" y="3"/>
                    <a:pt x="318" y="3"/>
                  </a:cubicBezTo>
                  <a:cubicBezTo>
                    <a:pt x="317" y="1"/>
                    <a:pt x="315" y="1"/>
                    <a:pt x="3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9" name="Google Shape;2399;p47"/>
            <p:cNvSpPr/>
            <p:nvPr/>
          </p:nvSpPr>
          <p:spPr>
            <a:xfrm>
              <a:off x="5486423" y="4621199"/>
              <a:ext cx="12339" cy="9327"/>
            </a:xfrm>
            <a:custGeom>
              <a:rect b="b" l="l" r="r" t="t"/>
              <a:pathLst>
                <a:path extrusionOk="0" h="291" w="385">
                  <a:moveTo>
                    <a:pt x="358" y="0"/>
                  </a:moveTo>
                  <a:cubicBezTo>
                    <a:pt x="330" y="0"/>
                    <a:pt x="255" y="48"/>
                    <a:pt x="168" y="120"/>
                  </a:cubicBezTo>
                  <a:cubicBezTo>
                    <a:pt x="67" y="204"/>
                    <a:pt x="0" y="271"/>
                    <a:pt x="17" y="287"/>
                  </a:cubicBezTo>
                  <a:cubicBezTo>
                    <a:pt x="19" y="290"/>
                    <a:pt x="23" y="291"/>
                    <a:pt x="27" y="291"/>
                  </a:cubicBezTo>
                  <a:cubicBezTo>
                    <a:pt x="56" y="291"/>
                    <a:pt x="130" y="243"/>
                    <a:pt x="218" y="171"/>
                  </a:cubicBezTo>
                  <a:cubicBezTo>
                    <a:pt x="318" y="87"/>
                    <a:pt x="385" y="3"/>
                    <a:pt x="368" y="3"/>
                  </a:cubicBezTo>
                  <a:cubicBezTo>
                    <a:pt x="366" y="1"/>
                    <a:pt x="363" y="0"/>
                    <a:pt x="3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0" name="Google Shape;2400;p47"/>
            <p:cNvSpPr/>
            <p:nvPr/>
          </p:nvSpPr>
          <p:spPr>
            <a:xfrm>
              <a:off x="5475718" y="4601488"/>
              <a:ext cx="20897" cy="3814"/>
            </a:xfrm>
            <a:custGeom>
              <a:rect b="b" l="l" r="r" t="t"/>
              <a:pathLst>
                <a:path extrusionOk="0" h="119" w="652">
                  <a:moveTo>
                    <a:pt x="0" y="0"/>
                  </a:moveTo>
                  <a:lnTo>
                    <a:pt x="0" y="17"/>
                  </a:lnTo>
                  <a:cubicBezTo>
                    <a:pt x="130" y="82"/>
                    <a:pt x="273" y="119"/>
                    <a:pt x="417" y="119"/>
                  </a:cubicBezTo>
                  <a:cubicBezTo>
                    <a:pt x="496" y="119"/>
                    <a:pt x="575" y="107"/>
                    <a:pt x="652" y="84"/>
                  </a:cubicBezTo>
                  <a:cubicBezTo>
                    <a:pt x="552" y="67"/>
                    <a:pt x="435" y="50"/>
                    <a:pt x="334" y="50"/>
                  </a:cubicBezTo>
                  <a:cubicBezTo>
                    <a:pt x="218" y="17"/>
                    <a:pt x="117" y="17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1" name="Google Shape;2401;p47"/>
            <p:cNvSpPr/>
            <p:nvPr/>
          </p:nvSpPr>
          <p:spPr>
            <a:xfrm>
              <a:off x="5507320" y="4608539"/>
              <a:ext cx="33749" cy="18140"/>
            </a:xfrm>
            <a:custGeom>
              <a:rect b="b" l="l" r="r" t="t"/>
              <a:pathLst>
                <a:path extrusionOk="0" h="566" w="1053">
                  <a:moveTo>
                    <a:pt x="673" y="64"/>
                  </a:moveTo>
                  <a:cubicBezTo>
                    <a:pt x="767" y="64"/>
                    <a:pt x="863" y="87"/>
                    <a:pt x="953" y="131"/>
                  </a:cubicBezTo>
                  <a:cubicBezTo>
                    <a:pt x="1003" y="181"/>
                    <a:pt x="986" y="231"/>
                    <a:pt x="919" y="265"/>
                  </a:cubicBezTo>
                  <a:cubicBezTo>
                    <a:pt x="852" y="298"/>
                    <a:pt x="785" y="332"/>
                    <a:pt x="719" y="348"/>
                  </a:cubicBezTo>
                  <a:cubicBezTo>
                    <a:pt x="602" y="382"/>
                    <a:pt x="468" y="415"/>
                    <a:pt x="351" y="432"/>
                  </a:cubicBezTo>
                  <a:cubicBezTo>
                    <a:pt x="242" y="449"/>
                    <a:pt x="154" y="453"/>
                    <a:pt x="93" y="455"/>
                  </a:cubicBezTo>
                  <a:lnTo>
                    <a:pt x="93" y="455"/>
                  </a:lnTo>
                  <a:cubicBezTo>
                    <a:pt x="128" y="384"/>
                    <a:pt x="173" y="321"/>
                    <a:pt x="217" y="265"/>
                  </a:cubicBezTo>
                  <a:cubicBezTo>
                    <a:pt x="301" y="181"/>
                    <a:pt x="418" y="114"/>
                    <a:pt x="535" y="81"/>
                  </a:cubicBezTo>
                  <a:cubicBezTo>
                    <a:pt x="579" y="70"/>
                    <a:pt x="626" y="64"/>
                    <a:pt x="673" y="64"/>
                  </a:cubicBezTo>
                  <a:close/>
                  <a:moveTo>
                    <a:pt x="680" y="1"/>
                  </a:moveTo>
                  <a:cubicBezTo>
                    <a:pt x="495" y="1"/>
                    <a:pt x="312" y="82"/>
                    <a:pt x="184" y="231"/>
                  </a:cubicBezTo>
                  <a:cubicBezTo>
                    <a:pt x="136" y="296"/>
                    <a:pt x="88" y="375"/>
                    <a:pt x="69" y="456"/>
                  </a:cubicBezTo>
                  <a:lnTo>
                    <a:pt x="69" y="456"/>
                  </a:lnTo>
                  <a:cubicBezTo>
                    <a:pt x="24" y="457"/>
                    <a:pt x="0" y="458"/>
                    <a:pt x="0" y="465"/>
                  </a:cubicBezTo>
                  <a:cubicBezTo>
                    <a:pt x="22" y="468"/>
                    <a:pt x="43" y="471"/>
                    <a:pt x="65" y="474"/>
                  </a:cubicBezTo>
                  <a:lnTo>
                    <a:pt x="65" y="474"/>
                  </a:lnTo>
                  <a:cubicBezTo>
                    <a:pt x="50" y="535"/>
                    <a:pt x="50" y="566"/>
                    <a:pt x="50" y="566"/>
                  </a:cubicBezTo>
                  <a:cubicBezTo>
                    <a:pt x="59" y="535"/>
                    <a:pt x="70" y="505"/>
                    <a:pt x="83" y="477"/>
                  </a:cubicBezTo>
                  <a:lnTo>
                    <a:pt x="83" y="477"/>
                  </a:lnTo>
                  <a:cubicBezTo>
                    <a:pt x="138" y="484"/>
                    <a:pt x="193" y="489"/>
                    <a:pt x="248" y="489"/>
                  </a:cubicBezTo>
                  <a:cubicBezTo>
                    <a:pt x="282" y="489"/>
                    <a:pt x="317" y="487"/>
                    <a:pt x="351" y="482"/>
                  </a:cubicBezTo>
                  <a:cubicBezTo>
                    <a:pt x="485" y="465"/>
                    <a:pt x="602" y="449"/>
                    <a:pt x="735" y="415"/>
                  </a:cubicBezTo>
                  <a:cubicBezTo>
                    <a:pt x="802" y="382"/>
                    <a:pt x="886" y="365"/>
                    <a:pt x="953" y="332"/>
                  </a:cubicBezTo>
                  <a:cubicBezTo>
                    <a:pt x="986" y="298"/>
                    <a:pt x="1019" y="265"/>
                    <a:pt x="1036" y="215"/>
                  </a:cubicBezTo>
                  <a:cubicBezTo>
                    <a:pt x="1053" y="165"/>
                    <a:pt x="1036" y="114"/>
                    <a:pt x="986" y="81"/>
                  </a:cubicBezTo>
                  <a:cubicBezTo>
                    <a:pt x="889" y="27"/>
                    <a:pt x="784" y="1"/>
                    <a:pt x="6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2" name="Google Shape;2402;p47"/>
            <p:cNvSpPr/>
            <p:nvPr/>
          </p:nvSpPr>
          <p:spPr>
            <a:xfrm>
              <a:off x="5496070" y="4602001"/>
              <a:ext cx="16089" cy="21986"/>
            </a:xfrm>
            <a:custGeom>
              <a:rect b="b" l="l" r="r" t="t"/>
              <a:pathLst>
                <a:path extrusionOk="0" h="686" w="502">
                  <a:moveTo>
                    <a:pt x="117" y="1"/>
                  </a:moveTo>
                  <a:cubicBezTo>
                    <a:pt x="50" y="1"/>
                    <a:pt x="0" y="84"/>
                    <a:pt x="0" y="151"/>
                  </a:cubicBezTo>
                  <a:cubicBezTo>
                    <a:pt x="17" y="218"/>
                    <a:pt x="34" y="268"/>
                    <a:pt x="67" y="318"/>
                  </a:cubicBezTo>
                  <a:cubicBezTo>
                    <a:pt x="100" y="385"/>
                    <a:pt x="151" y="469"/>
                    <a:pt x="217" y="536"/>
                  </a:cubicBezTo>
                  <a:cubicBezTo>
                    <a:pt x="268" y="602"/>
                    <a:pt x="334" y="653"/>
                    <a:pt x="418" y="686"/>
                  </a:cubicBezTo>
                  <a:cubicBezTo>
                    <a:pt x="418" y="669"/>
                    <a:pt x="351" y="619"/>
                    <a:pt x="251" y="502"/>
                  </a:cubicBezTo>
                  <a:cubicBezTo>
                    <a:pt x="201" y="435"/>
                    <a:pt x="151" y="369"/>
                    <a:pt x="117" y="285"/>
                  </a:cubicBezTo>
                  <a:cubicBezTo>
                    <a:pt x="67" y="201"/>
                    <a:pt x="34" y="68"/>
                    <a:pt x="134" y="68"/>
                  </a:cubicBezTo>
                  <a:cubicBezTo>
                    <a:pt x="140" y="67"/>
                    <a:pt x="146" y="66"/>
                    <a:pt x="153" y="66"/>
                  </a:cubicBezTo>
                  <a:cubicBezTo>
                    <a:pt x="230" y="66"/>
                    <a:pt x="305" y="156"/>
                    <a:pt x="351" y="218"/>
                  </a:cubicBezTo>
                  <a:cubicBezTo>
                    <a:pt x="401" y="285"/>
                    <a:pt x="435" y="369"/>
                    <a:pt x="451" y="452"/>
                  </a:cubicBezTo>
                  <a:cubicBezTo>
                    <a:pt x="451" y="536"/>
                    <a:pt x="451" y="619"/>
                    <a:pt x="451" y="686"/>
                  </a:cubicBezTo>
                  <a:cubicBezTo>
                    <a:pt x="485" y="619"/>
                    <a:pt x="501" y="536"/>
                    <a:pt x="501" y="452"/>
                  </a:cubicBezTo>
                  <a:cubicBezTo>
                    <a:pt x="485" y="352"/>
                    <a:pt x="451" y="268"/>
                    <a:pt x="401" y="185"/>
                  </a:cubicBezTo>
                  <a:cubicBezTo>
                    <a:pt x="351" y="84"/>
                    <a:pt x="251" y="1"/>
                    <a:pt x="1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3" name="Google Shape;2403;p47"/>
            <p:cNvSpPr/>
            <p:nvPr/>
          </p:nvSpPr>
          <p:spPr>
            <a:xfrm>
              <a:off x="5320404" y="4604148"/>
              <a:ext cx="61087" cy="53043"/>
            </a:xfrm>
            <a:custGeom>
              <a:rect b="b" l="l" r="r" t="t"/>
              <a:pathLst>
                <a:path extrusionOk="0" h="1655" w="1906">
                  <a:moveTo>
                    <a:pt x="118" y="1"/>
                  </a:moveTo>
                  <a:cubicBezTo>
                    <a:pt x="84" y="1"/>
                    <a:pt x="51" y="17"/>
                    <a:pt x="1" y="34"/>
                  </a:cubicBezTo>
                  <a:lnTo>
                    <a:pt x="18" y="34"/>
                  </a:lnTo>
                  <a:cubicBezTo>
                    <a:pt x="18" y="34"/>
                    <a:pt x="55" y="30"/>
                    <a:pt x="124" y="30"/>
                  </a:cubicBezTo>
                  <a:cubicBezTo>
                    <a:pt x="193" y="30"/>
                    <a:pt x="293" y="34"/>
                    <a:pt x="419" y="51"/>
                  </a:cubicBezTo>
                  <a:cubicBezTo>
                    <a:pt x="1070" y="151"/>
                    <a:pt x="1605" y="619"/>
                    <a:pt x="1805" y="1254"/>
                  </a:cubicBezTo>
                  <a:cubicBezTo>
                    <a:pt x="1872" y="1488"/>
                    <a:pt x="1872" y="1655"/>
                    <a:pt x="1889" y="1655"/>
                  </a:cubicBezTo>
                  <a:cubicBezTo>
                    <a:pt x="1906" y="1622"/>
                    <a:pt x="1906" y="1571"/>
                    <a:pt x="1906" y="1538"/>
                  </a:cubicBezTo>
                  <a:cubicBezTo>
                    <a:pt x="1889" y="1438"/>
                    <a:pt x="1872" y="1337"/>
                    <a:pt x="1855" y="1237"/>
                  </a:cubicBezTo>
                  <a:cubicBezTo>
                    <a:pt x="1672" y="569"/>
                    <a:pt x="1104" y="84"/>
                    <a:pt x="419" y="17"/>
                  </a:cubicBezTo>
                  <a:cubicBezTo>
                    <a:pt x="318" y="1"/>
                    <a:pt x="218" y="1"/>
                    <a:pt x="11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4" name="Google Shape;2404;p47"/>
            <p:cNvSpPr/>
            <p:nvPr/>
          </p:nvSpPr>
          <p:spPr>
            <a:xfrm>
              <a:off x="5369152" y="4640461"/>
              <a:ext cx="5929" cy="10320"/>
            </a:xfrm>
            <a:custGeom>
              <a:rect b="b" l="l" r="r" t="t"/>
              <a:pathLst>
                <a:path extrusionOk="0" h="322" w="185">
                  <a:moveTo>
                    <a:pt x="26" y="1"/>
                  </a:moveTo>
                  <a:cubicBezTo>
                    <a:pt x="22" y="1"/>
                    <a:pt x="19" y="2"/>
                    <a:pt x="17" y="4"/>
                  </a:cubicBezTo>
                  <a:cubicBezTo>
                    <a:pt x="0" y="4"/>
                    <a:pt x="34" y="71"/>
                    <a:pt x="67" y="154"/>
                  </a:cubicBezTo>
                  <a:cubicBezTo>
                    <a:pt x="101" y="238"/>
                    <a:pt x="117" y="321"/>
                    <a:pt x="151" y="321"/>
                  </a:cubicBezTo>
                  <a:cubicBezTo>
                    <a:pt x="167" y="321"/>
                    <a:pt x="184" y="238"/>
                    <a:pt x="134" y="138"/>
                  </a:cubicBezTo>
                  <a:cubicBezTo>
                    <a:pt x="105" y="50"/>
                    <a:pt x="50" y="1"/>
                    <a:pt x="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5" name="Google Shape;2405;p47"/>
            <p:cNvSpPr/>
            <p:nvPr/>
          </p:nvSpPr>
          <p:spPr>
            <a:xfrm>
              <a:off x="5356845" y="4623827"/>
              <a:ext cx="6987" cy="7147"/>
            </a:xfrm>
            <a:custGeom>
              <a:rect b="b" l="l" r="r" t="t"/>
              <a:pathLst>
                <a:path extrusionOk="0" h="223" w="218">
                  <a:moveTo>
                    <a:pt x="28" y="1"/>
                  </a:moveTo>
                  <a:cubicBezTo>
                    <a:pt x="23" y="1"/>
                    <a:pt x="20" y="2"/>
                    <a:pt x="17" y="5"/>
                  </a:cubicBezTo>
                  <a:cubicBezTo>
                    <a:pt x="0" y="5"/>
                    <a:pt x="33" y="72"/>
                    <a:pt x="84" y="122"/>
                  </a:cubicBezTo>
                  <a:cubicBezTo>
                    <a:pt x="150" y="189"/>
                    <a:pt x="201" y="222"/>
                    <a:pt x="217" y="222"/>
                  </a:cubicBezTo>
                  <a:cubicBezTo>
                    <a:pt x="217" y="205"/>
                    <a:pt x="184" y="139"/>
                    <a:pt x="134" y="89"/>
                  </a:cubicBezTo>
                  <a:cubicBezTo>
                    <a:pt x="92" y="33"/>
                    <a:pt x="51" y="1"/>
                    <a:pt x="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6" name="Google Shape;2406;p47"/>
            <p:cNvSpPr/>
            <p:nvPr/>
          </p:nvSpPr>
          <p:spPr>
            <a:xfrm>
              <a:off x="5338833" y="4614789"/>
              <a:ext cx="10544" cy="4551"/>
            </a:xfrm>
            <a:custGeom>
              <a:rect b="b" l="l" r="r" t="t"/>
              <a:pathLst>
                <a:path extrusionOk="0" h="142" w="329">
                  <a:moveTo>
                    <a:pt x="73" y="0"/>
                  </a:moveTo>
                  <a:cubicBezTo>
                    <a:pt x="30" y="0"/>
                    <a:pt x="1" y="10"/>
                    <a:pt x="11" y="20"/>
                  </a:cubicBezTo>
                  <a:lnTo>
                    <a:pt x="11" y="36"/>
                  </a:lnTo>
                  <a:cubicBezTo>
                    <a:pt x="11" y="53"/>
                    <a:pt x="77" y="53"/>
                    <a:pt x="161" y="86"/>
                  </a:cubicBezTo>
                  <a:cubicBezTo>
                    <a:pt x="229" y="114"/>
                    <a:pt x="275" y="141"/>
                    <a:pt x="299" y="141"/>
                  </a:cubicBezTo>
                  <a:cubicBezTo>
                    <a:pt x="304" y="141"/>
                    <a:pt x="308" y="140"/>
                    <a:pt x="311" y="137"/>
                  </a:cubicBezTo>
                  <a:cubicBezTo>
                    <a:pt x="328" y="137"/>
                    <a:pt x="278" y="53"/>
                    <a:pt x="178" y="20"/>
                  </a:cubicBezTo>
                  <a:cubicBezTo>
                    <a:pt x="142" y="6"/>
                    <a:pt x="104" y="0"/>
                    <a:pt x="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7" name="Google Shape;2407;p47"/>
            <p:cNvSpPr/>
            <p:nvPr/>
          </p:nvSpPr>
          <p:spPr>
            <a:xfrm>
              <a:off x="5325756" y="4611263"/>
              <a:ext cx="5384" cy="2981"/>
            </a:xfrm>
            <a:custGeom>
              <a:rect b="b" l="l" r="r" t="t"/>
              <a:pathLst>
                <a:path extrusionOk="0" h="93" w="168">
                  <a:moveTo>
                    <a:pt x="39" y="0"/>
                  </a:moveTo>
                  <a:cubicBezTo>
                    <a:pt x="22" y="0"/>
                    <a:pt x="9" y="4"/>
                    <a:pt x="1" y="13"/>
                  </a:cubicBezTo>
                  <a:cubicBezTo>
                    <a:pt x="1" y="29"/>
                    <a:pt x="34" y="63"/>
                    <a:pt x="68" y="80"/>
                  </a:cubicBezTo>
                  <a:cubicBezTo>
                    <a:pt x="93" y="88"/>
                    <a:pt x="118" y="92"/>
                    <a:pt x="137" y="92"/>
                  </a:cubicBezTo>
                  <a:cubicBezTo>
                    <a:pt x="155" y="92"/>
                    <a:pt x="168" y="88"/>
                    <a:pt x="168" y="80"/>
                  </a:cubicBezTo>
                  <a:cubicBezTo>
                    <a:pt x="168" y="63"/>
                    <a:pt x="151" y="29"/>
                    <a:pt x="101" y="13"/>
                  </a:cubicBezTo>
                  <a:cubicBezTo>
                    <a:pt x="76" y="4"/>
                    <a:pt x="55" y="0"/>
                    <a:pt x="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8" name="Google Shape;2408;p47"/>
            <p:cNvSpPr/>
            <p:nvPr/>
          </p:nvSpPr>
          <p:spPr>
            <a:xfrm>
              <a:off x="4444862" y="2600831"/>
              <a:ext cx="626578" cy="660486"/>
            </a:xfrm>
            <a:custGeom>
              <a:rect b="b" l="l" r="r" t="t"/>
              <a:pathLst>
                <a:path extrusionOk="0" h="20608" w="19550">
                  <a:moveTo>
                    <a:pt x="7018" y="0"/>
                  </a:moveTo>
                  <a:cubicBezTo>
                    <a:pt x="7018" y="0"/>
                    <a:pt x="0" y="5146"/>
                    <a:pt x="1337" y="9240"/>
                  </a:cubicBezTo>
                  <a:cubicBezTo>
                    <a:pt x="2924" y="14169"/>
                    <a:pt x="14119" y="18129"/>
                    <a:pt x="14119" y="18129"/>
                  </a:cubicBezTo>
                  <a:cubicBezTo>
                    <a:pt x="15005" y="18847"/>
                    <a:pt x="15974" y="19633"/>
                    <a:pt x="16525" y="20000"/>
                  </a:cubicBezTo>
                  <a:cubicBezTo>
                    <a:pt x="17257" y="20468"/>
                    <a:pt x="17563" y="20608"/>
                    <a:pt x="17697" y="20608"/>
                  </a:cubicBezTo>
                  <a:cubicBezTo>
                    <a:pt x="17783" y="20608"/>
                    <a:pt x="17799" y="20550"/>
                    <a:pt x="17812" y="20485"/>
                  </a:cubicBezTo>
                  <a:cubicBezTo>
                    <a:pt x="17895" y="20017"/>
                    <a:pt x="15723" y="19031"/>
                    <a:pt x="16258" y="18931"/>
                  </a:cubicBezTo>
                  <a:cubicBezTo>
                    <a:pt x="16271" y="18929"/>
                    <a:pt x="16285" y="18928"/>
                    <a:pt x="16300" y="18928"/>
                  </a:cubicBezTo>
                  <a:cubicBezTo>
                    <a:pt x="16814" y="18928"/>
                    <a:pt x="18346" y="20106"/>
                    <a:pt x="18782" y="20106"/>
                  </a:cubicBezTo>
                  <a:cubicBezTo>
                    <a:pt x="18848" y="20106"/>
                    <a:pt x="18889" y="20079"/>
                    <a:pt x="18898" y="20017"/>
                  </a:cubicBezTo>
                  <a:cubicBezTo>
                    <a:pt x="18998" y="19382"/>
                    <a:pt x="16726" y="18396"/>
                    <a:pt x="16525" y="18296"/>
                  </a:cubicBezTo>
                  <a:cubicBezTo>
                    <a:pt x="16366" y="18209"/>
                    <a:pt x="16395" y="17959"/>
                    <a:pt x="16514" y="17959"/>
                  </a:cubicBezTo>
                  <a:cubicBezTo>
                    <a:pt x="16532" y="17959"/>
                    <a:pt x="16553" y="17965"/>
                    <a:pt x="16575" y="17979"/>
                  </a:cubicBezTo>
                  <a:cubicBezTo>
                    <a:pt x="16782" y="18103"/>
                    <a:pt x="18575" y="19117"/>
                    <a:pt x="19239" y="19117"/>
                  </a:cubicBezTo>
                  <a:cubicBezTo>
                    <a:pt x="19378" y="19117"/>
                    <a:pt x="19468" y="19072"/>
                    <a:pt x="19483" y="18964"/>
                  </a:cubicBezTo>
                  <a:cubicBezTo>
                    <a:pt x="19549" y="18613"/>
                    <a:pt x="18998" y="18463"/>
                    <a:pt x="18998" y="18463"/>
                  </a:cubicBezTo>
                  <a:cubicBezTo>
                    <a:pt x="18998" y="18463"/>
                    <a:pt x="16542" y="17310"/>
                    <a:pt x="16592" y="17026"/>
                  </a:cubicBezTo>
                  <a:cubicBezTo>
                    <a:pt x="16601" y="16971"/>
                    <a:pt x="16658" y="16947"/>
                    <a:pt x="16749" y="16947"/>
                  </a:cubicBezTo>
                  <a:cubicBezTo>
                    <a:pt x="17146" y="16947"/>
                    <a:pt x="18185" y="17407"/>
                    <a:pt x="18580" y="17611"/>
                  </a:cubicBezTo>
                  <a:cubicBezTo>
                    <a:pt x="18743" y="17695"/>
                    <a:pt x="18880" y="17732"/>
                    <a:pt x="18985" y="17732"/>
                  </a:cubicBezTo>
                  <a:cubicBezTo>
                    <a:pt x="19194" y="17732"/>
                    <a:pt x="19282" y="17588"/>
                    <a:pt x="19215" y="17377"/>
                  </a:cubicBezTo>
                  <a:cubicBezTo>
                    <a:pt x="19132" y="17143"/>
                    <a:pt x="17661" y="16341"/>
                    <a:pt x="17177" y="16107"/>
                  </a:cubicBezTo>
                  <a:cubicBezTo>
                    <a:pt x="16692" y="15873"/>
                    <a:pt x="15372" y="15255"/>
                    <a:pt x="16157" y="14954"/>
                  </a:cubicBezTo>
                  <a:cubicBezTo>
                    <a:pt x="16943" y="14670"/>
                    <a:pt x="17394" y="14069"/>
                    <a:pt x="17411" y="13785"/>
                  </a:cubicBezTo>
                  <a:cubicBezTo>
                    <a:pt x="17422" y="13584"/>
                    <a:pt x="17260" y="13426"/>
                    <a:pt x="17104" y="13426"/>
                  </a:cubicBezTo>
                  <a:cubicBezTo>
                    <a:pt x="17039" y="13426"/>
                    <a:pt x="16975" y="13453"/>
                    <a:pt x="16926" y="13517"/>
                  </a:cubicBezTo>
                  <a:cubicBezTo>
                    <a:pt x="16726" y="13718"/>
                    <a:pt x="16475" y="13885"/>
                    <a:pt x="16224" y="14002"/>
                  </a:cubicBezTo>
                  <a:cubicBezTo>
                    <a:pt x="16041" y="14085"/>
                    <a:pt x="15840" y="14152"/>
                    <a:pt x="15656" y="14169"/>
                  </a:cubicBezTo>
                  <a:cubicBezTo>
                    <a:pt x="14604" y="13517"/>
                    <a:pt x="7152" y="8906"/>
                    <a:pt x="7118" y="8087"/>
                  </a:cubicBezTo>
                  <a:cubicBezTo>
                    <a:pt x="7085" y="7202"/>
                    <a:pt x="10878" y="3943"/>
                    <a:pt x="10878" y="3943"/>
                  </a:cubicBezTo>
                  <a:lnTo>
                    <a:pt x="701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9" name="Google Shape;2409;p47"/>
            <p:cNvSpPr/>
            <p:nvPr/>
          </p:nvSpPr>
          <p:spPr>
            <a:xfrm>
              <a:off x="5056953" y="2120177"/>
              <a:ext cx="28300" cy="7115"/>
            </a:xfrm>
            <a:custGeom>
              <a:rect b="b" l="l" r="r" t="t"/>
              <a:pathLst>
                <a:path extrusionOk="0" h="222" w="883">
                  <a:moveTo>
                    <a:pt x="569" y="1"/>
                  </a:moveTo>
                  <a:cubicBezTo>
                    <a:pt x="527" y="1"/>
                    <a:pt x="482" y="3"/>
                    <a:pt x="435" y="10"/>
                  </a:cubicBezTo>
                  <a:cubicBezTo>
                    <a:pt x="167" y="43"/>
                    <a:pt x="0" y="177"/>
                    <a:pt x="34" y="210"/>
                  </a:cubicBezTo>
                  <a:cubicBezTo>
                    <a:pt x="38" y="218"/>
                    <a:pt x="50" y="221"/>
                    <a:pt x="71" y="221"/>
                  </a:cubicBezTo>
                  <a:cubicBezTo>
                    <a:pt x="138" y="221"/>
                    <a:pt x="285" y="186"/>
                    <a:pt x="451" y="160"/>
                  </a:cubicBezTo>
                  <a:cubicBezTo>
                    <a:pt x="669" y="127"/>
                    <a:pt x="852" y="127"/>
                    <a:pt x="869" y="93"/>
                  </a:cubicBezTo>
                  <a:cubicBezTo>
                    <a:pt x="883" y="52"/>
                    <a:pt x="753" y="1"/>
                    <a:pt x="5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0" name="Google Shape;2410;p47"/>
            <p:cNvSpPr/>
            <p:nvPr/>
          </p:nvSpPr>
          <p:spPr>
            <a:xfrm>
              <a:off x="5149161" y="2110915"/>
              <a:ext cx="24550" cy="7948"/>
            </a:xfrm>
            <a:custGeom>
              <a:rect b="b" l="l" r="r" t="t"/>
              <a:pathLst>
                <a:path extrusionOk="0" h="248" w="766">
                  <a:moveTo>
                    <a:pt x="272" y="1"/>
                  </a:moveTo>
                  <a:cubicBezTo>
                    <a:pt x="107" y="1"/>
                    <a:pt x="0" y="74"/>
                    <a:pt x="14" y="115"/>
                  </a:cubicBezTo>
                  <a:cubicBezTo>
                    <a:pt x="30" y="148"/>
                    <a:pt x="198" y="132"/>
                    <a:pt x="381" y="165"/>
                  </a:cubicBezTo>
                  <a:cubicBezTo>
                    <a:pt x="525" y="191"/>
                    <a:pt x="637" y="247"/>
                    <a:pt x="696" y="247"/>
                  </a:cubicBezTo>
                  <a:cubicBezTo>
                    <a:pt x="713" y="247"/>
                    <a:pt x="725" y="243"/>
                    <a:pt x="732" y="232"/>
                  </a:cubicBezTo>
                  <a:cubicBezTo>
                    <a:pt x="766" y="215"/>
                    <a:pt x="632" y="65"/>
                    <a:pt x="398" y="15"/>
                  </a:cubicBezTo>
                  <a:cubicBezTo>
                    <a:pt x="353" y="5"/>
                    <a:pt x="311" y="1"/>
                    <a:pt x="2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11" name="Google Shape;2411;p47"/>
          <p:cNvSpPr txBox="1"/>
          <p:nvPr/>
        </p:nvSpPr>
        <p:spPr>
          <a:xfrm>
            <a:off x="4590525" y="4166300"/>
            <a:ext cx="4363200" cy="50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Josefin Sans"/>
              <a:ea typeface="Josefin Sans"/>
              <a:cs typeface="Josefin Sans"/>
              <a:sym typeface="Josefin San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5" name="Shape 2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6" name="Google Shape;2416;p48"/>
          <p:cNvSpPr txBox="1"/>
          <p:nvPr>
            <p:ph type="title"/>
          </p:nvPr>
        </p:nvSpPr>
        <p:spPr>
          <a:xfrm>
            <a:off x="720000" y="540000"/>
            <a:ext cx="3006000" cy="122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</a:t>
            </a:r>
            <a:endParaRPr/>
          </a:p>
        </p:txBody>
      </p:sp>
      <p:grpSp>
        <p:nvGrpSpPr>
          <p:cNvPr id="2417" name="Google Shape;2417;p48"/>
          <p:cNvGrpSpPr/>
          <p:nvPr/>
        </p:nvGrpSpPr>
        <p:grpSpPr>
          <a:xfrm>
            <a:off x="4087120" y="2021335"/>
            <a:ext cx="2123889" cy="2650247"/>
            <a:chOff x="4087120" y="2021335"/>
            <a:chExt cx="2123889" cy="2650247"/>
          </a:xfrm>
        </p:grpSpPr>
        <p:sp>
          <p:nvSpPr>
            <p:cNvPr id="2418" name="Google Shape;2418;p48"/>
            <p:cNvSpPr/>
            <p:nvPr/>
          </p:nvSpPr>
          <p:spPr>
            <a:xfrm>
              <a:off x="4956252" y="2031815"/>
              <a:ext cx="234061" cy="457321"/>
            </a:xfrm>
            <a:custGeom>
              <a:rect b="b" l="l" r="r" t="t"/>
              <a:pathLst>
                <a:path extrusionOk="0" h="14269" w="7303">
                  <a:moveTo>
                    <a:pt x="4184" y="1"/>
                  </a:moveTo>
                  <a:cubicBezTo>
                    <a:pt x="2817" y="1"/>
                    <a:pt x="1458" y="410"/>
                    <a:pt x="302" y="1213"/>
                  </a:cubicBezTo>
                  <a:lnTo>
                    <a:pt x="1" y="1413"/>
                  </a:lnTo>
                  <a:lnTo>
                    <a:pt x="235" y="11940"/>
                  </a:lnTo>
                  <a:cubicBezTo>
                    <a:pt x="252" y="13176"/>
                    <a:pt x="1237" y="14195"/>
                    <a:pt x="2474" y="14262"/>
                  </a:cubicBezTo>
                  <a:cubicBezTo>
                    <a:pt x="2534" y="14267"/>
                    <a:pt x="2593" y="14269"/>
                    <a:pt x="2652" y="14269"/>
                  </a:cubicBezTo>
                  <a:cubicBezTo>
                    <a:pt x="3927" y="14269"/>
                    <a:pt x="4982" y="13249"/>
                    <a:pt x="5014" y="11940"/>
                  </a:cubicBezTo>
                  <a:cubicBezTo>
                    <a:pt x="5047" y="10636"/>
                    <a:pt x="5080" y="9316"/>
                    <a:pt x="5080" y="9316"/>
                  </a:cubicBezTo>
                  <a:cubicBezTo>
                    <a:pt x="5080" y="9316"/>
                    <a:pt x="7052" y="9116"/>
                    <a:pt x="7169" y="7161"/>
                  </a:cubicBezTo>
                  <a:cubicBezTo>
                    <a:pt x="7303" y="5206"/>
                    <a:pt x="7186" y="695"/>
                    <a:pt x="7186" y="695"/>
                  </a:cubicBezTo>
                  <a:cubicBezTo>
                    <a:pt x="6235" y="230"/>
                    <a:pt x="5207" y="1"/>
                    <a:pt x="418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9" name="Google Shape;2419;p48"/>
            <p:cNvSpPr/>
            <p:nvPr/>
          </p:nvSpPr>
          <p:spPr>
            <a:xfrm>
              <a:off x="5152270" y="2148862"/>
              <a:ext cx="24134" cy="18365"/>
            </a:xfrm>
            <a:custGeom>
              <a:rect b="b" l="l" r="r" t="t"/>
              <a:pathLst>
                <a:path extrusionOk="0" h="573" w="753">
                  <a:moveTo>
                    <a:pt x="368" y="0"/>
                  </a:moveTo>
                  <a:cubicBezTo>
                    <a:pt x="117" y="0"/>
                    <a:pt x="0" y="318"/>
                    <a:pt x="167" y="485"/>
                  </a:cubicBezTo>
                  <a:cubicBezTo>
                    <a:pt x="226" y="543"/>
                    <a:pt x="301" y="572"/>
                    <a:pt x="374" y="572"/>
                  </a:cubicBezTo>
                  <a:cubicBezTo>
                    <a:pt x="447" y="572"/>
                    <a:pt x="518" y="543"/>
                    <a:pt x="568" y="485"/>
                  </a:cubicBezTo>
                  <a:cubicBezTo>
                    <a:pt x="752" y="318"/>
                    <a:pt x="635" y="0"/>
                    <a:pt x="3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0" name="Google Shape;2420;p48"/>
            <p:cNvSpPr/>
            <p:nvPr/>
          </p:nvSpPr>
          <p:spPr>
            <a:xfrm>
              <a:off x="5150122" y="2143990"/>
              <a:ext cx="32691" cy="9839"/>
            </a:xfrm>
            <a:custGeom>
              <a:rect b="b" l="l" r="r" t="t"/>
              <a:pathLst>
                <a:path extrusionOk="0" h="307" w="1020">
                  <a:moveTo>
                    <a:pt x="481" y="1"/>
                  </a:moveTo>
                  <a:cubicBezTo>
                    <a:pt x="357" y="1"/>
                    <a:pt x="230" y="34"/>
                    <a:pt x="117" y="102"/>
                  </a:cubicBezTo>
                  <a:cubicBezTo>
                    <a:pt x="34" y="169"/>
                    <a:pt x="0" y="219"/>
                    <a:pt x="17" y="236"/>
                  </a:cubicBezTo>
                  <a:cubicBezTo>
                    <a:pt x="19" y="240"/>
                    <a:pt x="23" y="241"/>
                    <a:pt x="30" y="241"/>
                  </a:cubicBezTo>
                  <a:cubicBezTo>
                    <a:pt x="74" y="241"/>
                    <a:pt x="221" y="164"/>
                    <a:pt x="426" y="164"/>
                  </a:cubicBezTo>
                  <a:cubicBezTo>
                    <a:pt x="456" y="164"/>
                    <a:pt x="486" y="165"/>
                    <a:pt x="518" y="169"/>
                  </a:cubicBezTo>
                  <a:cubicBezTo>
                    <a:pt x="761" y="169"/>
                    <a:pt x="935" y="307"/>
                    <a:pt x="990" y="307"/>
                  </a:cubicBezTo>
                  <a:cubicBezTo>
                    <a:pt x="996" y="307"/>
                    <a:pt x="1000" y="306"/>
                    <a:pt x="1003" y="303"/>
                  </a:cubicBezTo>
                  <a:cubicBezTo>
                    <a:pt x="1020" y="286"/>
                    <a:pt x="986" y="219"/>
                    <a:pt x="903" y="152"/>
                  </a:cubicBezTo>
                  <a:cubicBezTo>
                    <a:pt x="783" y="51"/>
                    <a:pt x="634" y="1"/>
                    <a:pt x="4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1" name="Google Shape;2421;p48"/>
            <p:cNvSpPr/>
            <p:nvPr/>
          </p:nvSpPr>
          <p:spPr>
            <a:xfrm>
              <a:off x="5058812" y="2152195"/>
              <a:ext cx="23877" cy="18204"/>
            </a:xfrm>
            <a:custGeom>
              <a:rect b="b" l="l" r="r" t="t"/>
              <a:pathLst>
                <a:path extrusionOk="0" h="568" w="745">
                  <a:moveTo>
                    <a:pt x="368" y="0"/>
                  </a:moveTo>
                  <a:cubicBezTo>
                    <a:pt x="279" y="0"/>
                    <a:pt x="195" y="41"/>
                    <a:pt x="143" y="113"/>
                  </a:cubicBezTo>
                  <a:cubicBezTo>
                    <a:pt x="1" y="318"/>
                    <a:pt x="156" y="567"/>
                    <a:pt x="384" y="567"/>
                  </a:cubicBezTo>
                  <a:cubicBezTo>
                    <a:pt x="398" y="567"/>
                    <a:pt x="412" y="566"/>
                    <a:pt x="427" y="565"/>
                  </a:cubicBezTo>
                  <a:cubicBezTo>
                    <a:pt x="677" y="514"/>
                    <a:pt x="744" y="180"/>
                    <a:pt x="527" y="47"/>
                  </a:cubicBezTo>
                  <a:cubicBezTo>
                    <a:pt x="477" y="15"/>
                    <a:pt x="421" y="0"/>
                    <a:pt x="3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2" name="Google Shape;2422;p48"/>
            <p:cNvSpPr/>
            <p:nvPr/>
          </p:nvSpPr>
          <p:spPr>
            <a:xfrm>
              <a:off x="5055863" y="2146971"/>
              <a:ext cx="32691" cy="10096"/>
            </a:xfrm>
            <a:custGeom>
              <a:rect b="b" l="l" r="r" t="t"/>
              <a:pathLst>
                <a:path extrusionOk="0" h="315" w="1020">
                  <a:moveTo>
                    <a:pt x="474" y="1"/>
                  </a:moveTo>
                  <a:cubicBezTo>
                    <a:pt x="352" y="1"/>
                    <a:pt x="228" y="36"/>
                    <a:pt x="118" y="109"/>
                  </a:cubicBezTo>
                  <a:cubicBezTo>
                    <a:pt x="34" y="176"/>
                    <a:pt x="1" y="226"/>
                    <a:pt x="17" y="243"/>
                  </a:cubicBezTo>
                  <a:cubicBezTo>
                    <a:pt x="19" y="247"/>
                    <a:pt x="24" y="248"/>
                    <a:pt x="30" y="248"/>
                  </a:cubicBezTo>
                  <a:cubicBezTo>
                    <a:pt x="80" y="248"/>
                    <a:pt x="256" y="158"/>
                    <a:pt x="472" y="158"/>
                  </a:cubicBezTo>
                  <a:cubicBezTo>
                    <a:pt x="487" y="158"/>
                    <a:pt x="503" y="158"/>
                    <a:pt x="519" y="159"/>
                  </a:cubicBezTo>
                  <a:cubicBezTo>
                    <a:pt x="762" y="175"/>
                    <a:pt x="936" y="314"/>
                    <a:pt x="991" y="314"/>
                  </a:cubicBezTo>
                  <a:cubicBezTo>
                    <a:pt x="996" y="314"/>
                    <a:pt x="1000" y="313"/>
                    <a:pt x="1003" y="310"/>
                  </a:cubicBezTo>
                  <a:cubicBezTo>
                    <a:pt x="1020" y="293"/>
                    <a:pt x="987" y="226"/>
                    <a:pt x="903" y="159"/>
                  </a:cubicBezTo>
                  <a:cubicBezTo>
                    <a:pt x="782" y="57"/>
                    <a:pt x="629" y="1"/>
                    <a:pt x="4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3" name="Google Shape;2423;p48"/>
            <p:cNvSpPr/>
            <p:nvPr/>
          </p:nvSpPr>
          <p:spPr>
            <a:xfrm>
              <a:off x="5116919" y="2148317"/>
              <a:ext cx="25736" cy="76599"/>
            </a:xfrm>
            <a:custGeom>
              <a:rect b="b" l="l" r="r" t="t"/>
              <a:pathLst>
                <a:path extrusionOk="0" h="2390" w="803">
                  <a:moveTo>
                    <a:pt x="35" y="0"/>
                  </a:moveTo>
                  <a:cubicBezTo>
                    <a:pt x="35" y="0"/>
                    <a:pt x="34" y="0"/>
                    <a:pt x="34" y="1"/>
                  </a:cubicBezTo>
                  <a:cubicBezTo>
                    <a:pt x="1" y="1"/>
                    <a:pt x="168" y="652"/>
                    <a:pt x="418" y="1454"/>
                  </a:cubicBezTo>
                  <a:cubicBezTo>
                    <a:pt x="485" y="1655"/>
                    <a:pt x="552" y="1838"/>
                    <a:pt x="619" y="2006"/>
                  </a:cubicBezTo>
                  <a:cubicBezTo>
                    <a:pt x="635" y="2072"/>
                    <a:pt x="652" y="2139"/>
                    <a:pt x="652" y="2223"/>
                  </a:cubicBezTo>
                  <a:cubicBezTo>
                    <a:pt x="652" y="2256"/>
                    <a:pt x="585" y="2273"/>
                    <a:pt x="519" y="2273"/>
                  </a:cubicBezTo>
                  <a:cubicBezTo>
                    <a:pt x="368" y="2273"/>
                    <a:pt x="218" y="2290"/>
                    <a:pt x="84" y="2340"/>
                  </a:cubicBezTo>
                  <a:cubicBezTo>
                    <a:pt x="218" y="2390"/>
                    <a:pt x="368" y="2390"/>
                    <a:pt x="519" y="2390"/>
                  </a:cubicBezTo>
                  <a:cubicBezTo>
                    <a:pt x="569" y="2390"/>
                    <a:pt x="602" y="2373"/>
                    <a:pt x="635" y="2373"/>
                  </a:cubicBezTo>
                  <a:cubicBezTo>
                    <a:pt x="702" y="2356"/>
                    <a:pt x="752" y="2323"/>
                    <a:pt x="769" y="2273"/>
                  </a:cubicBezTo>
                  <a:cubicBezTo>
                    <a:pt x="803" y="2173"/>
                    <a:pt x="786" y="2056"/>
                    <a:pt x="752" y="1972"/>
                  </a:cubicBezTo>
                  <a:cubicBezTo>
                    <a:pt x="686" y="1788"/>
                    <a:pt x="635" y="1605"/>
                    <a:pt x="569" y="1404"/>
                  </a:cubicBezTo>
                  <a:cubicBezTo>
                    <a:pt x="321" y="629"/>
                    <a:pt x="74" y="0"/>
                    <a:pt x="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4" name="Google Shape;2424;p48"/>
            <p:cNvSpPr/>
            <p:nvPr/>
          </p:nvSpPr>
          <p:spPr>
            <a:xfrm>
              <a:off x="5085317" y="2231326"/>
              <a:ext cx="47178" cy="24807"/>
            </a:xfrm>
            <a:custGeom>
              <a:rect b="b" l="l" r="r" t="t"/>
              <a:pathLst>
                <a:path extrusionOk="0" h="774" w="1472">
                  <a:moveTo>
                    <a:pt x="168" y="0"/>
                  </a:moveTo>
                  <a:cubicBezTo>
                    <a:pt x="168" y="0"/>
                    <a:pt x="1" y="468"/>
                    <a:pt x="586" y="719"/>
                  </a:cubicBezTo>
                  <a:cubicBezTo>
                    <a:pt x="674" y="756"/>
                    <a:pt x="767" y="774"/>
                    <a:pt x="859" y="774"/>
                  </a:cubicBezTo>
                  <a:cubicBezTo>
                    <a:pt x="1096" y="774"/>
                    <a:pt x="1327" y="656"/>
                    <a:pt x="1471" y="451"/>
                  </a:cubicBezTo>
                  <a:lnTo>
                    <a:pt x="16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5" name="Google Shape;2425;p48"/>
            <p:cNvSpPr/>
            <p:nvPr/>
          </p:nvSpPr>
          <p:spPr>
            <a:xfrm>
              <a:off x="5038749" y="2302541"/>
              <a:ext cx="80349" cy="43524"/>
            </a:xfrm>
            <a:custGeom>
              <a:rect b="b" l="l" r="r" t="t"/>
              <a:pathLst>
                <a:path extrusionOk="0" h="1358" w="2507">
                  <a:moveTo>
                    <a:pt x="0" y="1"/>
                  </a:moveTo>
                  <a:cubicBezTo>
                    <a:pt x="0" y="1"/>
                    <a:pt x="505" y="1357"/>
                    <a:pt x="2327" y="1357"/>
                  </a:cubicBezTo>
                  <a:cubicBezTo>
                    <a:pt x="2380" y="1357"/>
                    <a:pt x="2434" y="1356"/>
                    <a:pt x="2490" y="1354"/>
                  </a:cubicBezTo>
                  <a:lnTo>
                    <a:pt x="2506" y="853"/>
                  </a:lnTo>
                  <a:cubicBezTo>
                    <a:pt x="1604" y="819"/>
                    <a:pt x="735" y="519"/>
                    <a:pt x="0" y="1"/>
                  </a:cubicBezTo>
                  <a:close/>
                </a:path>
              </a:pathLst>
            </a:custGeom>
            <a:solidFill>
              <a:srgbClr val="A369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6" name="Google Shape;2426;p48"/>
            <p:cNvSpPr/>
            <p:nvPr/>
          </p:nvSpPr>
          <p:spPr>
            <a:xfrm>
              <a:off x="4955194" y="2021335"/>
              <a:ext cx="231914" cy="175217"/>
            </a:xfrm>
            <a:custGeom>
              <a:rect b="b" l="l" r="r" t="t"/>
              <a:pathLst>
                <a:path extrusionOk="0" h="5467" w="7236">
                  <a:moveTo>
                    <a:pt x="3835" y="1"/>
                  </a:moveTo>
                  <a:cubicBezTo>
                    <a:pt x="3145" y="1"/>
                    <a:pt x="2453" y="80"/>
                    <a:pt x="1772" y="237"/>
                  </a:cubicBezTo>
                  <a:cubicBezTo>
                    <a:pt x="1772" y="237"/>
                    <a:pt x="101" y="855"/>
                    <a:pt x="34" y="1740"/>
                  </a:cubicBezTo>
                  <a:cubicBezTo>
                    <a:pt x="1" y="2475"/>
                    <a:pt x="17" y="3227"/>
                    <a:pt x="84" y="3946"/>
                  </a:cubicBezTo>
                  <a:lnTo>
                    <a:pt x="218" y="5466"/>
                  </a:lnTo>
                  <a:lnTo>
                    <a:pt x="836" y="5466"/>
                  </a:lnTo>
                  <a:lnTo>
                    <a:pt x="886" y="3428"/>
                  </a:lnTo>
                  <a:cubicBezTo>
                    <a:pt x="886" y="3428"/>
                    <a:pt x="2022" y="2609"/>
                    <a:pt x="2039" y="1373"/>
                  </a:cubicBezTo>
                  <a:cubicBezTo>
                    <a:pt x="2345" y="1326"/>
                    <a:pt x="3328" y="1198"/>
                    <a:pt x="4465" y="1198"/>
                  </a:cubicBezTo>
                  <a:cubicBezTo>
                    <a:pt x="5380" y="1198"/>
                    <a:pt x="6394" y="1281"/>
                    <a:pt x="7235" y="1556"/>
                  </a:cubicBezTo>
                  <a:lnTo>
                    <a:pt x="7219" y="1122"/>
                  </a:lnTo>
                  <a:cubicBezTo>
                    <a:pt x="7219" y="838"/>
                    <a:pt x="7052" y="587"/>
                    <a:pt x="6784" y="504"/>
                  </a:cubicBezTo>
                  <a:cubicBezTo>
                    <a:pt x="5834" y="167"/>
                    <a:pt x="4837" y="1"/>
                    <a:pt x="38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7" name="Google Shape;2427;p48"/>
            <p:cNvSpPr/>
            <p:nvPr/>
          </p:nvSpPr>
          <p:spPr>
            <a:xfrm>
              <a:off x="4922247" y="2143509"/>
              <a:ext cx="43684" cy="72433"/>
            </a:xfrm>
            <a:custGeom>
              <a:rect b="b" l="l" r="r" t="t"/>
              <a:pathLst>
                <a:path extrusionOk="0" h="2260" w="1363">
                  <a:moveTo>
                    <a:pt x="1045" y="0"/>
                  </a:moveTo>
                  <a:cubicBezTo>
                    <a:pt x="678" y="0"/>
                    <a:pt x="93" y="151"/>
                    <a:pt x="43" y="1153"/>
                  </a:cubicBezTo>
                  <a:cubicBezTo>
                    <a:pt x="0" y="2079"/>
                    <a:pt x="548" y="2259"/>
                    <a:pt x="951" y="2259"/>
                  </a:cubicBezTo>
                  <a:cubicBezTo>
                    <a:pt x="1180" y="2259"/>
                    <a:pt x="1363" y="2201"/>
                    <a:pt x="1363" y="2189"/>
                  </a:cubicBezTo>
                  <a:cubicBezTo>
                    <a:pt x="1363" y="2156"/>
                    <a:pt x="1346" y="852"/>
                    <a:pt x="1329" y="301"/>
                  </a:cubicBezTo>
                  <a:cubicBezTo>
                    <a:pt x="1329" y="134"/>
                    <a:pt x="1212" y="17"/>
                    <a:pt x="104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8" name="Google Shape;2428;p48"/>
            <p:cNvSpPr/>
            <p:nvPr/>
          </p:nvSpPr>
          <p:spPr>
            <a:xfrm>
              <a:off x="4934843" y="2158477"/>
              <a:ext cx="20929" cy="40543"/>
            </a:xfrm>
            <a:custGeom>
              <a:rect b="b" l="l" r="r" t="t"/>
              <a:pathLst>
                <a:path extrusionOk="0" h="1265" w="653">
                  <a:moveTo>
                    <a:pt x="402" y="1"/>
                  </a:moveTo>
                  <a:cubicBezTo>
                    <a:pt x="285" y="18"/>
                    <a:pt x="184" y="101"/>
                    <a:pt x="134" y="218"/>
                  </a:cubicBezTo>
                  <a:cubicBezTo>
                    <a:pt x="67" y="335"/>
                    <a:pt x="34" y="469"/>
                    <a:pt x="34" y="619"/>
                  </a:cubicBezTo>
                  <a:cubicBezTo>
                    <a:pt x="1" y="870"/>
                    <a:pt x="134" y="1120"/>
                    <a:pt x="368" y="1254"/>
                  </a:cubicBezTo>
                  <a:cubicBezTo>
                    <a:pt x="399" y="1260"/>
                    <a:pt x="429" y="1264"/>
                    <a:pt x="459" y="1264"/>
                  </a:cubicBezTo>
                  <a:cubicBezTo>
                    <a:pt x="511" y="1264"/>
                    <a:pt x="560" y="1252"/>
                    <a:pt x="602" y="1221"/>
                  </a:cubicBezTo>
                  <a:cubicBezTo>
                    <a:pt x="636" y="1187"/>
                    <a:pt x="652" y="1154"/>
                    <a:pt x="652" y="1154"/>
                  </a:cubicBezTo>
                  <a:cubicBezTo>
                    <a:pt x="636" y="1154"/>
                    <a:pt x="619" y="1171"/>
                    <a:pt x="585" y="1187"/>
                  </a:cubicBezTo>
                  <a:cubicBezTo>
                    <a:pt x="552" y="1196"/>
                    <a:pt x="519" y="1200"/>
                    <a:pt x="485" y="1200"/>
                  </a:cubicBezTo>
                  <a:cubicBezTo>
                    <a:pt x="452" y="1200"/>
                    <a:pt x="418" y="1196"/>
                    <a:pt x="385" y="1187"/>
                  </a:cubicBezTo>
                  <a:cubicBezTo>
                    <a:pt x="201" y="1054"/>
                    <a:pt x="101" y="836"/>
                    <a:pt x="134" y="619"/>
                  </a:cubicBezTo>
                  <a:cubicBezTo>
                    <a:pt x="134" y="486"/>
                    <a:pt x="151" y="369"/>
                    <a:pt x="218" y="268"/>
                  </a:cubicBezTo>
                  <a:cubicBezTo>
                    <a:pt x="251" y="168"/>
                    <a:pt x="318" y="101"/>
                    <a:pt x="402" y="68"/>
                  </a:cubicBezTo>
                  <a:cubicBezTo>
                    <a:pt x="468" y="68"/>
                    <a:pt x="535" y="101"/>
                    <a:pt x="552" y="151"/>
                  </a:cubicBezTo>
                  <a:cubicBezTo>
                    <a:pt x="569" y="185"/>
                    <a:pt x="569" y="218"/>
                    <a:pt x="569" y="218"/>
                  </a:cubicBezTo>
                  <a:cubicBezTo>
                    <a:pt x="569" y="221"/>
                    <a:pt x="570" y="222"/>
                    <a:pt x="571" y="222"/>
                  </a:cubicBezTo>
                  <a:cubicBezTo>
                    <a:pt x="579" y="222"/>
                    <a:pt x="599" y="190"/>
                    <a:pt x="585" y="135"/>
                  </a:cubicBezTo>
                  <a:cubicBezTo>
                    <a:pt x="585" y="101"/>
                    <a:pt x="569" y="68"/>
                    <a:pt x="535" y="51"/>
                  </a:cubicBezTo>
                  <a:cubicBezTo>
                    <a:pt x="502" y="18"/>
                    <a:pt x="452" y="1"/>
                    <a:pt x="402" y="1"/>
                  </a:cubicBezTo>
                  <a:close/>
                </a:path>
              </a:pathLst>
            </a:custGeom>
            <a:solidFill>
              <a:srgbClr val="A369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9" name="Google Shape;2429;p48"/>
            <p:cNvSpPr/>
            <p:nvPr/>
          </p:nvSpPr>
          <p:spPr>
            <a:xfrm>
              <a:off x="5269541" y="2143638"/>
              <a:ext cx="617475" cy="617411"/>
            </a:xfrm>
            <a:custGeom>
              <a:rect b="b" l="l" r="r" t="t"/>
              <a:pathLst>
                <a:path extrusionOk="0" h="19264" w="19266">
                  <a:moveTo>
                    <a:pt x="17611" y="1"/>
                  </a:moveTo>
                  <a:cubicBezTo>
                    <a:pt x="17375" y="1"/>
                    <a:pt x="17277" y="464"/>
                    <a:pt x="17277" y="464"/>
                  </a:cubicBezTo>
                  <a:cubicBezTo>
                    <a:pt x="17277" y="464"/>
                    <a:pt x="16380" y="2756"/>
                    <a:pt x="16107" y="2756"/>
                  </a:cubicBezTo>
                  <a:cubicBezTo>
                    <a:pt x="16101" y="2756"/>
                    <a:pt x="16096" y="2755"/>
                    <a:pt x="16091" y="2753"/>
                  </a:cubicBezTo>
                  <a:cubicBezTo>
                    <a:pt x="15840" y="2669"/>
                    <a:pt x="16341" y="1249"/>
                    <a:pt x="16542" y="781"/>
                  </a:cubicBezTo>
                  <a:cubicBezTo>
                    <a:pt x="16719" y="383"/>
                    <a:pt x="16636" y="115"/>
                    <a:pt x="16418" y="115"/>
                  </a:cubicBezTo>
                  <a:cubicBezTo>
                    <a:pt x="16389" y="115"/>
                    <a:pt x="16358" y="120"/>
                    <a:pt x="16325" y="130"/>
                  </a:cubicBezTo>
                  <a:cubicBezTo>
                    <a:pt x="16141" y="180"/>
                    <a:pt x="15489" y="1600"/>
                    <a:pt x="15289" y="2051"/>
                  </a:cubicBezTo>
                  <a:cubicBezTo>
                    <a:pt x="15148" y="2409"/>
                    <a:pt x="14822" y="3246"/>
                    <a:pt x="14557" y="3246"/>
                  </a:cubicBezTo>
                  <a:cubicBezTo>
                    <a:pt x="14475" y="3246"/>
                    <a:pt x="14399" y="3167"/>
                    <a:pt x="14336" y="2970"/>
                  </a:cubicBezTo>
                  <a:cubicBezTo>
                    <a:pt x="14052" y="2135"/>
                    <a:pt x="13534" y="1600"/>
                    <a:pt x="13301" y="1550"/>
                  </a:cubicBezTo>
                  <a:cubicBezTo>
                    <a:pt x="13294" y="1550"/>
                    <a:pt x="13287" y="1549"/>
                    <a:pt x="13280" y="1549"/>
                  </a:cubicBezTo>
                  <a:cubicBezTo>
                    <a:pt x="13027" y="1549"/>
                    <a:pt x="12904" y="1855"/>
                    <a:pt x="13083" y="2035"/>
                  </a:cubicBezTo>
                  <a:cubicBezTo>
                    <a:pt x="13267" y="2268"/>
                    <a:pt x="13401" y="2519"/>
                    <a:pt x="13501" y="2803"/>
                  </a:cubicBezTo>
                  <a:cubicBezTo>
                    <a:pt x="13601" y="3020"/>
                    <a:pt x="13651" y="3254"/>
                    <a:pt x="13668" y="3488"/>
                  </a:cubicBezTo>
                  <a:cubicBezTo>
                    <a:pt x="13718" y="3973"/>
                    <a:pt x="13702" y="4457"/>
                    <a:pt x="13651" y="4925"/>
                  </a:cubicBezTo>
                  <a:lnTo>
                    <a:pt x="8806" y="13614"/>
                  </a:lnTo>
                  <a:lnTo>
                    <a:pt x="1070" y="10690"/>
                  </a:lnTo>
                  <a:lnTo>
                    <a:pt x="1" y="15117"/>
                  </a:lnTo>
                  <a:cubicBezTo>
                    <a:pt x="1" y="15117"/>
                    <a:pt x="9423" y="19264"/>
                    <a:pt x="10700" y="19264"/>
                  </a:cubicBezTo>
                  <a:cubicBezTo>
                    <a:pt x="10750" y="19264"/>
                    <a:pt x="10787" y="19258"/>
                    <a:pt x="10811" y="19244"/>
                  </a:cubicBezTo>
                  <a:cubicBezTo>
                    <a:pt x="12248" y="18459"/>
                    <a:pt x="16759" y="5827"/>
                    <a:pt x="16759" y="5827"/>
                  </a:cubicBezTo>
                  <a:cubicBezTo>
                    <a:pt x="17428" y="4975"/>
                    <a:pt x="18062" y="4073"/>
                    <a:pt x="18631" y="3154"/>
                  </a:cubicBezTo>
                  <a:cubicBezTo>
                    <a:pt x="19265" y="2018"/>
                    <a:pt x="19165" y="1951"/>
                    <a:pt x="19015" y="1901"/>
                  </a:cubicBezTo>
                  <a:cubicBezTo>
                    <a:pt x="19003" y="1897"/>
                    <a:pt x="18991" y="1895"/>
                    <a:pt x="18978" y="1895"/>
                  </a:cubicBezTo>
                  <a:cubicBezTo>
                    <a:pt x="18629" y="1895"/>
                    <a:pt x="18002" y="3413"/>
                    <a:pt x="17790" y="3413"/>
                  </a:cubicBezTo>
                  <a:cubicBezTo>
                    <a:pt x="17761" y="3413"/>
                    <a:pt x="17740" y="3385"/>
                    <a:pt x="17728" y="3321"/>
                  </a:cubicBezTo>
                  <a:cubicBezTo>
                    <a:pt x="17645" y="2770"/>
                    <a:pt x="19015" y="848"/>
                    <a:pt x="18597" y="731"/>
                  </a:cubicBezTo>
                  <a:cubicBezTo>
                    <a:pt x="18578" y="725"/>
                    <a:pt x="18558" y="722"/>
                    <a:pt x="18538" y="722"/>
                  </a:cubicBezTo>
                  <a:cubicBezTo>
                    <a:pt x="18005" y="722"/>
                    <a:pt x="17257" y="2793"/>
                    <a:pt x="17177" y="2970"/>
                  </a:cubicBezTo>
                  <a:cubicBezTo>
                    <a:pt x="17147" y="3031"/>
                    <a:pt x="17093" y="3056"/>
                    <a:pt x="17040" y="3056"/>
                  </a:cubicBezTo>
                  <a:cubicBezTo>
                    <a:pt x="16946" y="3056"/>
                    <a:pt x="16856" y="2977"/>
                    <a:pt x="16910" y="2870"/>
                  </a:cubicBezTo>
                  <a:cubicBezTo>
                    <a:pt x="17027" y="2636"/>
                    <a:pt x="18213" y="180"/>
                    <a:pt x="17678" y="13"/>
                  </a:cubicBezTo>
                  <a:cubicBezTo>
                    <a:pt x="17655" y="4"/>
                    <a:pt x="17632" y="1"/>
                    <a:pt x="1761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0" name="Google Shape;2430;p48"/>
            <p:cNvSpPr/>
            <p:nvPr/>
          </p:nvSpPr>
          <p:spPr>
            <a:xfrm>
              <a:off x="4655847" y="2397313"/>
              <a:ext cx="801699" cy="763687"/>
            </a:xfrm>
            <a:custGeom>
              <a:rect b="b" l="l" r="r" t="t"/>
              <a:pathLst>
                <a:path extrusionOk="0" h="23828" w="25014">
                  <a:moveTo>
                    <a:pt x="14687" y="1"/>
                  </a:moveTo>
                  <a:cubicBezTo>
                    <a:pt x="13986" y="218"/>
                    <a:pt x="12916" y="653"/>
                    <a:pt x="12515" y="736"/>
                  </a:cubicBezTo>
                  <a:cubicBezTo>
                    <a:pt x="12481" y="743"/>
                    <a:pt x="12442" y="746"/>
                    <a:pt x="12397" y="746"/>
                  </a:cubicBezTo>
                  <a:cubicBezTo>
                    <a:pt x="11861" y="746"/>
                    <a:pt x="10570" y="313"/>
                    <a:pt x="9691" y="51"/>
                  </a:cubicBezTo>
                  <a:cubicBezTo>
                    <a:pt x="7486" y="168"/>
                    <a:pt x="6133" y="1137"/>
                    <a:pt x="4111" y="2658"/>
                  </a:cubicBezTo>
                  <a:lnTo>
                    <a:pt x="0" y="5916"/>
                  </a:lnTo>
                  <a:lnTo>
                    <a:pt x="4863" y="10878"/>
                  </a:lnTo>
                  <a:lnTo>
                    <a:pt x="6366" y="9742"/>
                  </a:lnTo>
                  <a:cubicBezTo>
                    <a:pt x="6450" y="11998"/>
                    <a:pt x="6534" y="12014"/>
                    <a:pt x="6650" y="14320"/>
                  </a:cubicBezTo>
                  <a:lnTo>
                    <a:pt x="6751" y="23209"/>
                  </a:lnTo>
                  <a:lnTo>
                    <a:pt x="20485" y="23827"/>
                  </a:lnTo>
                  <a:lnTo>
                    <a:pt x="19616" y="14938"/>
                  </a:lnTo>
                  <a:lnTo>
                    <a:pt x="19199" y="7954"/>
                  </a:lnTo>
                  <a:lnTo>
                    <a:pt x="23142" y="9859"/>
                  </a:lnTo>
                  <a:lnTo>
                    <a:pt x="25013" y="4295"/>
                  </a:lnTo>
                  <a:cubicBezTo>
                    <a:pt x="22858" y="3226"/>
                    <a:pt x="21337" y="2591"/>
                    <a:pt x="20168" y="1856"/>
                  </a:cubicBezTo>
                  <a:cubicBezTo>
                    <a:pt x="17419" y="144"/>
                    <a:pt x="16203" y="11"/>
                    <a:pt x="15400" y="11"/>
                  </a:cubicBezTo>
                  <a:cubicBezTo>
                    <a:pt x="15253" y="11"/>
                    <a:pt x="15120" y="16"/>
                    <a:pt x="14994" y="16"/>
                  </a:cubicBezTo>
                  <a:cubicBezTo>
                    <a:pt x="14888" y="16"/>
                    <a:pt x="14787" y="12"/>
                    <a:pt x="1468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1" name="Google Shape;2431;p48"/>
            <p:cNvSpPr/>
            <p:nvPr/>
          </p:nvSpPr>
          <p:spPr>
            <a:xfrm>
              <a:off x="4959489" y="2361994"/>
              <a:ext cx="95349" cy="61600"/>
            </a:xfrm>
            <a:custGeom>
              <a:rect b="b" l="l" r="r" t="t"/>
              <a:pathLst>
                <a:path extrusionOk="0" h="1922" w="2975">
                  <a:moveTo>
                    <a:pt x="0" y="0"/>
                  </a:moveTo>
                  <a:lnTo>
                    <a:pt x="34" y="1420"/>
                  </a:lnTo>
                  <a:lnTo>
                    <a:pt x="2974" y="1922"/>
                  </a:lnTo>
                  <a:cubicBezTo>
                    <a:pt x="2456" y="217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2" name="Google Shape;2432;p48"/>
            <p:cNvSpPr/>
            <p:nvPr/>
          </p:nvSpPr>
          <p:spPr>
            <a:xfrm>
              <a:off x="5054806" y="2359847"/>
              <a:ext cx="72850" cy="63747"/>
            </a:xfrm>
            <a:custGeom>
              <a:rect b="b" l="l" r="r" t="t"/>
              <a:pathLst>
                <a:path extrusionOk="0" h="1989" w="2273">
                  <a:moveTo>
                    <a:pt x="2056" y="0"/>
                  </a:moveTo>
                  <a:cubicBezTo>
                    <a:pt x="2056" y="0"/>
                    <a:pt x="418" y="134"/>
                    <a:pt x="0" y="1989"/>
                  </a:cubicBezTo>
                  <a:lnTo>
                    <a:pt x="2273" y="1387"/>
                  </a:lnTo>
                  <a:lnTo>
                    <a:pt x="20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3" name="Google Shape;2433;p48"/>
            <p:cNvSpPr/>
            <p:nvPr/>
          </p:nvSpPr>
          <p:spPr>
            <a:xfrm>
              <a:off x="5134065" y="2563332"/>
              <a:ext cx="62145" cy="82497"/>
            </a:xfrm>
            <a:custGeom>
              <a:rect b="b" l="l" r="r" t="t"/>
              <a:pathLst>
                <a:path extrusionOk="0" h="2574" w="1939">
                  <a:moveTo>
                    <a:pt x="34" y="84"/>
                  </a:moveTo>
                  <a:lnTo>
                    <a:pt x="34" y="84"/>
                  </a:lnTo>
                  <a:cubicBezTo>
                    <a:pt x="201" y="101"/>
                    <a:pt x="385" y="118"/>
                    <a:pt x="552" y="118"/>
                  </a:cubicBezTo>
                  <a:cubicBezTo>
                    <a:pt x="855" y="118"/>
                    <a:pt x="1281" y="133"/>
                    <a:pt x="1771" y="134"/>
                  </a:cubicBezTo>
                  <a:lnTo>
                    <a:pt x="1771" y="134"/>
                  </a:lnTo>
                  <a:cubicBezTo>
                    <a:pt x="1773" y="642"/>
                    <a:pt x="1787" y="1236"/>
                    <a:pt x="1788" y="1860"/>
                  </a:cubicBezTo>
                  <a:lnTo>
                    <a:pt x="1788" y="1860"/>
                  </a:lnTo>
                  <a:cubicBezTo>
                    <a:pt x="1754" y="1881"/>
                    <a:pt x="1726" y="1897"/>
                    <a:pt x="1688" y="1922"/>
                  </a:cubicBezTo>
                  <a:lnTo>
                    <a:pt x="1025" y="2396"/>
                  </a:lnTo>
                  <a:lnTo>
                    <a:pt x="1025" y="2396"/>
                  </a:lnTo>
                  <a:lnTo>
                    <a:pt x="117" y="1832"/>
                  </a:lnTo>
                  <a:lnTo>
                    <a:pt x="117" y="1832"/>
                  </a:lnTo>
                  <a:cubicBezTo>
                    <a:pt x="115" y="1323"/>
                    <a:pt x="83" y="908"/>
                    <a:pt x="67" y="602"/>
                  </a:cubicBezTo>
                  <a:cubicBezTo>
                    <a:pt x="67" y="435"/>
                    <a:pt x="67" y="251"/>
                    <a:pt x="34" y="84"/>
                  </a:cubicBezTo>
                  <a:close/>
                  <a:moveTo>
                    <a:pt x="1838" y="1"/>
                  </a:moveTo>
                  <a:cubicBezTo>
                    <a:pt x="1287" y="1"/>
                    <a:pt x="819" y="34"/>
                    <a:pt x="501" y="51"/>
                  </a:cubicBezTo>
                  <a:cubicBezTo>
                    <a:pt x="351" y="51"/>
                    <a:pt x="201" y="51"/>
                    <a:pt x="34" y="84"/>
                  </a:cubicBezTo>
                  <a:cubicBezTo>
                    <a:pt x="17" y="235"/>
                    <a:pt x="0" y="402"/>
                    <a:pt x="17" y="552"/>
                  </a:cubicBezTo>
                  <a:cubicBezTo>
                    <a:pt x="0" y="869"/>
                    <a:pt x="0" y="1321"/>
                    <a:pt x="0" y="1889"/>
                  </a:cubicBezTo>
                  <a:lnTo>
                    <a:pt x="0" y="1922"/>
                  </a:lnTo>
                  <a:lnTo>
                    <a:pt x="17" y="1939"/>
                  </a:lnTo>
                  <a:lnTo>
                    <a:pt x="986" y="2557"/>
                  </a:lnTo>
                  <a:lnTo>
                    <a:pt x="1036" y="2574"/>
                  </a:lnTo>
                  <a:lnTo>
                    <a:pt x="1070" y="2540"/>
                  </a:lnTo>
                  <a:cubicBezTo>
                    <a:pt x="1304" y="2390"/>
                    <a:pt x="1537" y="2223"/>
                    <a:pt x="1771" y="2056"/>
                  </a:cubicBezTo>
                  <a:lnTo>
                    <a:pt x="1905" y="1956"/>
                  </a:lnTo>
                  <a:lnTo>
                    <a:pt x="1938" y="1939"/>
                  </a:lnTo>
                  <a:lnTo>
                    <a:pt x="1938" y="1889"/>
                  </a:lnTo>
                  <a:cubicBezTo>
                    <a:pt x="1922" y="1220"/>
                    <a:pt x="1922" y="602"/>
                    <a:pt x="1905" y="67"/>
                  </a:cubicBezTo>
                  <a:lnTo>
                    <a:pt x="190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4" name="Google Shape;2434;p48"/>
            <p:cNvSpPr/>
            <p:nvPr/>
          </p:nvSpPr>
          <p:spPr>
            <a:xfrm>
              <a:off x="5134065" y="2577274"/>
              <a:ext cx="57850" cy="4840"/>
            </a:xfrm>
            <a:custGeom>
              <a:rect b="b" l="l" r="r" t="t"/>
              <a:pathLst>
                <a:path extrusionOk="0" h="151" w="1805">
                  <a:moveTo>
                    <a:pt x="903" y="0"/>
                  </a:moveTo>
                  <a:cubicBezTo>
                    <a:pt x="401" y="0"/>
                    <a:pt x="0" y="33"/>
                    <a:pt x="0" y="67"/>
                  </a:cubicBezTo>
                  <a:cubicBezTo>
                    <a:pt x="0" y="117"/>
                    <a:pt x="401" y="150"/>
                    <a:pt x="903" y="150"/>
                  </a:cubicBezTo>
                  <a:cubicBezTo>
                    <a:pt x="1404" y="150"/>
                    <a:pt x="1805" y="117"/>
                    <a:pt x="1805" y="84"/>
                  </a:cubicBezTo>
                  <a:cubicBezTo>
                    <a:pt x="1805" y="33"/>
                    <a:pt x="1404" y="0"/>
                    <a:pt x="9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5" name="Google Shape;2435;p48"/>
            <p:cNvSpPr/>
            <p:nvPr/>
          </p:nvSpPr>
          <p:spPr>
            <a:xfrm>
              <a:off x="5053203" y="2423562"/>
              <a:ext cx="5929" cy="85189"/>
            </a:xfrm>
            <a:custGeom>
              <a:rect b="b" l="l" r="r" t="t"/>
              <a:pathLst>
                <a:path extrusionOk="0" h="2658" w="185">
                  <a:moveTo>
                    <a:pt x="84" y="1"/>
                  </a:moveTo>
                  <a:cubicBezTo>
                    <a:pt x="34" y="1"/>
                    <a:pt x="0" y="602"/>
                    <a:pt x="17" y="1337"/>
                  </a:cubicBezTo>
                  <a:cubicBezTo>
                    <a:pt x="17" y="2073"/>
                    <a:pt x="67" y="2657"/>
                    <a:pt x="117" y="2657"/>
                  </a:cubicBezTo>
                  <a:cubicBezTo>
                    <a:pt x="151" y="2657"/>
                    <a:pt x="184" y="2073"/>
                    <a:pt x="167" y="1337"/>
                  </a:cubicBezTo>
                  <a:cubicBezTo>
                    <a:pt x="167" y="585"/>
                    <a:pt x="117" y="1"/>
                    <a:pt x="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6" name="Google Shape;2436;p48"/>
            <p:cNvSpPr/>
            <p:nvPr/>
          </p:nvSpPr>
          <p:spPr>
            <a:xfrm>
              <a:off x="5066055" y="2434075"/>
              <a:ext cx="13397" cy="11826"/>
            </a:xfrm>
            <a:custGeom>
              <a:rect b="b" l="l" r="r" t="t"/>
              <a:pathLst>
                <a:path extrusionOk="0" h="369" w="418">
                  <a:moveTo>
                    <a:pt x="244" y="0"/>
                  </a:moveTo>
                  <a:cubicBezTo>
                    <a:pt x="212" y="0"/>
                    <a:pt x="192" y="14"/>
                    <a:pt x="201" y="24"/>
                  </a:cubicBezTo>
                  <a:cubicBezTo>
                    <a:pt x="201" y="40"/>
                    <a:pt x="234" y="57"/>
                    <a:pt x="251" y="107"/>
                  </a:cubicBezTo>
                  <a:cubicBezTo>
                    <a:pt x="268" y="157"/>
                    <a:pt x="268" y="207"/>
                    <a:pt x="217" y="207"/>
                  </a:cubicBezTo>
                  <a:cubicBezTo>
                    <a:pt x="206" y="210"/>
                    <a:pt x="196" y="212"/>
                    <a:pt x="187" y="212"/>
                  </a:cubicBezTo>
                  <a:cubicBezTo>
                    <a:pt x="145" y="212"/>
                    <a:pt x="134" y="179"/>
                    <a:pt x="134" y="124"/>
                  </a:cubicBezTo>
                  <a:cubicBezTo>
                    <a:pt x="134" y="90"/>
                    <a:pt x="167" y="57"/>
                    <a:pt x="167" y="40"/>
                  </a:cubicBezTo>
                  <a:cubicBezTo>
                    <a:pt x="167" y="27"/>
                    <a:pt x="155" y="19"/>
                    <a:pt x="137" y="19"/>
                  </a:cubicBezTo>
                  <a:cubicBezTo>
                    <a:pt x="108" y="19"/>
                    <a:pt x="64" y="39"/>
                    <a:pt x="34" y="90"/>
                  </a:cubicBezTo>
                  <a:cubicBezTo>
                    <a:pt x="0" y="157"/>
                    <a:pt x="0" y="207"/>
                    <a:pt x="34" y="274"/>
                  </a:cubicBezTo>
                  <a:cubicBezTo>
                    <a:pt x="76" y="338"/>
                    <a:pt x="143" y="369"/>
                    <a:pt x="209" y="369"/>
                  </a:cubicBezTo>
                  <a:cubicBezTo>
                    <a:pt x="297" y="369"/>
                    <a:pt x="382" y="313"/>
                    <a:pt x="401" y="207"/>
                  </a:cubicBezTo>
                  <a:cubicBezTo>
                    <a:pt x="418" y="141"/>
                    <a:pt x="385" y="74"/>
                    <a:pt x="334" y="40"/>
                  </a:cubicBezTo>
                  <a:cubicBezTo>
                    <a:pt x="304" y="10"/>
                    <a:pt x="270" y="0"/>
                    <a:pt x="24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7" name="Google Shape;2437;p48"/>
            <p:cNvSpPr/>
            <p:nvPr/>
          </p:nvSpPr>
          <p:spPr>
            <a:xfrm>
              <a:off x="5069260" y="2468272"/>
              <a:ext cx="13942" cy="12115"/>
            </a:xfrm>
            <a:custGeom>
              <a:rect b="b" l="l" r="r" t="t"/>
              <a:pathLst>
                <a:path extrusionOk="0" h="378" w="435">
                  <a:moveTo>
                    <a:pt x="151" y="0"/>
                  </a:moveTo>
                  <a:cubicBezTo>
                    <a:pt x="128" y="0"/>
                    <a:pt x="85" y="18"/>
                    <a:pt x="51" y="76"/>
                  </a:cubicBezTo>
                  <a:cubicBezTo>
                    <a:pt x="17" y="126"/>
                    <a:pt x="1" y="193"/>
                    <a:pt x="34" y="243"/>
                  </a:cubicBezTo>
                  <a:cubicBezTo>
                    <a:pt x="69" y="331"/>
                    <a:pt x="146" y="377"/>
                    <a:pt x="225" y="377"/>
                  </a:cubicBezTo>
                  <a:cubicBezTo>
                    <a:pt x="297" y="377"/>
                    <a:pt x="371" y="339"/>
                    <a:pt x="418" y="260"/>
                  </a:cubicBezTo>
                  <a:cubicBezTo>
                    <a:pt x="435" y="210"/>
                    <a:pt x="435" y="143"/>
                    <a:pt x="418" y="93"/>
                  </a:cubicBezTo>
                  <a:cubicBezTo>
                    <a:pt x="387" y="30"/>
                    <a:pt x="343" y="13"/>
                    <a:pt x="314" y="13"/>
                  </a:cubicBezTo>
                  <a:cubicBezTo>
                    <a:pt x="296" y="13"/>
                    <a:pt x="285" y="20"/>
                    <a:pt x="285" y="26"/>
                  </a:cubicBezTo>
                  <a:cubicBezTo>
                    <a:pt x="268" y="43"/>
                    <a:pt x="301" y="76"/>
                    <a:pt x="301" y="126"/>
                  </a:cubicBezTo>
                  <a:cubicBezTo>
                    <a:pt x="301" y="176"/>
                    <a:pt x="285" y="226"/>
                    <a:pt x="218" y="226"/>
                  </a:cubicBezTo>
                  <a:cubicBezTo>
                    <a:pt x="168" y="210"/>
                    <a:pt x="134" y="176"/>
                    <a:pt x="151" y="109"/>
                  </a:cubicBezTo>
                  <a:cubicBezTo>
                    <a:pt x="151" y="59"/>
                    <a:pt x="184" y="43"/>
                    <a:pt x="168" y="9"/>
                  </a:cubicBezTo>
                  <a:cubicBezTo>
                    <a:pt x="168" y="4"/>
                    <a:pt x="161" y="0"/>
                    <a:pt x="15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8" name="Google Shape;2438;p48"/>
            <p:cNvSpPr/>
            <p:nvPr/>
          </p:nvSpPr>
          <p:spPr>
            <a:xfrm>
              <a:off x="4961636" y="2397858"/>
              <a:ext cx="74997" cy="54132"/>
            </a:xfrm>
            <a:custGeom>
              <a:rect b="b" l="l" r="r" t="t"/>
              <a:pathLst>
                <a:path extrusionOk="0" h="1689" w="2340">
                  <a:moveTo>
                    <a:pt x="2189" y="1"/>
                  </a:moveTo>
                  <a:cubicBezTo>
                    <a:pt x="2055" y="34"/>
                    <a:pt x="1938" y="134"/>
                    <a:pt x="1888" y="268"/>
                  </a:cubicBezTo>
                  <a:cubicBezTo>
                    <a:pt x="1838" y="452"/>
                    <a:pt x="1788" y="652"/>
                    <a:pt x="1754" y="836"/>
                  </a:cubicBezTo>
                  <a:cubicBezTo>
                    <a:pt x="1727" y="1014"/>
                    <a:pt x="1688" y="1215"/>
                    <a:pt x="1648" y="1410"/>
                  </a:cubicBezTo>
                  <a:lnTo>
                    <a:pt x="1648" y="1410"/>
                  </a:lnTo>
                  <a:lnTo>
                    <a:pt x="1571" y="1354"/>
                  </a:lnTo>
                  <a:cubicBezTo>
                    <a:pt x="691" y="735"/>
                    <a:pt x="65" y="100"/>
                    <a:pt x="4" y="100"/>
                  </a:cubicBezTo>
                  <a:cubicBezTo>
                    <a:pt x="2" y="100"/>
                    <a:pt x="1" y="100"/>
                    <a:pt x="0" y="101"/>
                  </a:cubicBezTo>
                  <a:cubicBezTo>
                    <a:pt x="100" y="285"/>
                    <a:pt x="234" y="435"/>
                    <a:pt x="384" y="569"/>
                  </a:cubicBezTo>
                  <a:cubicBezTo>
                    <a:pt x="719" y="903"/>
                    <a:pt x="1086" y="1204"/>
                    <a:pt x="1470" y="1488"/>
                  </a:cubicBezTo>
                  <a:cubicBezTo>
                    <a:pt x="1537" y="1521"/>
                    <a:pt x="1604" y="1571"/>
                    <a:pt x="1654" y="1605"/>
                  </a:cubicBezTo>
                  <a:lnTo>
                    <a:pt x="1754" y="1688"/>
                  </a:lnTo>
                  <a:lnTo>
                    <a:pt x="1788" y="1555"/>
                  </a:lnTo>
                  <a:cubicBezTo>
                    <a:pt x="1821" y="1321"/>
                    <a:pt x="1855" y="1087"/>
                    <a:pt x="1888" y="870"/>
                  </a:cubicBezTo>
                  <a:cubicBezTo>
                    <a:pt x="1922" y="669"/>
                    <a:pt x="1938" y="485"/>
                    <a:pt x="1988" y="301"/>
                  </a:cubicBezTo>
                  <a:cubicBezTo>
                    <a:pt x="2022" y="201"/>
                    <a:pt x="2089" y="101"/>
                    <a:pt x="2206" y="51"/>
                  </a:cubicBezTo>
                  <a:cubicBezTo>
                    <a:pt x="2239" y="42"/>
                    <a:pt x="2268" y="42"/>
                    <a:pt x="2291" y="42"/>
                  </a:cubicBezTo>
                  <a:cubicBezTo>
                    <a:pt x="2309" y="42"/>
                    <a:pt x="2323" y="42"/>
                    <a:pt x="2333" y="38"/>
                  </a:cubicBezTo>
                  <a:lnTo>
                    <a:pt x="2333" y="38"/>
                  </a:lnTo>
                  <a:cubicBezTo>
                    <a:pt x="2337" y="43"/>
                    <a:pt x="2339" y="47"/>
                    <a:pt x="2339" y="51"/>
                  </a:cubicBezTo>
                  <a:lnTo>
                    <a:pt x="2339" y="34"/>
                  </a:lnTo>
                  <a:cubicBezTo>
                    <a:pt x="2337" y="36"/>
                    <a:pt x="2335" y="37"/>
                    <a:pt x="2333" y="38"/>
                  </a:cubicBezTo>
                  <a:lnTo>
                    <a:pt x="2333" y="38"/>
                  </a:lnTo>
                  <a:cubicBezTo>
                    <a:pt x="2316" y="21"/>
                    <a:pt x="2268" y="1"/>
                    <a:pt x="218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9" name="Google Shape;2439;p48"/>
            <p:cNvSpPr/>
            <p:nvPr/>
          </p:nvSpPr>
          <p:spPr>
            <a:xfrm>
              <a:off x="5068203" y="2394653"/>
              <a:ext cx="63203" cy="59998"/>
            </a:xfrm>
            <a:custGeom>
              <a:rect b="b" l="l" r="r" t="t"/>
              <a:pathLst>
                <a:path extrusionOk="0" h="1872" w="1972">
                  <a:moveTo>
                    <a:pt x="50" y="0"/>
                  </a:moveTo>
                  <a:cubicBezTo>
                    <a:pt x="0" y="17"/>
                    <a:pt x="551" y="685"/>
                    <a:pt x="685" y="1705"/>
                  </a:cubicBezTo>
                  <a:lnTo>
                    <a:pt x="702" y="1872"/>
                  </a:lnTo>
                  <a:lnTo>
                    <a:pt x="819" y="1755"/>
                  </a:lnTo>
                  <a:cubicBezTo>
                    <a:pt x="819" y="1738"/>
                    <a:pt x="836" y="1738"/>
                    <a:pt x="852" y="1721"/>
                  </a:cubicBezTo>
                  <a:cubicBezTo>
                    <a:pt x="1638" y="970"/>
                    <a:pt x="1972" y="134"/>
                    <a:pt x="1938" y="134"/>
                  </a:cubicBezTo>
                  <a:lnTo>
                    <a:pt x="1922" y="134"/>
                  </a:lnTo>
                  <a:cubicBezTo>
                    <a:pt x="1921" y="133"/>
                    <a:pt x="1920" y="133"/>
                    <a:pt x="1919" y="133"/>
                  </a:cubicBezTo>
                  <a:cubicBezTo>
                    <a:pt x="1874" y="133"/>
                    <a:pt x="1513" y="851"/>
                    <a:pt x="809" y="1534"/>
                  </a:cubicBezTo>
                  <a:lnTo>
                    <a:pt x="809" y="1534"/>
                  </a:lnTo>
                  <a:cubicBezTo>
                    <a:pt x="733" y="1141"/>
                    <a:pt x="593" y="773"/>
                    <a:pt x="401" y="418"/>
                  </a:cubicBezTo>
                  <a:cubicBezTo>
                    <a:pt x="318" y="251"/>
                    <a:pt x="201" y="117"/>
                    <a:pt x="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0" name="Google Shape;2440;p48"/>
            <p:cNvSpPr/>
            <p:nvPr/>
          </p:nvSpPr>
          <p:spPr>
            <a:xfrm>
              <a:off x="4846481" y="2484041"/>
              <a:ext cx="30031" cy="39710"/>
            </a:xfrm>
            <a:custGeom>
              <a:rect b="b" l="l" r="r" t="t"/>
              <a:pathLst>
                <a:path extrusionOk="0" h="1239" w="937">
                  <a:moveTo>
                    <a:pt x="38" y="1"/>
                  </a:moveTo>
                  <a:cubicBezTo>
                    <a:pt x="36" y="1"/>
                    <a:pt x="35" y="1"/>
                    <a:pt x="34" y="2"/>
                  </a:cubicBezTo>
                  <a:cubicBezTo>
                    <a:pt x="1" y="35"/>
                    <a:pt x="168" y="319"/>
                    <a:pt x="402" y="670"/>
                  </a:cubicBezTo>
                  <a:cubicBezTo>
                    <a:pt x="644" y="994"/>
                    <a:pt x="856" y="1239"/>
                    <a:pt x="899" y="1239"/>
                  </a:cubicBezTo>
                  <a:cubicBezTo>
                    <a:pt x="901" y="1239"/>
                    <a:pt x="902" y="1239"/>
                    <a:pt x="903" y="1238"/>
                  </a:cubicBezTo>
                  <a:cubicBezTo>
                    <a:pt x="936" y="1221"/>
                    <a:pt x="769" y="921"/>
                    <a:pt x="535" y="570"/>
                  </a:cubicBezTo>
                  <a:cubicBezTo>
                    <a:pt x="309" y="246"/>
                    <a:pt x="82" y="1"/>
                    <a:pt x="3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1" name="Google Shape;2441;p48"/>
            <p:cNvSpPr/>
            <p:nvPr/>
          </p:nvSpPr>
          <p:spPr>
            <a:xfrm>
              <a:off x="4783823" y="2573492"/>
              <a:ext cx="26826" cy="55767"/>
            </a:xfrm>
            <a:custGeom>
              <a:rect b="b" l="l" r="r" t="t"/>
              <a:pathLst>
                <a:path extrusionOk="0" h="1740" w="837">
                  <a:moveTo>
                    <a:pt x="801" y="1"/>
                  </a:moveTo>
                  <a:cubicBezTo>
                    <a:pt x="760" y="1"/>
                    <a:pt x="548" y="378"/>
                    <a:pt x="352" y="836"/>
                  </a:cubicBezTo>
                  <a:cubicBezTo>
                    <a:pt x="135" y="1321"/>
                    <a:pt x="1" y="1722"/>
                    <a:pt x="34" y="1739"/>
                  </a:cubicBezTo>
                  <a:cubicBezTo>
                    <a:pt x="35" y="1739"/>
                    <a:pt x="36" y="1739"/>
                    <a:pt x="37" y="1739"/>
                  </a:cubicBezTo>
                  <a:cubicBezTo>
                    <a:pt x="76" y="1739"/>
                    <a:pt x="273" y="1377"/>
                    <a:pt x="485" y="903"/>
                  </a:cubicBezTo>
                  <a:cubicBezTo>
                    <a:pt x="703" y="435"/>
                    <a:pt x="836" y="18"/>
                    <a:pt x="803" y="1"/>
                  </a:cubicBezTo>
                  <a:cubicBezTo>
                    <a:pt x="802" y="1"/>
                    <a:pt x="801" y="1"/>
                    <a:pt x="8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2" name="Google Shape;2442;p48"/>
            <p:cNvSpPr/>
            <p:nvPr/>
          </p:nvSpPr>
          <p:spPr>
            <a:xfrm>
              <a:off x="4862538" y="2625349"/>
              <a:ext cx="39133" cy="42466"/>
            </a:xfrm>
            <a:custGeom>
              <a:rect b="b" l="l" r="r" t="t"/>
              <a:pathLst>
                <a:path extrusionOk="0" h="1325" w="1221">
                  <a:moveTo>
                    <a:pt x="42" y="1"/>
                  </a:moveTo>
                  <a:cubicBezTo>
                    <a:pt x="39" y="1"/>
                    <a:pt x="36" y="2"/>
                    <a:pt x="34" y="4"/>
                  </a:cubicBezTo>
                  <a:cubicBezTo>
                    <a:pt x="1" y="21"/>
                    <a:pt x="235" y="338"/>
                    <a:pt x="552" y="706"/>
                  </a:cubicBezTo>
                  <a:cubicBezTo>
                    <a:pt x="860" y="1062"/>
                    <a:pt x="1137" y="1325"/>
                    <a:pt x="1184" y="1325"/>
                  </a:cubicBezTo>
                  <a:cubicBezTo>
                    <a:pt x="1185" y="1325"/>
                    <a:pt x="1186" y="1324"/>
                    <a:pt x="1187" y="1324"/>
                  </a:cubicBezTo>
                  <a:cubicBezTo>
                    <a:pt x="1221" y="1290"/>
                    <a:pt x="987" y="973"/>
                    <a:pt x="669" y="605"/>
                  </a:cubicBezTo>
                  <a:cubicBezTo>
                    <a:pt x="370" y="259"/>
                    <a:pt x="100" y="1"/>
                    <a:pt x="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3" name="Google Shape;2443;p48"/>
            <p:cNvSpPr/>
            <p:nvPr/>
          </p:nvSpPr>
          <p:spPr>
            <a:xfrm>
              <a:off x="4925740" y="2557339"/>
              <a:ext cx="37531" cy="30800"/>
            </a:xfrm>
            <a:custGeom>
              <a:rect b="b" l="l" r="r" t="t"/>
              <a:pathLst>
                <a:path extrusionOk="0" h="961" w="1171">
                  <a:moveTo>
                    <a:pt x="1142" y="0"/>
                  </a:moveTo>
                  <a:cubicBezTo>
                    <a:pt x="1080" y="0"/>
                    <a:pt x="829" y="189"/>
                    <a:pt x="535" y="422"/>
                  </a:cubicBezTo>
                  <a:cubicBezTo>
                    <a:pt x="235" y="689"/>
                    <a:pt x="1" y="923"/>
                    <a:pt x="34" y="956"/>
                  </a:cubicBezTo>
                  <a:cubicBezTo>
                    <a:pt x="37" y="959"/>
                    <a:pt x="41" y="960"/>
                    <a:pt x="46" y="960"/>
                  </a:cubicBezTo>
                  <a:cubicBezTo>
                    <a:pt x="110" y="960"/>
                    <a:pt x="358" y="785"/>
                    <a:pt x="636" y="538"/>
                  </a:cubicBezTo>
                  <a:cubicBezTo>
                    <a:pt x="953" y="288"/>
                    <a:pt x="1170" y="37"/>
                    <a:pt x="1153" y="4"/>
                  </a:cubicBezTo>
                  <a:cubicBezTo>
                    <a:pt x="1151" y="1"/>
                    <a:pt x="1147" y="0"/>
                    <a:pt x="11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4" name="Google Shape;2444;p48"/>
            <p:cNvSpPr/>
            <p:nvPr/>
          </p:nvSpPr>
          <p:spPr>
            <a:xfrm>
              <a:off x="4956797" y="2474938"/>
              <a:ext cx="26826" cy="33941"/>
            </a:xfrm>
            <a:custGeom>
              <a:rect b="b" l="l" r="r" t="t"/>
              <a:pathLst>
                <a:path extrusionOk="0" h="1059" w="837">
                  <a:moveTo>
                    <a:pt x="55" y="1"/>
                  </a:moveTo>
                  <a:cubicBezTo>
                    <a:pt x="53" y="1"/>
                    <a:pt x="52" y="1"/>
                    <a:pt x="51" y="2"/>
                  </a:cubicBezTo>
                  <a:cubicBezTo>
                    <a:pt x="1" y="18"/>
                    <a:pt x="118" y="302"/>
                    <a:pt x="335" y="603"/>
                  </a:cubicBezTo>
                  <a:cubicBezTo>
                    <a:pt x="535" y="880"/>
                    <a:pt x="735" y="1058"/>
                    <a:pt x="792" y="1058"/>
                  </a:cubicBezTo>
                  <a:cubicBezTo>
                    <a:pt x="796" y="1058"/>
                    <a:pt x="800" y="1057"/>
                    <a:pt x="803" y="1054"/>
                  </a:cubicBezTo>
                  <a:cubicBezTo>
                    <a:pt x="836" y="1038"/>
                    <a:pt x="669" y="804"/>
                    <a:pt x="452" y="503"/>
                  </a:cubicBezTo>
                  <a:cubicBezTo>
                    <a:pt x="258" y="229"/>
                    <a:pt x="96" y="1"/>
                    <a:pt x="5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5" name="Google Shape;2445;p48"/>
            <p:cNvSpPr/>
            <p:nvPr/>
          </p:nvSpPr>
          <p:spPr>
            <a:xfrm>
              <a:off x="4949842" y="2725473"/>
              <a:ext cx="50383" cy="34518"/>
            </a:xfrm>
            <a:custGeom>
              <a:rect b="b" l="l" r="r" t="t"/>
              <a:pathLst>
                <a:path extrusionOk="0" h="1077" w="1572">
                  <a:moveTo>
                    <a:pt x="1542" y="0"/>
                  </a:moveTo>
                  <a:cubicBezTo>
                    <a:pt x="1472" y="0"/>
                    <a:pt x="1117" y="163"/>
                    <a:pt x="719" y="439"/>
                  </a:cubicBezTo>
                  <a:cubicBezTo>
                    <a:pt x="301" y="739"/>
                    <a:pt x="0" y="1040"/>
                    <a:pt x="34" y="1074"/>
                  </a:cubicBezTo>
                  <a:cubicBezTo>
                    <a:pt x="36" y="1076"/>
                    <a:pt x="39" y="1077"/>
                    <a:pt x="43" y="1077"/>
                  </a:cubicBezTo>
                  <a:cubicBezTo>
                    <a:pt x="108" y="1077"/>
                    <a:pt x="427" y="839"/>
                    <a:pt x="819" y="572"/>
                  </a:cubicBezTo>
                  <a:cubicBezTo>
                    <a:pt x="1237" y="272"/>
                    <a:pt x="1571" y="38"/>
                    <a:pt x="1554" y="4"/>
                  </a:cubicBezTo>
                  <a:cubicBezTo>
                    <a:pt x="1553" y="1"/>
                    <a:pt x="1549" y="0"/>
                    <a:pt x="15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6" name="Google Shape;2446;p48"/>
            <p:cNvSpPr/>
            <p:nvPr/>
          </p:nvSpPr>
          <p:spPr>
            <a:xfrm>
              <a:off x="4985193" y="2631759"/>
              <a:ext cx="36441" cy="31890"/>
            </a:xfrm>
            <a:custGeom>
              <a:rect b="b" l="l" r="r" t="t"/>
              <a:pathLst>
                <a:path extrusionOk="0" h="995" w="1137">
                  <a:moveTo>
                    <a:pt x="45" y="1"/>
                  </a:moveTo>
                  <a:cubicBezTo>
                    <a:pt x="40" y="1"/>
                    <a:pt x="36" y="2"/>
                    <a:pt x="34" y="4"/>
                  </a:cubicBezTo>
                  <a:cubicBezTo>
                    <a:pt x="0" y="38"/>
                    <a:pt x="217" y="288"/>
                    <a:pt x="518" y="556"/>
                  </a:cubicBezTo>
                  <a:cubicBezTo>
                    <a:pt x="795" y="817"/>
                    <a:pt x="1030" y="994"/>
                    <a:pt x="1091" y="994"/>
                  </a:cubicBezTo>
                  <a:cubicBezTo>
                    <a:pt x="1096" y="994"/>
                    <a:pt x="1100" y="993"/>
                    <a:pt x="1103" y="990"/>
                  </a:cubicBezTo>
                  <a:cubicBezTo>
                    <a:pt x="1136" y="973"/>
                    <a:pt x="919" y="723"/>
                    <a:pt x="618" y="439"/>
                  </a:cubicBezTo>
                  <a:cubicBezTo>
                    <a:pt x="355" y="191"/>
                    <a:pt x="106" y="1"/>
                    <a:pt x="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7" name="Google Shape;2447;p48"/>
            <p:cNvSpPr/>
            <p:nvPr/>
          </p:nvSpPr>
          <p:spPr>
            <a:xfrm>
              <a:off x="5070863" y="2549871"/>
              <a:ext cx="20384" cy="44005"/>
            </a:xfrm>
            <a:custGeom>
              <a:rect b="b" l="l" r="r" t="t"/>
              <a:pathLst>
                <a:path extrusionOk="0" h="1373" w="636">
                  <a:moveTo>
                    <a:pt x="595" y="0"/>
                  </a:moveTo>
                  <a:cubicBezTo>
                    <a:pt x="547" y="0"/>
                    <a:pt x="360" y="274"/>
                    <a:pt x="218" y="638"/>
                  </a:cubicBezTo>
                  <a:cubicBezTo>
                    <a:pt x="67" y="1022"/>
                    <a:pt x="1" y="1356"/>
                    <a:pt x="51" y="1373"/>
                  </a:cubicBezTo>
                  <a:cubicBezTo>
                    <a:pt x="84" y="1373"/>
                    <a:pt x="218" y="1072"/>
                    <a:pt x="368" y="688"/>
                  </a:cubicBezTo>
                  <a:cubicBezTo>
                    <a:pt x="519" y="320"/>
                    <a:pt x="636" y="20"/>
                    <a:pt x="602" y="3"/>
                  </a:cubicBezTo>
                  <a:cubicBezTo>
                    <a:pt x="600" y="1"/>
                    <a:pt x="598" y="0"/>
                    <a:pt x="5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8" name="Google Shape;2448;p48"/>
            <p:cNvSpPr/>
            <p:nvPr/>
          </p:nvSpPr>
          <p:spPr>
            <a:xfrm>
              <a:off x="5063363" y="2737364"/>
              <a:ext cx="33236" cy="36569"/>
            </a:xfrm>
            <a:custGeom>
              <a:rect b="b" l="l" r="r" t="t"/>
              <a:pathLst>
                <a:path extrusionOk="0" h="1141" w="1037">
                  <a:moveTo>
                    <a:pt x="38" y="0"/>
                  </a:moveTo>
                  <a:cubicBezTo>
                    <a:pt x="36" y="0"/>
                    <a:pt x="35" y="0"/>
                    <a:pt x="34" y="1"/>
                  </a:cubicBezTo>
                  <a:cubicBezTo>
                    <a:pt x="1" y="18"/>
                    <a:pt x="134" y="335"/>
                    <a:pt x="418" y="653"/>
                  </a:cubicBezTo>
                  <a:cubicBezTo>
                    <a:pt x="666" y="947"/>
                    <a:pt x="943" y="1141"/>
                    <a:pt x="995" y="1141"/>
                  </a:cubicBezTo>
                  <a:cubicBezTo>
                    <a:pt x="999" y="1141"/>
                    <a:pt x="1002" y="1139"/>
                    <a:pt x="1003" y="1137"/>
                  </a:cubicBezTo>
                  <a:cubicBezTo>
                    <a:pt x="1037" y="1104"/>
                    <a:pt x="803" y="853"/>
                    <a:pt x="535" y="552"/>
                  </a:cubicBezTo>
                  <a:cubicBezTo>
                    <a:pt x="276" y="260"/>
                    <a:pt x="80" y="0"/>
                    <a:pt x="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9" name="Google Shape;2449;p48"/>
            <p:cNvSpPr/>
            <p:nvPr/>
          </p:nvSpPr>
          <p:spPr>
            <a:xfrm>
              <a:off x="5093362" y="2651598"/>
              <a:ext cx="39133" cy="36120"/>
            </a:xfrm>
            <a:custGeom>
              <a:rect b="b" l="l" r="r" t="t"/>
              <a:pathLst>
                <a:path extrusionOk="0" h="1127" w="1221">
                  <a:moveTo>
                    <a:pt x="43" y="0"/>
                  </a:moveTo>
                  <a:cubicBezTo>
                    <a:pt x="39" y="0"/>
                    <a:pt x="36" y="1"/>
                    <a:pt x="34" y="4"/>
                  </a:cubicBezTo>
                  <a:cubicBezTo>
                    <a:pt x="0" y="37"/>
                    <a:pt x="234" y="321"/>
                    <a:pt x="552" y="622"/>
                  </a:cubicBezTo>
                  <a:cubicBezTo>
                    <a:pt x="848" y="918"/>
                    <a:pt x="1114" y="1126"/>
                    <a:pt x="1176" y="1126"/>
                  </a:cubicBezTo>
                  <a:cubicBezTo>
                    <a:pt x="1181" y="1126"/>
                    <a:pt x="1184" y="1125"/>
                    <a:pt x="1187" y="1123"/>
                  </a:cubicBezTo>
                  <a:cubicBezTo>
                    <a:pt x="1220" y="1090"/>
                    <a:pt x="986" y="822"/>
                    <a:pt x="669" y="505"/>
                  </a:cubicBezTo>
                  <a:cubicBezTo>
                    <a:pt x="372" y="223"/>
                    <a:pt x="104" y="0"/>
                    <a:pt x="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0" name="Google Shape;2450;p48"/>
            <p:cNvSpPr/>
            <p:nvPr/>
          </p:nvSpPr>
          <p:spPr>
            <a:xfrm>
              <a:off x="5179032" y="2753293"/>
              <a:ext cx="45543" cy="35608"/>
            </a:xfrm>
            <a:custGeom>
              <a:rect b="b" l="l" r="r" t="t"/>
              <a:pathLst>
                <a:path extrusionOk="0" h="1111" w="1421">
                  <a:moveTo>
                    <a:pt x="1393" y="1"/>
                  </a:moveTo>
                  <a:cubicBezTo>
                    <a:pt x="1325" y="1"/>
                    <a:pt x="988" y="164"/>
                    <a:pt x="636" y="440"/>
                  </a:cubicBezTo>
                  <a:cubicBezTo>
                    <a:pt x="251" y="757"/>
                    <a:pt x="1" y="1074"/>
                    <a:pt x="34" y="1108"/>
                  </a:cubicBezTo>
                  <a:cubicBezTo>
                    <a:pt x="36" y="1110"/>
                    <a:pt x="39" y="1111"/>
                    <a:pt x="42" y="1111"/>
                  </a:cubicBezTo>
                  <a:cubicBezTo>
                    <a:pt x="102" y="1111"/>
                    <a:pt x="389" y="857"/>
                    <a:pt x="736" y="573"/>
                  </a:cubicBezTo>
                  <a:cubicBezTo>
                    <a:pt x="1104" y="272"/>
                    <a:pt x="1421" y="39"/>
                    <a:pt x="1404" y="5"/>
                  </a:cubicBezTo>
                  <a:cubicBezTo>
                    <a:pt x="1403" y="2"/>
                    <a:pt x="1399" y="1"/>
                    <a:pt x="13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1" name="Google Shape;2451;p48"/>
            <p:cNvSpPr/>
            <p:nvPr/>
          </p:nvSpPr>
          <p:spPr>
            <a:xfrm>
              <a:off x="5175827" y="2677815"/>
              <a:ext cx="46633" cy="35063"/>
            </a:xfrm>
            <a:custGeom>
              <a:rect b="b" l="l" r="r" t="t"/>
              <a:pathLst>
                <a:path extrusionOk="0" h="1094" w="1455">
                  <a:moveTo>
                    <a:pt x="1413" y="1"/>
                  </a:moveTo>
                  <a:cubicBezTo>
                    <a:pt x="1358" y="1"/>
                    <a:pt x="1044" y="209"/>
                    <a:pt x="686" y="489"/>
                  </a:cubicBezTo>
                  <a:cubicBezTo>
                    <a:pt x="285" y="773"/>
                    <a:pt x="1" y="1057"/>
                    <a:pt x="34" y="1090"/>
                  </a:cubicBezTo>
                  <a:cubicBezTo>
                    <a:pt x="35" y="1093"/>
                    <a:pt x="38" y="1094"/>
                    <a:pt x="42" y="1094"/>
                  </a:cubicBezTo>
                  <a:cubicBezTo>
                    <a:pt x="96" y="1094"/>
                    <a:pt x="411" y="886"/>
                    <a:pt x="769" y="606"/>
                  </a:cubicBezTo>
                  <a:cubicBezTo>
                    <a:pt x="1153" y="305"/>
                    <a:pt x="1454" y="38"/>
                    <a:pt x="1421" y="4"/>
                  </a:cubicBezTo>
                  <a:cubicBezTo>
                    <a:pt x="1420" y="2"/>
                    <a:pt x="1417" y="1"/>
                    <a:pt x="14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2" name="Google Shape;2452;p48"/>
            <p:cNvSpPr/>
            <p:nvPr/>
          </p:nvSpPr>
          <p:spPr>
            <a:xfrm>
              <a:off x="5231529" y="2564422"/>
              <a:ext cx="8589" cy="51440"/>
            </a:xfrm>
            <a:custGeom>
              <a:rect b="b" l="l" r="r" t="t"/>
              <a:pathLst>
                <a:path extrusionOk="0" h="1605" w="268">
                  <a:moveTo>
                    <a:pt x="100" y="0"/>
                  </a:moveTo>
                  <a:cubicBezTo>
                    <a:pt x="50" y="0"/>
                    <a:pt x="0" y="368"/>
                    <a:pt x="34" y="819"/>
                  </a:cubicBezTo>
                  <a:cubicBezTo>
                    <a:pt x="66" y="1260"/>
                    <a:pt x="179" y="1605"/>
                    <a:pt x="215" y="1605"/>
                  </a:cubicBezTo>
                  <a:cubicBezTo>
                    <a:pt x="216" y="1605"/>
                    <a:pt x="217" y="1604"/>
                    <a:pt x="217" y="1604"/>
                  </a:cubicBezTo>
                  <a:cubicBezTo>
                    <a:pt x="268" y="1604"/>
                    <a:pt x="234" y="1236"/>
                    <a:pt x="184" y="802"/>
                  </a:cubicBezTo>
                  <a:cubicBezTo>
                    <a:pt x="151" y="368"/>
                    <a:pt x="134" y="0"/>
                    <a:pt x="1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3" name="Google Shape;2453;p48"/>
            <p:cNvSpPr/>
            <p:nvPr/>
          </p:nvSpPr>
          <p:spPr>
            <a:xfrm>
              <a:off x="5157077" y="2594902"/>
              <a:ext cx="19326" cy="31697"/>
            </a:xfrm>
            <a:custGeom>
              <a:rect b="b" l="l" r="r" t="t"/>
              <a:pathLst>
                <a:path extrusionOk="0" h="989" w="603">
                  <a:moveTo>
                    <a:pt x="564" y="0"/>
                  </a:moveTo>
                  <a:cubicBezTo>
                    <a:pt x="524" y="0"/>
                    <a:pt x="379" y="196"/>
                    <a:pt x="235" y="453"/>
                  </a:cubicBezTo>
                  <a:cubicBezTo>
                    <a:pt x="84" y="737"/>
                    <a:pt x="1" y="971"/>
                    <a:pt x="34" y="987"/>
                  </a:cubicBezTo>
                  <a:cubicBezTo>
                    <a:pt x="35" y="988"/>
                    <a:pt x="37" y="988"/>
                    <a:pt x="39" y="988"/>
                  </a:cubicBezTo>
                  <a:cubicBezTo>
                    <a:pt x="79" y="988"/>
                    <a:pt x="224" y="793"/>
                    <a:pt x="368" y="536"/>
                  </a:cubicBezTo>
                  <a:cubicBezTo>
                    <a:pt x="519" y="252"/>
                    <a:pt x="602" y="18"/>
                    <a:pt x="569" y="1"/>
                  </a:cubicBezTo>
                  <a:cubicBezTo>
                    <a:pt x="567" y="1"/>
                    <a:pt x="566" y="0"/>
                    <a:pt x="56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4" name="Google Shape;2454;p48"/>
            <p:cNvSpPr/>
            <p:nvPr/>
          </p:nvSpPr>
          <p:spPr>
            <a:xfrm>
              <a:off x="5131373" y="2466285"/>
              <a:ext cx="48780" cy="31986"/>
            </a:xfrm>
            <a:custGeom>
              <a:rect b="b" l="l" r="r" t="t"/>
              <a:pathLst>
                <a:path extrusionOk="0" h="998" w="1522">
                  <a:moveTo>
                    <a:pt x="31" y="0"/>
                  </a:moveTo>
                  <a:cubicBezTo>
                    <a:pt x="25" y="0"/>
                    <a:pt x="20" y="2"/>
                    <a:pt x="17" y="4"/>
                  </a:cubicBezTo>
                  <a:cubicBezTo>
                    <a:pt x="1" y="38"/>
                    <a:pt x="301" y="288"/>
                    <a:pt x="719" y="572"/>
                  </a:cubicBezTo>
                  <a:cubicBezTo>
                    <a:pt x="1078" y="812"/>
                    <a:pt x="1398" y="998"/>
                    <a:pt x="1484" y="998"/>
                  </a:cubicBezTo>
                  <a:cubicBezTo>
                    <a:pt x="1494" y="998"/>
                    <a:pt x="1501" y="995"/>
                    <a:pt x="1504" y="990"/>
                  </a:cubicBezTo>
                  <a:cubicBezTo>
                    <a:pt x="1521" y="957"/>
                    <a:pt x="1204" y="706"/>
                    <a:pt x="803" y="439"/>
                  </a:cubicBezTo>
                  <a:cubicBezTo>
                    <a:pt x="418" y="177"/>
                    <a:pt x="104" y="0"/>
                    <a:pt x="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5" name="Google Shape;2455;p48"/>
            <p:cNvSpPr/>
            <p:nvPr/>
          </p:nvSpPr>
          <p:spPr>
            <a:xfrm>
              <a:off x="5192973" y="2436318"/>
              <a:ext cx="49838" cy="27146"/>
            </a:xfrm>
            <a:custGeom>
              <a:rect b="b" l="l" r="r" t="t"/>
              <a:pathLst>
                <a:path extrusionOk="0" h="847" w="1555">
                  <a:moveTo>
                    <a:pt x="28" y="0"/>
                  </a:moveTo>
                  <a:cubicBezTo>
                    <a:pt x="23" y="0"/>
                    <a:pt x="19" y="1"/>
                    <a:pt x="17" y="4"/>
                  </a:cubicBezTo>
                  <a:cubicBezTo>
                    <a:pt x="0" y="37"/>
                    <a:pt x="284" y="321"/>
                    <a:pt x="719" y="555"/>
                  </a:cubicBezTo>
                  <a:cubicBezTo>
                    <a:pt x="1078" y="756"/>
                    <a:pt x="1425" y="846"/>
                    <a:pt x="1525" y="846"/>
                  </a:cubicBezTo>
                  <a:cubicBezTo>
                    <a:pt x="1542" y="846"/>
                    <a:pt x="1552" y="844"/>
                    <a:pt x="1554" y="839"/>
                  </a:cubicBezTo>
                  <a:lnTo>
                    <a:pt x="1537" y="839"/>
                  </a:lnTo>
                  <a:cubicBezTo>
                    <a:pt x="1554" y="789"/>
                    <a:pt x="1203" y="639"/>
                    <a:pt x="785" y="421"/>
                  </a:cubicBezTo>
                  <a:cubicBezTo>
                    <a:pt x="397" y="204"/>
                    <a:pt x="95" y="0"/>
                    <a:pt x="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6" name="Google Shape;2456;p48"/>
            <p:cNvSpPr/>
            <p:nvPr/>
          </p:nvSpPr>
          <p:spPr>
            <a:xfrm>
              <a:off x="5249734" y="2500514"/>
              <a:ext cx="43396" cy="18012"/>
            </a:xfrm>
            <a:custGeom>
              <a:rect b="b" l="l" r="r" t="t"/>
              <a:pathLst>
                <a:path extrusionOk="0" h="562" w="1354">
                  <a:moveTo>
                    <a:pt x="1263" y="1"/>
                  </a:moveTo>
                  <a:cubicBezTo>
                    <a:pt x="1143" y="1"/>
                    <a:pt x="894" y="48"/>
                    <a:pt x="619" y="156"/>
                  </a:cubicBezTo>
                  <a:cubicBezTo>
                    <a:pt x="251" y="306"/>
                    <a:pt x="0" y="524"/>
                    <a:pt x="17" y="557"/>
                  </a:cubicBezTo>
                  <a:cubicBezTo>
                    <a:pt x="20" y="560"/>
                    <a:pt x="26" y="562"/>
                    <a:pt x="33" y="562"/>
                  </a:cubicBezTo>
                  <a:cubicBezTo>
                    <a:pt x="105" y="562"/>
                    <a:pt x="368" y="426"/>
                    <a:pt x="685" y="290"/>
                  </a:cubicBezTo>
                  <a:cubicBezTo>
                    <a:pt x="1036" y="156"/>
                    <a:pt x="1354" y="73"/>
                    <a:pt x="1337" y="22"/>
                  </a:cubicBezTo>
                  <a:cubicBezTo>
                    <a:pt x="1337" y="8"/>
                    <a:pt x="1310" y="1"/>
                    <a:pt x="12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7" name="Google Shape;2457;p48"/>
            <p:cNvSpPr/>
            <p:nvPr/>
          </p:nvSpPr>
          <p:spPr>
            <a:xfrm>
              <a:off x="5324410" y="2543493"/>
              <a:ext cx="26569" cy="59517"/>
            </a:xfrm>
            <a:custGeom>
              <a:rect b="b" l="l" r="r" t="t"/>
              <a:pathLst>
                <a:path extrusionOk="0" h="1857" w="829">
                  <a:moveTo>
                    <a:pt x="776" y="1"/>
                  </a:moveTo>
                  <a:cubicBezTo>
                    <a:pt x="734" y="1"/>
                    <a:pt x="490" y="364"/>
                    <a:pt x="294" y="870"/>
                  </a:cubicBezTo>
                  <a:cubicBezTo>
                    <a:pt x="86" y="1365"/>
                    <a:pt x="1" y="1798"/>
                    <a:pt x="37" y="1851"/>
                  </a:cubicBezTo>
                  <a:lnTo>
                    <a:pt x="37" y="1851"/>
                  </a:lnTo>
                  <a:cubicBezTo>
                    <a:pt x="96" y="1803"/>
                    <a:pt x="239" y="1407"/>
                    <a:pt x="427" y="937"/>
                  </a:cubicBezTo>
                  <a:cubicBezTo>
                    <a:pt x="628" y="419"/>
                    <a:pt x="828" y="18"/>
                    <a:pt x="778" y="1"/>
                  </a:cubicBezTo>
                  <a:cubicBezTo>
                    <a:pt x="777" y="1"/>
                    <a:pt x="777" y="1"/>
                    <a:pt x="776" y="1"/>
                  </a:cubicBezTo>
                  <a:close/>
                  <a:moveTo>
                    <a:pt x="37" y="1851"/>
                  </a:moveTo>
                  <a:cubicBezTo>
                    <a:pt x="33" y="1854"/>
                    <a:pt x="29" y="1856"/>
                    <a:pt x="26" y="1856"/>
                  </a:cubicBezTo>
                  <a:lnTo>
                    <a:pt x="43" y="1856"/>
                  </a:lnTo>
                  <a:cubicBezTo>
                    <a:pt x="41" y="1855"/>
                    <a:pt x="39" y="1854"/>
                    <a:pt x="37" y="185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8" name="Google Shape;2458;p48"/>
            <p:cNvSpPr/>
            <p:nvPr/>
          </p:nvSpPr>
          <p:spPr>
            <a:xfrm>
              <a:off x="5386267" y="2590639"/>
              <a:ext cx="8621" cy="53043"/>
            </a:xfrm>
            <a:custGeom>
              <a:rect b="b" l="l" r="r" t="t"/>
              <a:pathLst>
                <a:path extrusionOk="0" h="1655" w="269">
                  <a:moveTo>
                    <a:pt x="34" y="1"/>
                  </a:moveTo>
                  <a:lnTo>
                    <a:pt x="34" y="1"/>
                  </a:lnTo>
                  <a:cubicBezTo>
                    <a:pt x="1" y="17"/>
                    <a:pt x="1" y="385"/>
                    <a:pt x="51" y="836"/>
                  </a:cubicBezTo>
                  <a:cubicBezTo>
                    <a:pt x="101" y="1287"/>
                    <a:pt x="185" y="1655"/>
                    <a:pt x="218" y="1655"/>
                  </a:cubicBezTo>
                  <a:cubicBezTo>
                    <a:pt x="268" y="1655"/>
                    <a:pt x="252" y="1271"/>
                    <a:pt x="201" y="819"/>
                  </a:cubicBezTo>
                  <a:cubicBezTo>
                    <a:pt x="151" y="368"/>
                    <a:pt x="85" y="1"/>
                    <a:pt x="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9" name="Google Shape;2459;p48"/>
            <p:cNvSpPr/>
            <p:nvPr/>
          </p:nvSpPr>
          <p:spPr>
            <a:xfrm>
              <a:off x="4710461" y="2557435"/>
              <a:ext cx="12884" cy="44517"/>
            </a:xfrm>
            <a:custGeom>
              <a:rect b="b" l="l" r="r" t="t"/>
              <a:pathLst>
                <a:path extrusionOk="0" h="1389" w="402">
                  <a:moveTo>
                    <a:pt x="352" y="1"/>
                  </a:moveTo>
                  <a:lnTo>
                    <a:pt x="352" y="1"/>
                  </a:lnTo>
                  <a:cubicBezTo>
                    <a:pt x="318" y="1"/>
                    <a:pt x="218" y="302"/>
                    <a:pt x="118" y="686"/>
                  </a:cubicBezTo>
                  <a:cubicBezTo>
                    <a:pt x="34" y="1053"/>
                    <a:pt x="1" y="1371"/>
                    <a:pt x="51" y="1388"/>
                  </a:cubicBezTo>
                  <a:cubicBezTo>
                    <a:pt x="52" y="1388"/>
                    <a:pt x="53" y="1388"/>
                    <a:pt x="54" y="1388"/>
                  </a:cubicBezTo>
                  <a:cubicBezTo>
                    <a:pt x="90" y="1388"/>
                    <a:pt x="187" y="1093"/>
                    <a:pt x="285" y="719"/>
                  </a:cubicBezTo>
                  <a:cubicBezTo>
                    <a:pt x="368" y="335"/>
                    <a:pt x="402" y="18"/>
                    <a:pt x="35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0" name="Google Shape;2460;p48"/>
            <p:cNvSpPr/>
            <p:nvPr/>
          </p:nvSpPr>
          <p:spPr>
            <a:xfrm>
              <a:off x="4775266" y="2687366"/>
              <a:ext cx="47690" cy="14647"/>
            </a:xfrm>
            <a:custGeom>
              <a:rect b="b" l="l" r="r" t="t"/>
              <a:pathLst>
                <a:path extrusionOk="0" h="457" w="1488">
                  <a:moveTo>
                    <a:pt x="40" y="0"/>
                  </a:moveTo>
                  <a:cubicBezTo>
                    <a:pt x="27" y="0"/>
                    <a:pt x="19" y="3"/>
                    <a:pt x="17" y="7"/>
                  </a:cubicBezTo>
                  <a:cubicBezTo>
                    <a:pt x="0" y="40"/>
                    <a:pt x="301" y="224"/>
                    <a:pt x="719" y="341"/>
                  </a:cubicBezTo>
                  <a:cubicBezTo>
                    <a:pt x="1003" y="424"/>
                    <a:pt x="1262" y="457"/>
                    <a:pt x="1395" y="457"/>
                  </a:cubicBezTo>
                  <a:cubicBezTo>
                    <a:pt x="1450" y="457"/>
                    <a:pt x="1483" y="451"/>
                    <a:pt x="1488" y="441"/>
                  </a:cubicBezTo>
                  <a:cubicBezTo>
                    <a:pt x="1488" y="391"/>
                    <a:pt x="1153" y="308"/>
                    <a:pt x="769" y="191"/>
                  </a:cubicBezTo>
                  <a:cubicBezTo>
                    <a:pt x="421" y="89"/>
                    <a:pt x="124" y="0"/>
                    <a:pt x="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1" name="Google Shape;2461;p48"/>
            <p:cNvSpPr/>
            <p:nvPr/>
          </p:nvSpPr>
          <p:spPr>
            <a:xfrm>
              <a:off x="4904331" y="2430004"/>
              <a:ext cx="34838" cy="19999"/>
            </a:xfrm>
            <a:custGeom>
              <a:rect b="b" l="l" r="r" t="t"/>
              <a:pathLst>
                <a:path extrusionOk="0" h="624" w="1087">
                  <a:moveTo>
                    <a:pt x="1025" y="1"/>
                  </a:moveTo>
                  <a:cubicBezTo>
                    <a:pt x="935" y="1"/>
                    <a:pt x="720" y="70"/>
                    <a:pt x="485" y="201"/>
                  </a:cubicBezTo>
                  <a:cubicBezTo>
                    <a:pt x="184" y="368"/>
                    <a:pt x="0" y="585"/>
                    <a:pt x="34" y="618"/>
                  </a:cubicBezTo>
                  <a:cubicBezTo>
                    <a:pt x="37" y="622"/>
                    <a:pt x="42" y="623"/>
                    <a:pt x="48" y="623"/>
                  </a:cubicBezTo>
                  <a:cubicBezTo>
                    <a:pt x="109" y="623"/>
                    <a:pt x="311" y="486"/>
                    <a:pt x="568" y="334"/>
                  </a:cubicBezTo>
                  <a:cubicBezTo>
                    <a:pt x="836" y="167"/>
                    <a:pt x="1086" y="50"/>
                    <a:pt x="1070" y="17"/>
                  </a:cubicBezTo>
                  <a:cubicBezTo>
                    <a:pt x="1066" y="6"/>
                    <a:pt x="1050" y="1"/>
                    <a:pt x="10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2" name="Google Shape;2462;p48"/>
            <p:cNvSpPr/>
            <p:nvPr/>
          </p:nvSpPr>
          <p:spPr>
            <a:xfrm>
              <a:off x="4776868" y="2516539"/>
              <a:ext cx="41280" cy="10641"/>
            </a:xfrm>
            <a:custGeom>
              <a:rect b="b" l="l" r="r" t="t"/>
              <a:pathLst>
                <a:path extrusionOk="0" h="332" w="1288">
                  <a:moveTo>
                    <a:pt x="97" y="0"/>
                  </a:moveTo>
                  <a:cubicBezTo>
                    <a:pt x="41" y="0"/>
                    <a:pt x="6" y="8"/>
                    <a:pt x="1" y="24"/>
                  </a:cubicBezTo>
                  <a:cubicBezTo>
                    <a:pt x="1" y="57"/>
                    <a:pt x="285" y="157"/>
                    <a:pt x="636" y="241"/>
                  </a:cubicBezTo>
                  <a:cubicBezTo>
                    <a:pt x="874" y="298"/>
                    <a:pt x="1082" y="331"/>
                    <a:pt x="1195" y="331"/>
                  </a:cubicBezTo>
                  <a:cubicBezTo>
                    <a:pt x="1249" y="331"/>
                    <a:pt x="1282" y="324"/>
                    <a:pt x="1287" y="308"/>
                  </a:cubicBezTo>
                  <a:cubicBezTo>
                    <a:pt x="1287" y="274"/>
                    <a:pt x="1020" y="174"/>
                    <a:pt x="669" y="91"/>
                  </a:cubicBezTo>
                  <a:cubicBezTo>
                    <a:pt x="431" y="34"/>
                    <a:pt x="215" y="0"/>
                    <a:pt x="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3" name="Google Shape;2463;p48"/>
            <p:cNvSpPr/>
            <p:nvPr/>
          </p:nvSpPr>
          <p:spPr>
            <a:xfrm>
              <a:off x="4973399" y="2390326"/>
              <a:ext cx="26281" cy="20416"/>
            </a:xfrm>
            <a:custGeom>
              <a:rect b="b" l="l" r="r" t="t"/>
              <a:pathLst>
                <a:path extrusionOk="0" h="637" w="820">
                  <a:moveTo>
                    <a:pt x="57" y="0"/>
                  </a:moveTo>
                  <a:cubicBezTo>
                    <a:pt x="55" y="0"/>
                    <a:pt x="53" y="1"/>
                    <a:pt x="51" y="2"/>
                  </a:cubicBezTo>
                  <a:cubicBezTo>
                    <a:pt x="1" y="35"/>
                    <a:pt x="118" y="236"/>
                    <a:pt x="335" y="419"/>
                  </a:cubicBezTo>
                  <a:cubicBezTo>
                    <a:pt x="519" y="564"/>
                    <a:pt x="692" y="636"/>
                    <a:pt x="766" y="636"/>
                  </a:cubicBezTo>
                  <a:cubicBezTo>
                    <a:pt x="786" y="636"/>
                    <a:pt x="799" y="631"/>
                    <a:pt x="803" y="620"/>
                  </a:cubicBezTo>
                  <a:cubicBezTo>
                    <a:pt x="819" y="587"/>
                    <a:pt x="652" y="470"/>
                    <a:pt x="435" y="303"/>
                  </a:cubicBezTo>
                  <a:cubicBezTo>
                    <a:pt x="245" y="144"/>
                    <a:pt x="100" y="0"/>
                    <a:pt x="5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4" name="Google Shape;2464;p48"/>
            <p:cNvSpPr/>
            <p:nvPr/>
          </p:nvSpPr>
          <p:spPr>
            <a:xfrm>
              <a:off x="5094420" y="2383756"/>
              <a:ext cx="21986" cy="20095"/>
            </a:xfrm>
            <a:custGeom>
              <a:rect b="b" l="l" r="r" t="t"/>
              <a:pathLst>
                <a:path extrusionOk="0" h="627" w="686">
                  <a:moveTo>
                    <a:pt x="636" y="1"/>
                  </a:moveTo>
                  <a:cubicBezTo>
                    <a:pt x="580" y="1"/>
                    <a:pt x="433" y="109"/>
                    <a:pt x="285" y="257"/>
                  </a:cubicBezTo>
                  <a:cubicBezTo>
                    <a:pt x="118" y="424"/>
                    <a:pt x="1" y="591"/>
                    <a:pt x="34" y="624"/>
                  </a:cubicBezTo>
                  <a:cubicBezTo>
                    <a:pt x="37" y="626"/>
                    <a:pt x="40" y="626"/>
                    <a:pt x="43" y="626"/>
                  </a:cubicBezTo>
                  <a:cubicBezTo>
                    <a:pt x="90" y="626"/>
                    <a:pt x="231" y="528"/>
                    <a:pt x="402" y="357"/>
                  </a:cubicBezTo>
                  <a:cubicBezTo>
                    <a:pt x="569" y="190"/>
                    <a:pt x="686" y="23"/>
                    <a:pt x="652" y="6"/>
                  </a:cubicBezTo>
                  <a:cubicBezTo>
                    <a:pt x="649" y="2"/>
                    <a:pt x="643" y="1"/>
                    <a:pt x="6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5" name="Google Shape;2465;p48"/>
            <p:cNvSpPr/>
            <p:nvPr/>
          </p:nvSpPr>
          <p:spPr>
            <a:xfrm>
              <a:off x="4313137" y="4261437"/>
              <a:ext cx="186371" cy="311622"/>
            </a:xfrm>
            <a:custGeom>
              <a:rect b="b" l="l" r="r" t="t"/>
              <a:pathLst>
                <a:path extrusionOk="0" h="9723" w="5815">
                  <a:moveTo>
                    <a:pt x="3241" y="0"/>
                  </a:moveTo>
                  <a:lnTo>
                    <a:pt x="0" y="1755"/>
                  </a:lnTo>
                  <a:lnTo>
                    <a:pt x="150" y="2055"/>
                  </a:lnTo>
                  <a:cubicBezTo>
                    <a:pt x="835" y="3409"/>
                    <a:pt x="3693" y="8906"/>
                    <a:pt x="4461" y="9624"/>
                  </a:cubicBezTo>
                  <a:cubicBezTo>
                    <a:pt x="4531" y="9692"/>
                    <a:pt x="4586" y="9722"/>
                    <a:pt x="4627" y="9722"/>
                  </a:cubicBezTo>
                  <a:cubicBezTo>
                    <a:pt x="5092" y="9722"/>
                    <a:pt x="3910" y="5865"/>
                    <a:pt x="3910" y="5865"/>
                  </a:cubicBezTo>
                  <a:lnTo>
                    <a:pt x="5815" y="4779"/>
                  </a:lnTo>
                  <a:lnTo>
                    <a:pt x="324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6" name="Google Shape;2466;p48"/>
            <p:cNvSpPr/>
            <p:nvPr/>
          </p:nvSpPr>
          <p:spPr>
            <a:xfrm>
              <a:off x="4313137" y="4316051"/>
              <a:ext cx="157750" cy="258163"/>
            </a:xfrm>
            <a:custGeom>
              <a:rect b="b" l="l" r="r" t="t"/>
              <a:pathLst>
                <a:path extrusionOk="0" h="8055" w="4922">
                  <a:moveTo>
                    <a:pt x="117" y="1"/>
                  </a:moveTo>
                  <a:lnTo>
                    <a:pt x="0" y="51"/>
                  </a:lnTo>
                  <a:cubicBezTo>
                    <a:pt x="1170" y="2574"/>
                    <a:pt x="4261" y="8004"/>
                    <a:pt x="4595" y="8054"/>
                  </a:cubicBezTo>
                  <a:cubicBezTo>
                    <a:pt x="4598" y="8054"/>
                    <a:pt x="4601" y="8055"/>
                    <a:pt x="4605" y="8055"/>
                  </a:cubicBezTo>
                  <a:cubicBezTo>
                    <a:pt x="4921" y="8055"/>
                    <a:pt x="4528" y="6433"/>
                    <a:pt x="4528" y="6433"/>
                  </a:cubicBezTo>
                  <a:cubicBezTo>
                    <a:pt x="4461" y="6326"/>
                    <a:pt x="4311" y="6294"/>
                    <a:pt x="4156" y="6294"/>
                  </a:cubicBezTo>
                  <a:cubicBezTo>
                    <a:pt x="3923" y="6294"/>
                    <a:pt x="3676" y="6367"/>
                    <a:pt x="3676" y="6367"/>
                  </a:cubicBezTo>
                  <a:lnTo>
                    <a:pt x="117" y="1"/>
                  </a:lnTo>
                  <a:close/>
                </a:path>
              </a:pathLst>
            </a:custGeom>
            <a:solidFill>
              <a:schemeClr val="lt1">
                <a:alpha val="5625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7" name="Google Shape;2467;p48"/>
            <p:cNvSpPr/>
            <p:nvPr/>
          </p:nvSpPr>
          <p:spPr>
            <a:xfrm>
              <a:off x="4315252" y="4313391"/>
              <a:ext cx="146244" cy="256528"/>
            </a:xfrm>
            <a:custGeom>
              <a:rect b="b" l="l" r="r" t="t"/>
              <a:pathLst>
                <a:path extrusionOk="0" h="8004" w="4563">
                  <a:moveTo>
                    <a:pt x="1" y="0"/>
                  </a:moveTo>
                  <a:cubicBezTo>
                    <a:pt x="18" y="33"/>
                    <a:pt x="34" y="67"/>
                    <a:pt x="51" y="84"/>
                  </a:cubicBezTo>
                  <a:cubicBezTo>
                    <a:pt x="51" y="50"/>
                    <a:pt x="34" y="33"/>
                    <a:pt x="1" y="0"/>
                  </a:cubicBezTo>
                  <a:close/>
                  <a:moveTo>
                    <a:pt x="51" y="84"/>
                  </a:moveTo>
                  <a:lnTo>
                    <a:pt x="51" y="84"/>
                  </a:lnTo>
                  <a:cubicBezTo>
                    <a:pt x="84" y="167"/>
                    <a:pt x="118" y="251"/>
                    <a:pt x="168" y="334"/>
                  </a:cubicBezTo>
                  <a:cubicBezTo>
                    <a:pt x="285" y="568"/>
                    <a:pt x="435" y="869"/>
                    <a:pt x="619" y="1220"/>
                  </a:cubicBezTo>
                  <a:cubicBezTo>
                    <a:pt x="1020" y="1972"/>
                    <a:pt x="1571" y="2991"/>
                    <a:pt x="2206" y="4110"/>
                  </a:cubicBezTo>
                  <a:cubicBezTo>
                    <a:pt x="2841" y="5213"/>
                    <a:pt x="3443" y="6216"/>
                    <a:pt x="3877" y="6934"/>
                  </a:cubicBezTo>
                  <a:lnTo>
                    <a:pt x="4412" y="7786"/>
                  </a:lnTo>
                  <a:cubicBezTo>
                    <a:pt x="4462" y="7870"/>
                    <a:pt x="4512" y="7937"/>
                    <a:pt x="4562" y="8003"/>
                  </a:cubicBezTo>
                  <a:cubicBezTo>
                    <a:pt x="4529" y="7937"/>
                    <a:pt x="4479" y="7853"/>
                    <a:pt x="4429" y="7770"/>
                  </a:cubicBezTo>
                  <a:cubicBezTo>
                    <a:pt x="4295" y="7536"/>
                    <a:pt x="4128" y="7252"/>
                    <a:pt x="3911" y="6917"/>
                  </a:cubicBezTo>
                  <a:cubicBezTo>
                    <a:pt x="3493" y="6182"/>
                    <a:pt x="2891" y="5196"/>
                    <a:pt x="2256" y="4077"/>
                  </a:cubicBezTo>
                  <a:cubicBezTo>
                    <a:pt x="1622" y="2957"/>
                    <a:pt x="1070" y="1938"/>
                    <a:pt x="669" y="1203"/>
                  </a:cubicBezTo>
                  <a:lnTo>
                    <a:pt x="185" y="318"/>
                  </a:lnTo>
                  <a:lnTo>
                    <a:pt x="51" y="84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8" name="Google Shape;2468;p48"/>
            <p:cNvSpPr/>
            <p:nvPr/>
          </p:nvSpPr>
          <p:spPr>
            <a:xfrm>
              <a:off x="4428805" y="4516940"/>
              <a:ext cx="32146" cy="5320"/>
            </a:xfrm>
            <a:custGeom>
              <a:rect b="b" l="l" r="r" t="t"/>
              <a:pathLst>
                <a:path extrusionOk="0" h="166" w="1003">
                  <a:moveTo>
                    <a:pt x="491" y="0"/>
                  </a:moveTo>
                  <a:cubicBezTo>
                    <a:pt x="319" y="0"/>
                    <a:pt x="147" y="50"/>
                    <a:pt x="0" y="149"/>
                  </a:cubicBezTo>
                  <a:cubicBezTo>
                    <a:pt x="148" y="94"/>
                    <a:pt x="306" y="69"/>
                    <a:pt x="465" y="69"/>
                  </a:cubicBezTo>
                  <a:cubicBezTo>
                    <a:pt x="648" y="69"/>
                    <a:pt x="833" y="103"/>
                    <a:pt x="1003" y="165"/>
                  </a:cubicBezTo>
                  <a:cubicBezTo>
                    <a:pt x="849" y="55"/>
                    <a:pt x="670" y="0"/>
                    <a:pt x="4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9" name="Google Shape;2469;p48"/>
            <p:cNvSpPr/>
            <p:nvPr/>
          </p:nvSpPr>
          <p:spPr>
            <a:xfrm>
              <a:off x="4425568" y="4462423"/>
              <a:ext cx="17724" cy="2756"/>
            </a:xfrm>
            <a:custGeom>
              <a:rect b="b" l="l" r="r" t="t"/>
              <a:pathLst>
                <a:path extrusionOk="0" h="86" w="553">
                  <a:moveTo>
                    <a:pt x="166" y="1"/>
                  </a:moveTo>
                  <a:cubicBezTo>
                    <a:pt x="113" y="1"/>
                    <a:pt x="60" y="9"/>
                    <a:pt x="1" y="28"/>
                  </a:cubicBezTo>
                  <a:cubicBezTo>
                    <a:pt x="84" y="62"/>
                    <a:pt x="185" y="79"/>
                    <a:pt x="268" y="79"/>
                  </a:cubicBezTo>
                  <a:cubicBezTo>
                    <a:pt x="298" y="83"/>
                    <a:pt x="325" y="85"/>
                    <a:pt x="353" y="85"/>
                  </a:cubicBezTo>
                  <a:cubicBezTo>
                    <a:pt x="419" y="85"/>
                    <a:pt x="481" y="74"/>
                    <a:pt x="552" y="62"/>
                  </a:cubicBezTo>
                  <a:cubicBezTo>
                    <a:pt x="490" y="24"/>
                    <a:pt x="417" y="5"/>
                    <a:pt x="350" y="5"/>
                  </a:cubicBezTo>
                  <a:cubicBezTo>
                    <a:pt x="328" y="5"/>
                    <a:pt x="306" y="8"/>
                    <a:pt x="285" y="12"/>
                  </a:cubicBezTo>
                  <a:cubicBezTo>
                    <a:pt x="243" y="5"/>
                    <a:pt x="205" y="1"/>
                    <a:pt x="1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0" name="Google Shape;2470;p48"/>
            <p:cNvSpPr/>
            <p:nvPr/>
          </p:nvSpPr>
          <p:spPr>
            <a:xfrm>
              <a:off x="4425055" y="4447039"/>
              <a:ext cx="14487" cy="5256"/>
            </a:xfrm>
            <a:custGeom>
              <a:rect b="b" l="l" r="r" t="t"/>
              <a:pathLst>
                <a:path extrusionOk="0" h="164" w="452">
                  <a:moveTo>
                    <a:pt x="30" y="1"/>
                  </a:moveTo>
                  <a:cubicBezTo>
                    <a:pt x="15" y="1"/>
                    <a:pt x="5" y="3"/>
                    <a:pt x="0" y="7"/>
                  </a:cubicBezTo>
                  <a:cubicBezTo>
                    <a:pt x="0" y="24"/>
                    <a:pt x="100" y="74"/>
                    <a:pt x="217" y="107"/>
                  </a:cubicBezTo>
                  <a:cubicBezTo>
                    <a:pt x="305" y="145"/>
                    <a:pt x="383" y="164"/>
                    <a:pt x="424" y="164"/>
                  </a:cubicBezTo>
                  <a:cubicBezTo>
                    <a:pt x="438" y="164"/>
                    <a:pt x="447" y="162"/>
                    <a:pt x="451" y="158"/>
                  </a:cubicBezTo>
                  <a:cubicBezTo>
                    <a:pt x="451" y="141"/>
                    <a:pt x="351" y="91"/>
                    <a:pt x="234" y="41"/>
                  </a:cubicBezTo>
                  <a:cubicBezTo>
                    <a:pt x="148" y="16"/>
                    <a:pt x="72" y="1"/>
                    <a:pt x="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1" name="Google Shape;2471;p48"/>
            <p:cNvSpPr/>
            <p:nvPr/>
          </p:nvSpPr>
          <p:spPr>
            <a:xfrm>
              <a:off x="4435215" y="4431174"/>
              <a:ext cx="9134" cy="16153"/>
            </a:xfrm>
            <a:custGeom>
              <a:rect b="b" l="l" r="r" t="t"/>
              <a:pathLst>
                <a:path extrusionOk="0" h="504" w="285">
                  <a:moveTo>
                    <a:pt x="1" y="1"/>
                  </a:moveTo>
                  <a:cubicBezTo>
                    <a:pt x="17" y="101"/>
                    <a:pt x="51" y="185"/>
                    <a:pt x="118" y="268"/>
                  </a:cubicBezTo>
                  <a:cubicBezTo>
                    <a:pt x="180" y="393"/>
                    <a:pt x="257" y="504"/>
                    <a:pt x="281" y="504"/>
                  </a:cubicBezTo>
                  <a:cubicBezTo>
                    <a:pt x="282" y="504"/>
                    <a:pt x="284" y="503"/>
                    <a:pt x="285" y="502"/>
                  </a:cubicBezTo>
                  <a:cubicBezTo>
                    <a:pt x="268" y="402"/>
                    <a:pt x="218" y="318"/>
                    <a:pt x="168" y="235"/>
                  </a:cubicBezTo>
                  <a:cubicBezTo>
                    <a:pt x="84" y="101"/>
                    <a:pt x="17" y="1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2" name="Google Shape;2472;p48"/>
            <p:cNvSpPr/>
            <p:nvPr/>
          </p:nvSpPr>
          <p:spPr>
            <a:xfrm>
              <a:off x="4443773" y="4422617"/>
              <a:ext cx="9134" cy="18845"/>
            </a:xfrm>
            <a:custGeom>
              <a:rect b="b" l="l" r="r" t="t"/>
              <a:pathLst>
                <a:path extrusionOk="0" h="588" w="285">
                  <a:moveTo>
                    <a:pt x="1" y="1"/>
                  </a:moveTo>
                  <a:cubicBezTo>
                    <a:pt x="1" y="118"/>
                    <a:pt x="18" y="235"/>
                    <a:pt x="84" y="335"/>
                  </a:cubicBezTo>
                  <a:cubicBezTo>
                    <a:pt x="146" y="490"/>
                    <a:pt x="252" y="587"/>
                    <a:pt x="280" y="587"/>
                  </a:cubicBezTo>
                  <a:cubicBezTo>
                    <a:pt x="282" y="587"/>
                    <a:pt x="284" y="587"/>
                    <a:pt x="285" y="585"/>
                  </a:cubicBezTo>
                  <a:cubicBezTo>
                    <a:pt x="235" y="485"/>
                    <a:pt x="201" y="402"/>
                    <a:pt x="135" y="301"/>
                  </a:cubicBezTo>
                  <a:cubicBezTo>
                    <a:pt x="101" y="201"/>
                    <a:pt x="51" y="101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3" name="Google Shape;2473;p48"/>
            <p:cNvSpPr/>
            <p:nvPr/>
          </p:nvSpPr>
          <p:spPr>
            <a:xfrm>
              <a:off x="4440023" y="4461141"/>
              <a:ext cx="29486" cy="24166"/>
            </a:xfrm>
            <a:custGeom>
              <a:rect b="b" l="l" r="r" t="t"/>
              <a:pathLst>
                <a:path extrusionOk="0" h="754" w="920">
                  <a:moveTo>
                    <a:pt x="176" y="73"/>
                  </a:moveTo>
                  <a:cubicBezTo>
                    <a:pt x="235" y="73"/>
                    <a:pt x="293" y="77"/>
                    <a:pt x="352" y="85"/>
                  </a:cubicBezTo>
                  <a:cubicBezTo>
                    <a:pt x="469" y="102"/>
                    <a:pt x="569" y="152"/>
                    <a:pt x="669" y="236"/>
                  </a:cubicBezTo>
                  <a:cubicBezTo>
                    <a:pt x="770" y="336"/>
                    <a:pt x="836" y="469"/>
                    <a:pt x="853" y="620"/>
                  </a:cubicBezTo>
                  <a:cubicBezTo>
                    <a:pt x="842" y="664"/>
                    <a:pt x="809" y="687"/>
                    <a:pt x="768" y="687"/>
                  </a:cubicBezTo>
                  <a:cubicBezTo>
                    <a:pt x="747" y="687"/>
                    <a:pt x="725" y="681"/>
                    <a:pt x="703" y="670"/>
                  </a:cubicBezTo>
                  <a:cubicBezTo>
                    <a:pt x="653" y="637"/>
                    <a:pt x="586" y="586"/>
                    <a:pt x="536" y="536"/>
                  </a:cubicBezTo>
                  <a:cubicBezTo>
                    <a:pt x="452" y="453"/>
                    <a:pt x="352" y="369"/>
                    <a:pt x="268" y="269"/>
                  </a:cubicBezTo>
                  <a:cubicBezTo>
                    <a:pt x="205" y="190"/>
                    <a:pt x="156" y="122"/>
                    <a:pt x="123" y="74"/>
                  </a:cubicBezTo>
                  <a:lnTo>
                    <a:pt x="123" y="74"/>
                  </a:lnTo>
                  <a:cubicBezTo>
                    <a:pt x="141" y="73"/>
                    <a:pt x="159" y="73"/>
                    <a:pt x="176" y="73"/>
                  </a:cubicBezTo>
                  <a:close/>
                  <a:moveTo>
                    <a:pt x="69" y="0"/>
                  </a:moveTo>
                  <a:cubicBezTo>
                    <a:pt x="68" y="0"/>
                    <a:pt x="68" y="1"/>
                    <a:pt x="68" y="2"/>
                  </a:cubicBezTo>
                  <a:cubicBezTo>
                    <a:pt x="74" y="19"/>
                    <a:pt x="81" y="37"/>
                    <a:pt x="89" y="55"/>
                  </a:cubicBezTo>
                  <a:lnTo>
                    <a:pt x="89" y="55"/>
                  </a:lnTo>
                  <a:cubicBezTo>
                    <a:pt x="30" y="71"/>
                    <a:pt x="1" y="85"/>
                    <a:pt x="1" y="85"/>
                  </a:cubicBezTo>
                  <a:cubicBezTo>
                    <a:pt x="33" y="81"/>
                    <a:pt x="65" y="77"/>
                    <a:pt x="98" y="75"/>
                  </a:cubicBezTo>
                  <a:lnTo>
                    <a:pt x="98" y="75"/>
                  </a:lnTo>
                  <a:cubicBezTo>
                    <a:pt x="134" y="151"/>
                    <a:pt x="184" y="227"/>
                    <a:pt x="235" y="302"/>
                  </a:cubicBezTo>
                  <a:cubicBezTo>
                    <a:pt x="318" y="403"/>
                    <a:pt x="402" y="503"/>
                    <a:pt x="502" y="586"/>
                  </a:cubicBezTo>
                  <a:cubicBezTo>
                    <a:pt x="552" y="637"/>
                    <a:pt x="619" y="687"/>
                    <a:pt x="686" y="720"/>
                  </a:cubicBezTo>
                  <a:cubicBezTo>
                    <a:pt x="719" y="753"/>
                    <a:pt x="770" y="753"/>
                    <a:pt x="820" y="753"/>
                  </a:cubicBezTo>
                  <a:cubicBezTo>
                    <a:pt x="870" y="737"/>
                    <a:pt x="903" y="687"/>
                    <a:pt x="920" y="637"/>
                  </a:cubicBezTo>
                  <a:cubicBezTo>
                    <a:pt x="903" y="319"/>
                    <a:pt x="653" y="68"/>
                    <a:pt x="352" y="35"/>
                  </a:cubicBezTo>
                  <a:cubicBezTo>
                    <a:pt x="317" y="28"/>
                    <a:pt x="283" y="24"/>
                    <a:pt x="248" y="24"/>
                  </a:cubicBezTo>
                  <a:cubicBezTo>
                    <a:pt x="201" y="24"/>
                    <a:pt x="154" y="32"/>
                    <a:pt x="106" y="50"/>
                  </a:cubicBezTo>
                  <a:lnTo>
                    <a:pt x="106" y="50"/>
                  </a:lnTo>
                  <a:cubicBezTo>
                    <a:pt x="84" y="18"/>
                    <a:pt x="72" y="0"/>
                    <a:pt x="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4" name="Google Shape;2474;p48"/>
            <p:cNvSpPr/>
            <p:nvPr/>
          </p:nvSpPr>
          <p:spPr>
            <a:xfrm>
              <a:off x="4442170" y="4441815"/>
              <a:ext cx="16121" cy="22082"/>
            </a:xfrm>
            <a:custGeom>
              <a:rect b="b" l="l" r="r" t="t"/>
              <a:pathLst>
                <a:path extrusionOk="0" h="689" w="503">
                  <a:moveTo>
                    <a:pt x="344" y="1"/>
                  </a:moveTo>
                  <a:cubicBezTo>
                    <a:pt x="309" y="1"/>
                    <a:pt x="275" y="13"/>
                    <a:pt x="251" y="37"/>
                  </a:cubicBezTo>
                  <a:cubicBezTo>
                    <a:pt x="201" y="70"/>
                    <a:pt x="168" y="103"/>
                    <a:pt x="151" y="153"/>
                  </a:cubicBezTo>
                  <a:cubicBezTo>
                    <a:pt x="101" y="237"/>
                    <a:pt x="68" y="321"/>
                    <a:pt x="34" y="404"/>
                  </a:cubicBezTo>
                  <a:cubicBezTo>
                    <a:pt x="17" y="488"/>
                    <a:pt x="1" y="571"/>
                    <a:pt x="17" y="655"/>
                  </a:cubicBezTo>
                  <a:cubicBezTo>
                    <a:pt x="34" y="655"/>
                    <a:pt x="34" y="571"/>
                    <a:pt x="84" y="421"/>
                  </a:cubicBezTo>
                  <a:cubicBezTo>
                    <a:pt x="118" y="337"/>
                    <a:pt x="151" y="270"/>
                    <a:pt x="201" y="187"/>
                  </a:cubicBezTo>
                  <a:cubicBezTo>
                    <a:pt x="227" y="136"/>
                    <a:pt x="292" y="65"/>
                    <a:pt x="351" y="65"/>
                  </a:cubicBezTo>
                  <a:cubicBezTo>
                    <a:pt x="369" y="65"/>
                    <a:pt x="386" y="71"/>
                    <a:pt x="402" y="87"/>
                  </a:cubicBezTo>
                  <a:cubicBezTo>
                    <a:pt x="435" y="170"/>
                    <a:pt x="418" y="287"/>
                    <a:pt x="385" y="371"/>
                  </a:cubicBezTo>
                  <a:cubicBezTo>
                    <a:pt x="352" y="438"/>
                    <a:pt x="285" y="504"/>
                    <a:pt x="235" y="571"/>
                  </a:cubicBezTo>
                  <a:cubicBezTo>
                    <a:pt x="168" y="604"/>
                    <a:pt x="101" y="654"/>
                    <a:pt x="35" y="688"/>
                  </a:cubicBezTo>
                  <a:lnTo>
                    <a:pt x="35" y="688"/>
                  </a:lnTo>
                  <a:cubicBezTo>
                    <a:pt x="127" y="684"/>
                    <a:pt x="204" y="652"/>
                    <a:pt x="251" y="605"/>
                  </a:cubicBezTo>
                  <a:cubicBezTo>
                    <a:pt x="335" y="538"/>
                    <a:pt x="385" y="471"/>
                    <a:pt x="435" y="387"/>
                  </a:cubicBezTo>
                  <a:cubicBezTo>
                    <a:pt x="502" y="287"/>
                    <a:pt x="502" y="153"/>
                    <a:pt x="452" y="53"/>
                  </a:cubicBezTo>
                  <a:cubicBezTo>
                    <a:pt x="425" y="17"/>
                    <a:pt x="384" y="1"/>
                    <a:pt x="344" y="1"/>
                  </a:cubicBezTo>
                  <a:close/>
                  <a:moveTo>
                    <a:pt x="35" y="688"/>
                  </a:moveTo>
                  <a:lnTo>
                    <a:pt x="35" y="688"/>
                  </a:lnTo>
                  <a:cubicBezTo>
                    <a:pt x="29" y="688"/>
                    <a:pt x="23" y="688"/>
                    <a:pt x="17" y="688"/>
                  </a:cubicBezTo>
                  <a:lnTo>
                    <a:pt x="34" y="688"/>
                  </a:lnTo>
                  <a:cubicBezTo>
                    <a:pt x="34" y="688"/>
                    <a:pt x="35" y="688"/>
                    <a:pt x="35" y="68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5" name="Google Shape;2475;p48"/>
            <p:cNvSpPr/>
            <p:nvPr/>
          </p:nvSpPr>
          <p:spPr>
            <a:xfrm>
              <a:off x="4346308" y="4292494"/>
              <a:ext cx="29486" cy="79292"/>
            </a:xfrm>
            <a:custGeom>
              <a:rect b="b" l="l" r="r" t="t"/>
              <a:pathLst>
                <a:path extrusionOk="0" h="2474" w="920">
                  <a:moveTo>
                    <a:pt x="402" y="0"/>
                  </a:moveTo>
                  <a:cubicBezTo>
                    <a:pt x="385" y="17"/>
                    <a:pt x="485" y="134"/>
                    <a:pt x="586" y="368"/>
                  </a:cubicBezTo>
                  <a:cubicBezTo>
                    <a:pt x="853" y="970"/>
                    <a:pt x="736" y="1688"/>
                    <a:pt x="302" y="2189"/>
                  </a:cubicBezTo>
                  <a:cubicBezTo>
                    <a:pt x="135" y="2373"/>
                    <a:pt x="1" y="2457"/>
                    <a:pt x="18" y="2473"/>
                  </a:cubicBezTo>
                  <a:cubicBezTo>
                    <a:pt x="51" y="2457"/>
                    <a:pt x="84" y="2440"/>
                    <a:pt x="118" y="2406"/>
                  </a:cubicBezTo>
                  <a:cubicBezTo>
                    <a:pt x="185" y="2356"/>
                    <a:pt x="268" y="2289"/>
                    <a:pt x="335" y="2206"/>
                  </a:cubicBezTo>
                  <a:cubicBezTo>
                    <a:pt x="820" y="1705"/>
                    <a:pt x="920" y="970"/>
                    <a:pt x="636" y="351"/>
                  </a:cubicBezTo>
                  <a:cubicBezTo>
                    <a:pt x="586" y="251"/>
                    <a:pt x="536" y="168"/>
                    <a:pt x="469" y="84"/>
                  </a:cubicBezTo>
                  <a:cubicBezTo>
                    <a:pt x="435" y="34"/>
                    <a:pt x="402" y="0"/>
                    <a:pt x="4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6" name="Google Shape;2476;p48"/>
            <p:cNvSpPr/>
            <p:nvPr/>
          </p:nvSpPr>
          <p:spPr>
            <a:xfrm>
              <a:off x="4372013" y="4382971"/>
              <a:ext cx="25223" cy="45030"/>
            </a:xfrm>
            <a:custGeom>
              <a:rect b="b" l="l" r="r" t="t"/>
              <a:pathLst>
                <a:path extrusionOk="0" h="1405" w="787">
                  <a:moveTo>
                    <a:pt x="2" y="1"/>
                  </a:moveTo>
                  <a:cubicBezTo>
                    <a:pt x="2" y="1"/>
                    <a:pt x="1" y="1"/>
                    <a:pt x="1" y="1"/>
                  </a:cubicBezTo>
                  <a:cubicBezTo>
                    <a:pt x="168" y="502"/>
                    <a:pt x="435" y="987"/>
                    <a:pt x="770" y="1405"/>
                  </a:cubicBezTo>
                  <a:cubicBezTo>
                    <a:pt x="786" y="1388"/>
                    <a:pt x="602" y="1087"/>
                    <a:pt x="385" y="703"/>
                  </a:cubicBezTo>
                  <a:cubicBezTo>
                    <a:pt x="173" y="328"/>
                    <a:pt x="25" y="1"/>
                    <a:pt x="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7" name="Google Shape;2477;p48"/>
            <p:cNvSpPr/>
            <p:nvPr/>
          </p:nvSpPr>
          <p:spPr>
            <a:xfrm>
              <a:off x="4347943" y="4353004"/>
              <a:ext cx="7500" cy="9230"/>
            </a:xfrm>
            <a:custGeom>
              <a:rect b="b" l="l" r="r" t="t"/>
              <a:pathLst>
                <a:path extrusionOk="0" h="288" w="234">
                  <a:moveTo>
                    <a:pt x="217" y="0"/>
                  </a:moveTo>
                  <a:cubicBezTo>
                    <a:pt x="201" y="0"/>
                    <a:pt x="167" y="67"/>
                    <a:pt x="117" y="134"/>
                  </a:cubicBezTo>
                  <a:cubicBezTo>
                    <a:pt x="50" y="201"/>
                    <a:pt x="0" y="268"/>
                    <a:pt x="17" y="285"/>
                  </a:cubicBezTo>
                  <a:cubicBezTo>
                    <a:pt x="19" y="287"/>
                    <a:pt x="22" y="288"/>
                    <a:pt x="26" y="288"/>
                  </a:cubicBezTo>
                  <a:cubicBezTo>
                    <a:pt x="51" y="288"/>
                    <a:pt x="109" y="240"/>
                    <a:pt x="167" y="168"/>
                  </a:cubicBezTo>
                  <a:cubicBezTo>
                    <a:pt x="234" y="84"/>
                    <a:pt x="234" y="0"/>
                    <a:pt x="2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8" name="Google Shape;2478;p48"/>
            <p:cNvSpPr/>
            <p:nvPr/>
          </p:nvSpPr>
          <p:spPr>
            <a:xfrm>
              <a:off x="4316625" y="4291949"/>
              <a:ext cx="54677" cy="80349"/>
            </a:xfrm>
            <a:custGeom>
              <a:rect b="b" l="l" r="r" t="t"/>
              <a:pathLst>
                <a:path extrusionOk="0" h="2507" w="1706">
                  <a:moveTo>
                    <a:pt x="1338" y="1"/>
                  </a:moveTo>
                  <a:lnTo>
                    <a:pt x="1" y="769"/>
                  </a:lnTo>
                  <a:lnTo>
                    <a:pt x="953" y="2507"/>
                  </a:lnTo>
                  <a:cubicBezTo>
                    <a:pt x="1321" y="2206"/>
                    <a:pt x="1555" y="1789"/>
                    <a:pt x="1622" y="1321"/>
                  </a:cubicBezTo>
                  <a:cubicBezTo>
                    <a:pt x="1705" y="853"/>
                    <a:pt x="1605" y="385"/>
                    <a:pt x="1338" y="1"/>
                  </a:cubicBezTo>
                  <a:close/>
                </a:path>
              </a:pathLst>
            </a:custGeom>
            <a:solidFill>
              <a:schemeClr val="lt1">
                <a:alpha val="5625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9" name="Google Shape;2479;p48"/>
            <p:cNvSpPr/>
            <p:nvPr/>
          </p:nvSpPr>
          <p:spPr>
            <a:xfrm>
              <a:off x="4360534" y="4333710"/>
              <a:ext cx="3782" cy="9166"/>
            </a:xfrm>
            <a:custGeom>
              <a:rect b="b" l="l" r="r" t="t"/>
              <a:pathLst>
                <a:path extrusionOk="0" h="286" w="118">
                  <a:moveTo>
                    <a:pt x="101" y="1"/>
                  </a:moveTo>
                  <a:cubicBezTo>
                    <a:pt x="84" y="1"/>
                    <a:pt x="51" y="51"/>
                    <a:pt x="34" y="135"/>
                  </a:cubicBezTo>
                  <a:cubicBezTo>
                    <a:pt x="1" y="218"/>
                    <a:pt x="1" y="285"/>
                    <a:pt x="18" y="285"/>
                  </a:cubicBezTo>
                  <a:cubicBezTo>
                    <a:pt x="34" y="285"/>
                    <a:pt x="68" y="235"/>
                    <a:pt x="101" y="151"/>
                  </a:cubicBezTo>
                  <a:cubicBezTo>
                    <a:pt x="118" y="68"/>
                    <a:pt x="118" y="1"/>
                    <a:pt x="1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0" name="Google Shape;2480;p48"/>
            <p:cNvSpPr/>
            <p:nvPr/>
          </p:nvSpPr>
          <p:spPr>
            <a:xfrm>
              <a:off x="4360534" y="4313839"/>
              <a:ext cx="4295" cy="10352"/>
            </a:xfrm>
            <a:custGeom>
              <a:rect b="b" l="l" r="r" t="t"/>
              <a:pathLst>
                <a:path extrusionOk="0" h="323" w="134">
                  <a:moveTo>
                    <a:pt x="24" y="0"/>
                  </a:moveTo>
                  <a:cubicBezTo>
                    <a:pt x="22" y="0"/>
                    <a:pt x="19" y="1"/>
                    <a:pt x="18" y="3"/>
                  </a:cubicBezTo>
                  <a:cubicBezTo>
                    <a:pt x="1" y="19"/>
                    <a:pt x="34" y="86"/>
                    <a:pt x="51" y="170"/>
                  </a:cubicBezTo>
                  <a:cubicBezTo>
                    <a:pt x="68" y="253"/>
                    <a:pt x="68" y="320"/>
                    <a:pt x="84" y="320"/>
                  </a:cubicBezTo>
                  <a:cubicBezTo>
                    <a:pt x="86" y="322"/>
                    <a:pt x="87" y="322"/>
                    <a:pt x="89" y="322"/>
                  </a:cubicBezTo>
                  <a:cubicBezTo>
                    <a:pt x="107" y="322"/>
                    <a:pt x="133" y="245"/>
                    <a:pt x="118" y="153"/>
                  </a:cubicBezTo>
                  <a:cubicBezTo>
                    <a:pt x="103" y="63"/>
                    <a:pt x="48" y="0"/>
                    <a:pt x="2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1" name="Google Shape;2481;p48"/>
            <p:cNvSpPr/>
            <p:nvPr/>
          </p:nvSpPr>
          <p:spPr>
            <a:xfrm>
              <a:off x="4356784" y="4300538"/>
              <a:ext cx="2179" cy="5897"/>
            </a:xfrm>
            <a:custGeom>
              <a:rect b="b" l="l" r="r" t="t"/>
              <a:pathLst>
                <a:path extrusionOk="0" h="184" w="68">
                  <a:moveTo>
                    <a:pt x="18" y="0"/>
                  </a:moveTo>
                  <a:cubicBezTo>
                    <a:pt x="1" y="17"/>
                    <a:pt x="1" y="50"/>
                    <a:pt x="1" y="100"/>
                  </a:cubicBezTo>
                  <a:cubicBezTo>
                    <a:pt x="18" y="150"/>
                    <a:pt x="34" y="184"/>
                    <a:pt x="51" y="184"/>
                  </a:cubicBezTo>
                  <a:cubicBezTo>
                    <a:pt x="68" y="184"/>
                    <a:pt x="68" y="134"/>
                    <a:pt x="68" y="84"/>
                  </a:cubicBezTo>
                  <a:cubicBezTo>
                    <a:pt x="68" y="33"/>
                    <a:pt x="34" y="0"/>
                    <a:pt x="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2" name="Google Shape;2482;p48"/>
            <p:cNvSpPr/>
            <p:nvPr/>
          </p:nvSpPr>
          <p:spPr>
            <a:xfrm>
              <a:off x="5317744" y="4539375"/>
              <a:ext cx="326141" cy="132206"/>
            </a:xfrm>
            <a:custGeom>
              <a:rect b="b" l="l" r="r" t="t"/>
              <a:pathLst>
                <a:path extrusionOk="0" h="4125" w="10176">
                  <a:moveTo>
                    <a:pt x="217" y="0"/>
                  </a:moveTo>
                  <a:lnTo>
                    <a:pt x="0" y="3676"/>
                  </a:lnTo>
                  <a:lnTo>
                    <a:pt x="334" y="3709"/>
                  </a:lnTo>
                  <a:cubicBezTo>
                    <a:pt x="1514" y="3814"/>
                    <a:pt x="5572" y="4125"/>
                    <a:pt x="7759" y="4125"/>
                  </a:cubicBezTo>
                  <a:cubicBezTo>
                    <a:pt x="8360" y="4125"/>
                    <a:pt x="8820" y="4101"/>
                    <a:pt x="9040" y="4044"/>
                  </a:cubicBezTo>
                  <a:cubicBezTo>
                    <a:pt x="10176" y="3743"/>
                    <a:pt x="5564" y="2523"/>
                    <a:pt x="5564" y="2523"/>
                  </a:cubicBezTo>
                  <a:lnTo>
                    <a:pt x="5631" y="334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3" name="Google Shape;2483;p48"/>
            <p:cNvSpPr/>
            <p:nvPr/>
          </p:nvSpPr>
          <p:spPr>
            <a:xfrm>
              <a:off x="5317744" y="4605238"/>
              <a:ext cx="63747" cy="53043"/>
            </a:xfrm>
            <a:custGeom>
              <a:rect b="b" l="l" r="r" t="t"/>
              <a:pathLst>
                <a:path extrusionOk="0" h="1655" w="1989">
                  <a:moveTo>
                    <a:pt x="67" y="0"/>
                  </a:moveTo>
                  <a:lnTo>
                    <a:pt x="0" y="1537"/>
                  </a:lnTo>
                  <a:lnTo>
                    <a:pt x="1989" y="1654"/>
                  </a:lnTo>
                  <a:cubicBezTo>
                    <a:pt x="1922" y="1186"/>
                    <a:pt x="1688" y="752"/>
                    <a:pt x="1320" y="451"/>
                  </a:cubicBezTo>
                  <a:cubicBezTo>
                    <a:pt x="969" y="151"/>
                    <a:pt x="518" y="0"/>
                    <a:pt x="67" y="0"/>
                  </a:cubicBezTo>
                  <a:close/>
                </a:path>
              </a:pathLst>
            </a:custGeom>
            <a:solidFill>
              <a:schemeClr val="lt1">
                <a:alpha val="5625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4" name="Google Shape;2484;p48"/>
            <p:cNvSpPr/>
            <p:nvPr/>
          </p:nvSpPr>
          <p:spPr>
            <a:xfrm>
              <a:off x="5317744" y="4642191"/>
              <a:ext cx="302039" cy="28909"/>
            </a:xfrm>
            <a:custGeom>
              <a:rect b="b" l="l" r="r" t="t"/>
              <a:pathLst>
                <a:path extrusionOk="0" h="902" w="9424">
                  <a:moveTo>
                    <a:pt x="7820" y="0"/>
                  </a:moveTo>
                  <a:cubicBezTo>
                    <a:pt x="7486" y="0"/>
                    <a:pt x="7302" y="685"/>
                    <a:pt x="7302" y="685"/>
                  </a:cubicBezTo>
                  <a:lnTo>
                    <a:pt x="0" y="334"/>
                  </a:lnTo>
                  <a:lnTo>
                    <a:pt x="0" y="468"/>
                  </a:lnTo>
                  <a:cubicBezTo>
                    <a:pt x="1914" y="713"/>
                    <a:pt x="5548" y="901"/>
                    <a:pt x="7634" y="901"/>
                  </a:cubicBezTo>
                  <a:cubicBezTo>
                    <a:pt x="8534" y="901"/>
                    <a:pt x="9146" y="866"/>
                    <a:pt x="9207" y="785"/>
                  </a:cubicBezTo>
                  <a:cubicBezTo>
                    <a:pt x="9424" y="535"/>
                    <a:pt x="7820" y="0"/>
                    <a:pt x="7820" y="0"/>
                  </a:cubicBezTo>
                  <a:close/>
                </a:path>
              </a:pathLst>
            </a:custGeom>
            <a:solidFill>
              <a:schemeClr val="lt1">
                <a:alpha val="5625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5" name="Google Shape;2485;p48"/>
            <p:cNvSpPr/>
            <p:nvPr/>
          </p:nvSpPr>
          <p:spPr>
            <a:xfrm>
              <a:off x="5315052" y="4652896"/>
              <a:ext cx="298321" cy="13205"/>
            </a:xfrm>
            <a:custGeom>
              <a:rect b="b" l="l" r="r" t="t"/>
              <a:pathLst>
                <a:path extrusionOk="0" h="412" w="9308">
                  <a:moveTo>
                    <a:pt x="1" y="0"/>
                  </a:moveTo>
                  <a:cubicBezTo>
                    <a:pt x="34" y="0"/>
                    <a:pt x="68" y="17"/>
                    <a:pt x="101" y="17"/>
                  </a:cubicBezTo>
                  <a:cubicBezTo>
                    <a:pt x="185" y="17"/>
                    <a:pt x="268" y="34"/>
                    <a:pt x="368" y="34"/>
                  </a:cubicBezTo>
                  <a:lnTo>
                    <a:pt x="1371" y="117"/>
                  </a:lnTo>
                  <a:cubicBezTo>
                    <a:pt x="2206" y="184"/>
                    <a:pt x="3359" y="251"/>
                    <a:pt x="4646" y="301"/>
                  </a:cubicBezTo>
                  <a:cubicBezTo>
                    <a:pt x="5932" y="351"/>
                    <a:pt x="7102" y="368"/>
                    <a:pt x="7937" y="385"/>
                  </a:cubicBezTo>
                  <a:lnTo>
                    <a:pt x="8940" y="385"/>
                  </a:lnTo>
                  <a:cubicBezTo>
                    <a:pt x="9040" y="368"/>
                    <a:pt x="9124" y="368"/>
                    <a:pt x="9207" y="368"/>
                  </a:cubicBezTo>
                  <a:cubicBezTo>
                    <a:pt x="9215" y="399"/>
                    <a:pt x="9237" y="412"/>
                    <a:pt x="9259" y="412"/>
                  </a:cubicBezTo>
                  <a:cubicBezTo>
                    <a:pt x="9283" y="412"/>
                    <a:pt x="9307" y="395"/>
                    <a:pt x="9307" y="368"/>
                  </a:cubicBezTo>
                  <a:cubicBezTo>
                    <a:pt x="9307" y="332"/>
                    <a:pt x="9283" y="315"/>
                    <a:pt x="9259" y="315"/>
                  </a:cubicBezTo>
                  <a:cubicBezTo>
                    <a:pt x="9237" y="315"/>
                    <a:pt x="9215" y="328"/>
                    <a:pt x="9207" y="351"/>
                  </a:cubicBezTo>
                  <a:lnTo>
                    <a:pt x="8940" y="351"/>
                  </a:lnTo>
                  <a:lnTo>
                    <a:pt x="7937" y="334"/>
                  </a:lnTo>
                  <a:cubicBezTo>
                    <a:pt x="7102" y="318"/>
                    <a:pt x="5932" y="284"/>
                    <a:pt x="4646" y="234"/>
                  </a:cubicBezTo>
                  <a:cubicBezTo>
                    <a:pt x="3376" y="184"/>
                    <a:pt x="2206" y="134"/>
                    <a:pt x="1371" y="67"/>
                  </a:cubicBezTo>
                  <a:lnTo>
                    <a:pt x="368" y="17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6" name="Google Shape;2486;p48"/>
            <p:cNvSpPr/>
            <p:nvPr/>
          </p:nvSpPr>
          <p:spPr>
            <a:xfrm>
              <a:off x="5551228" y="4640044"/>
              <a:ext cx="18236" cy="26794"/>
            </a:xfrm>
            <a:custGeom>
              <a:rect b="b" l="l" r="r" t="t"/>
              <a:pathLst>
                <a:path extrusionOk="0" h="836" w="569">
                  <a:moveTo>
                    <a:pt x="568" y="0"/>
                  </a:moveTo>
                  <a:lnTo>
                    <a:pt x="568" y="0"/>
                  </a:lnTo>
                  <a:cubicBezTo>
                    <a:pt x="234" y="134"/>
                    <a:pt x="0" y="468"/>
                    <a:pt x="17" y="836"/>
                  </a:cubicBezTo>
                  <a:cubicBezTo>
                    <a:pt x="84" y="502"/>
                    <a:pt x="284" y="201"/>
                    <a:pt x="5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7" name="Google Shape;2487;p48"/>
            <p:cNvSpPr/>
            <p:nvPr/>
          </p:nvSpPr>
          <p:spPr>
            <a:xfrm>
              <a:off x="5500333" y="4624436"/>
              <a:ext cx="10769" cy="14070"/>
            </a:xfrm>
            <a:custGeom>
              <a:rect b="b" l="l" r="r" t="t"/>
              <a:pathLst>
                <a:path extrusionOk="0" h="439" w="336">
                  <a:moveTo>
                    <a:pt x="313" y="1"/>
                  </a:moveTo>
                  <a:cubicBezTo>
                    <a:pt x="287" y="1"/>
                    <a:pt x="211" y="81"/>
                    <a:pt x="135" y="203"/>
                  </a:cubicBezTo>
                  <a:cubicBezTo>
                    <a:pt x="51" y="320"/>
                    <a:pt x="1" y="437"/>
                    <a:pt x="18" y="437"/>
                  </a:cubicBezTo>
                  <a:cubicBezTo>
                    <a:pt x="19" y="438"/>
                    <a:pt x="20" y="439"/>
                    <a:pt x="22" y="439"/>
                  </a:cubicBezTo>
                  <a:cubicBezTo>
                    <a:pt x="47" y="439"/>
                    <a:pt x="124" y="345"/>
                    <a:pt x="201" y="237"/>
                  </a:cubicBezTo>
                  <a:cubicBezTo>
                    <a:pt x="285" y="120"/>
                    <a:pt x="335" y="3"/>
                    <a:pt x="318" y="3"/>
                  </a:cubicBezTo>
                  <a:cubicBezTo>
                    <a:pt x="317" y="1"/>
                    <a:pt x="315" y="1"/>
                    <a:pt x="3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8" name="Google Shape;2488;p48"/>
            <p:cNvSpPr/>
            <p:nvPr/>
          </p:nvSpPr>
          <p:spPr>
            <a:xfrm>
              <a:off x="5486423" y="4621199"/>
              <a:ext cx="12339" cy="9327"/>
            </a:xfrm>
            <a:custGeom>
              <a:rect b="b" l="l" r="r" t="t"/>
              <a:pathLst>
                <a:path extrusionOk="0" h="291" w="385">
                  <a:moveTo>
                    <a:pt x="358" y="0"/>
                  </a:moveTo>
                  <a:cubicBezTo>
                    <a:pt x="330" y="0"/>
                    <a:pt x="255" y="48"/>
                    <a:pt x="168" y="120"/>
                  </a:cubicBezTo>
                  <a:cubicBezTo>
                    <a:pt x="67" y="204"/>
                    <a:pt x="0" y="271"/>
                    <a:pt x="17" y="287"/>
                  </a:cubicBezTo>
                  <a:cubicBezTo>
                    <a:pt x="19" y="290"/>
                    <a:pt x="23" y="291"/>
                    <a:pt x="27" y="291"/>
                  </a:cubicBezTo>
                  <a:cubicBezTo>
                    <a:pt x="56" y="291"/>
                    <a:pt x="130" y="243"/>
                    <a:pt x="218" y="171"/>
                  </a:cubicBezTo>
                  <a:cubicBezTo>
                    <a:pt x="318" y="87"/>
                    <a:pt x="385" y="3"/>
                    <a:pt x="368" y="3"/>
                  </a:cubicBezTo>
                  <a:cubicBezTo>
                    <a:pt x="366" y="1"/>
                    <a:pt x="363" y="0"/>
                    <a:pt x="3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9" name="Google Shape;2489;p48"/>
            <p:cNvSpPr/>
            <p:nvPr/>
          </p:nvSpPr>
          <p:spPr>
            <a:xfrm>
              <a:off x="5475718" y="4601488"/>
              <a:ext cx="20897" cy="3814"/>
            </a:xfrm>
            <a:custGeom>
              <a:rect b="b" l="l" r="r" t="t"/>
              <a:pathLst>
                <a:path extrusionOk="0" h="119" w="652">
                  <a:moveTo>
                    <a:pt x="0" y="0"/>
                  </a:moveTo>
                  <a:lnTo>
                    <a:pt x="0" y="17"/>
                  </a:lnTo>
                  <a:cubicBezTo>
                    <a:pt x="130" y="82"/>
                    <a:pt x="273" y="119"/>
                    <a:pt x="417" y="119"/>
                  </a:cubicBezTo>
                  <a:cubicBezTo>
                    <a:pt x="496" y="119"/>
                    <a:pt x="575" y="107"/>
                    <a:pt x="652" y="84"/>
                  </a:cubicBezTo>
                  <a:cubicBezTo>
                    <a:pt x="552" y="67"/>
                    <a:pt x="435" y="50"/>
                    <a:pt x="334" y="50"/>
                  </a:cubicBezTo>
                  <a:cubicBezTo>
                    <a:pt x="218" y="17"/>
                    <a:pt x="117" y="17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0" name="Google Shape;2490;p48"/>
            <p:cNvSpPr/>
            <p:nvPr/>
          </p:nvSpPr>
          <p:spPr>
            <a:xfrm>
              <a:off x="5507320" y="4608539"/>
              <a:ext cx="33749" cy="18140"/>
            </a:xfrm>
            <a:custGeom>
              <a:rect b="b" l="l" r="r" t="t"/>
              <a:pathLst>
                <a:path extrusionOk="0" h="566" w="1053">
                  <a:moveTo>
                    <a:pt x="673" y="64"/>
                  </a:moveTo>
                  <a:cubicBezTo>
                    <a:pt x="767" y="64"/>
                    <a:pt x="863" y="87"/>
                    <a:pt x="953" y="131"/>
                  </a:cubicBezTo>
                  <a:cubicBezTo>
                    <a:pt x="1003" y="181"/>
                    <a:pt x="986" y="231"/>
                    <a:pt x="919" y="265"/>
                  </a:cubicBezTo>
                  <a:cubicBezTo>
                    <a:pt x="852" y="298"/>
                    <a:pt x="785" y="332"/>
                    <a:pt x="719" y="348"/>
                  </a:cubicBezTo>
                  <a:cubicBezTo>
                    <a:pt x="602" y="382"/>
                    <a:pt x="468" y="415"/>
                    <a:pt x="351" y="432"/>
                  </a:cubicBezTo>
                  <a:cubicBezTo>
                    <a:pt x="242" y="449"/>
                    <a:pt x="154" y="453"/>
                    <a:pt x="93" y="455"/>
                  </a:cubicBezTo>
                  <a:lnTo>
                    <a:pt x="93" y="455"/>
                  </a:lnTo>
                  <a:cubicBezTo>
                    <a:pt x="128" y="384"/>
                    <a:pt x="173" y="321"/>
                    <a:pt x="217" y="265"/>
                  </a:cubicBezTo>
                  <a:cubicBezTo>
                    <a:pt x="301" y="181"/>
                    <a:pt x="418" y="114"/>
                    <a:pt x="535" y="81"/>
                  </a:cubicBezTo>
                  <a:cubicBezTo>
                    <a:pt x="579" y="70"/>
                    <a:pt x="626" y="64"/>
                    <a:pt x="673" y="64"/>
                  </a:cubicBezTo>
                  <a:close/>
                  <a:moveTo>
                    <a:pt x="680" y="1"/>
                  </a:moveTo>
                  <a:cubicBezTo>
                    <a:pt x="495" y="1"/>
                    <a:pt x="312" y="82"/>
                    <a:pt x="184" y="231"/>
                  </a:cubicBezTo>
                  <a:cubicBezTo>
                    <a:pt x="136" y="296"/>
                    <a:pt x="88" y="375"/>
                    <a:pt x="69" y="456"/>
                  </a:cubicBezTo>
                  <a:lnTo>
                    <a:pt x="69" y="456"/>
                  </a:lnTo>
                  <a:cubicBezTo>
                    <a:pt x="24" y="457"/>
                    <a:pt x="0" y="458"/>
                    <a:pt x="0" y="465"/>
                  </a:cubicBezTo>
                  <a:cubicBezTo>
                    <a:pt x="22" y="468"/>
                    <a:pt x="43" y="471"/>
                    <a:pt x="65" y="474"/>
                  </a:cubicBezTo>
                  <a:lnTo>
                    <a:pt x="65" y="474"/>
                  </a:lnTo>
                  <a:cubicBezTo>
                    <a:pt x="50" y="535"/>
                    <a:pt x="50" y="566"/>
                    <a:pt x="50" y="566"/>
                  </a:cubicBezTo>
                  <a:cubicBezTo>
                    <a:pt x="59" y="535"/>
                    <a:pt x="70" y="505"/>
                    <a:pt x="83" y="477"/>
                  </a:cubicBezTo>
                  <a:lnTo>
                    <a:pt x="83" y="477"/>
                  </a:lnTo>
                  <a:cubicBezTo>
                    <a:pt x="138" y="484"/>
                    <a:pt x="193" y="489"/>
                    <a:pt x="248" y="489"/>
                  </a:cubicBezTo>
                  <a:cubicBezTo>
                    <a:pt x="282" y="489"/>
                    <a:pt x="317" y="487"/>
                    <a:pt x="351" y="482"/>
                  </a:cubicBezTo>
                  <a:cubicBezTo>
                    <a:pt x="485" y="465"/>
                    <a:pt x="602" y="449"/>
                    <a:pt x="735" y="415"/>
                  </a:cubicBezTo>
                  <a:cubicBezTo>
                    <a:pt x="802" y="382"/>
                    <a:pt x="886" y="365"/>
                    <a:pt x="953" y="332"/>
                  </a:cubicBezTo>
                  <a:cubicBezTo>
                    <a:pt x="986" y="298"/>
                    <a:pt x="1019" y="265"/>
                    <a:pt x="1036" y="215"/>
                  </a:cubicBezTo>
                  <a:cubicBezTo>
                    <a:pt x="1053" y="165"/>
                    <a:pt x="1036" y="114"/>
                    <a:pt x="986" y="81"/>
                  </a:cubicBezTo>
                  <a:cubicBezTo>
                    <a:pt x="889" y="27"/>
                    <a:pt x="784" y="1"/>
                    <a:pt x="6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1" name="Google Shape;2491;p48"/>
            <p:cNvSpPr/>
            <p:nvPr/>
          </p:nvSpPr>
          <p:spPr>
            <a:xfrm>
              <a:off x="5496070" y="4602001"/>
              <a:ext cx="16089" cy="21986"/>
            </a:xfrm>
            <a:custGeom>
              <a:rect b="b" l="l" r="r" t="t"/>
              <a:pathLst>
                <a:path extrusionOk="0" h="686" w="502">
                  <a:moveTo>
                    <a:pt x="117" y="1"/>
                  </a:moveTo>
                  <a:cubicBezTo>
                    <a:pt x="50" y="1"/>
                    <a:pt x="0" y="84"/>
                    <a:pt x="0" y="151"/>
                  </a:cubicBezTo>
                  <a:cubicBezTo>
                    <a:pt x="17" y="218"/>
                    <a:pt x="34" y="268"/>
                    <a:pt x="67" y="318"/>
                  </a:cubicBezTo>
                  <a:cubicBezTo>
                    <a:pt x="100" y="385"/>
                    <a:pt x="151" y="469"/>
                    <a:pt x="217" y="536"/>
                  </a:cubicBezTo>
                  <a:cubicBezTo>
                    <a:pt x="268" y="602"/>
                    <a:pt x="334" y="653"/>
                    <a:pt x="418" y="686"/>
                  </a:cubicBezTo>
                  <a:cubicBezTo>
                    <a:pt x="418" y="669"/>
                    <a:pt x="351" y="619"/>
                    <a:pt x="251" y="502"/>
                  </a:cubicBezTo>
                  <a:cubicBezTo>
                    <a:pt x="201" y="435"/>
                    <a:pt x="151" y="369"/>
                    <a:pt x="117" y="285"/>
                  </a:cubicBezTo>
                  <a:cubicBezTo>
                    <a:pt x="67" y="201"/>
                    <a:pt x="34" y="68"/>
                    <a:pt x="134" y="68"/>
                  </a:cubicBezTo>
                  <a:cubicBezTo>
                    <a:pt x="140" y="67"/>
                    <a:pt x="146" y="66"/>
                    <a:pt x="153" y="66"/>
                  </a:cubicBezTo>
                  <a:cubicBezTo>
                    <a:pt x="230" y="66"/>
                    <a:pt x="305" y="156"/>
                    <a:pt x="351" y="218"/>
                  </a:cubicBezTo>
                  <a:cubicBezTo>
                    <a:pt x="401" y="285"/>
                    <a:pt x="435" y="369"/>
                    <a:pt x="451" y="452"/>
                  </a:cubicBezTo>
                  <a:cubicBezTo>
                    <a:pt x="451" y="536"/>
                    <a:pt x="451" y="619"/>
                    <a:pt x="451" y="686"/>
                  </a:cubicBezTo>
                  <a:cubicBezTo>
                    <a:pt x="485" y="619"/>
                    <a:pt x="501" y="536"/>
                    <a:pt x="501" y="452"/>
                  </a:cubicBezTo>
                  <a:cubicBezTo>
                    <a:pt x="485" y="352"/>
                    <a:pt x="451" y="268"/>
                    <a:pt x="401" y="185"/>
                  </a:cubicBezTo>
                  <a:cubicBezTo>
                    <a:pt x="351" y="84"/>
                    <a:pt x="251" y="1"/>
                    <a:pt x="1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2" name="Google Shape;2492;p48"/>
            <p:cNvSpPr/>
            <p:nvPr/>
          </p:nvSpPr>
          <p:spPr>
            <a:xfrm>
              <a:off x="5320404" y="4604148"/>
              <a:ext cx="61087" cy="53043"/>
            </a:xfrm>
            <a:custGeom>
              <a:rect b="b" l="l" r="r" t="t"/>
              <a:pathLst>
                <a:path extrusionOk="0" h="1655" w="1906">
                  <a:moveTo>
                    <a:pt x="118" y="1"/>
                  </a:moveTo>
                  <a:cubicBezTo>
                    <a:pt x="84" y="1"/>
                    <a:pt x="51" y="17"/>
                    <a:pt x="1" y="34"/>
                  </a:cubicBezTo>
                  <a:lnTo>
                    <a:pt x="18" y="34"/>
                  </a:lnTo>
                  <a:cubicBezTo>
                    <a:pt x="18" y="34"/>
                    <a:pt x="55" y="30"/>
                    <a:pt x="124" y="30"/>
                  </a:cubicBezTo>
                  <a:cubicBezTo>
                    <a:pt x="193" y="30"/>
                    <a:pt x="293" y="34"/>
                    <a:pt x="419" y="51"/>
                  </a:cubicBezTo>
                  <a:cubicBezTo>
                    <a:pt x="1070" y="151"/>
                    <a:pt x="1605" y="619"/>
                    <a:pt x="1805" y="1254"/>
                  </a:cubicBezTo>
                  <a:cubicBezTo>
                    <a:pt x="1872" y="1488"/>
                    <a:pt x="1872" y="1655"/>
                    <a:pt x="1889" y="1655"/>
                  </a:cubicBezTo>
                  <a:cubicBezTo>
                    <a:pt x="1906" y="1622"/>
                    <a:pt x="1906" y="1571"/>
                    <a:pt x="1906" y="1538"/>
                  </a:cubicBezTo>
                  <a:cubicBezTo>
                    <a:pt x="1889" y="1438"/>
                    <a:pt x="1872" y="1337"/>
                    <a:pt x="1855" y="1237"/>
                  </a:cubicBezTo>
                  <a:cubicBezTo>
                    <a:pt x="1672" y="569"/>
                    <a:pt x="1104" y="84"/>
                    <a:pt x="419" y="17"/>
                  </a:cubicBezTo>
                  <a:cubicBezTo>
                    <a:pt x="318" y="1"/>
                    <a:pt x="218" y="1"/>
                    <a:pt x="11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3" name="Google Shape;2493;p48"/>
            <p:cNvSpPr/>
            <p:nvPr/>
          </p:nvSpPr>
          <p:spPr>
            <a:xfrm>
              <a:off x="5403958" y="4641550"/>
              <a:ext cx="51440" cy="3878"/>
            </a:xfrm>
            <a:custGeom>
              <a:rect b="b" l="l" r="r" t="t"/>
              <a:pathLst>
                <a:path extrusionOk="0" h="121" w="1605">
                  <a:moveTo>
                    <a:pt x="21" y="0"/>
                  </a:moveTo>
                  <a:cubicBezTo>
                    <a:pt x="8" y="0"/>
                    <a:pt x="0" y="1"/>
                    <a:pt x="0" y="3"/>
                  </a:cubicBezTo>
                  <a:cubicBezTo>
                    <a:pt x="352" y="80"/>
                    <a:pt x="703" y="121"/>
                    <a:pt x="1054" y="121"/>
                  </a:cubicBezTo>
                  <a:cubicBezTo>
                    <a:pt x="1237" y="121"/>
                    <a:pt x="1421" y="110"/>
                    <a:pt x="1604" y="87"/>
                  </a:cubicBezTo>
                  <a:cubicBezTo>
                    <a:pt x="1604" y="70"/>
                    <a:pt x="1237" y="70"/>
                    <a:pt x="802" y="53"/>
                  </a:cubicBezTo>
                  <a:cubicBezTo>
                    <a:pt x="429" y="39"/>
                    <a:pt x="104" y="0"/>
                    <a:pt x="2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4" name="Google Shape;2494;p48"/>
            <p:cNvSpPr/>
            <p:nvPr/>
          </p:nvSpPr>
          <p:spPr>
            <a:xfrm>
              <a:off x="5369152" y="4640461"/>
              <a:ext cx="5929" cy="10320"/>
            </a:xfrm>
            <a:custGeom>
              <a:rect b="b" l="l" r="r" t="t"/>
              <a:pathLst>
                <a:path extrusionOk="0" h="322" w="185">
                  <a:moveTo>
                    <a:pt x="26" y="1"/>
                  </a:moveTo>
                  <a:cubicBezTo>
                    <a:pt x="22" y="1"/>
                    <a:pt x="19" y="2"/>
                    <a:pt x="17" y="4"/>
                  </a:cubicBezTo>
                  <a:cubicBezTo>
                    <a:pt x="0" y="4"/>
                    <a:pt x="34" y="71"/>
                    <a:pt x="67" y="154"/>
                  </a:cubicBezTo>
                  <a:cubicBezTo>
                    <a:pt x="101" y="238"/>
                    <a:pt x="117" y="321"/>
                    <a:pt x="151" y="321"/>
                  </a:cubicBezTo>
                  <a:cubicBezTo>
                    <a:pt x="167" y="321"/>
                    <a:pt x="184" y="238"/>
                    <a:pt x="134" y="138"/>
                  </a:cubicBezTo>
                  <a:cubicBezTo>
                    <a:pt x="105" y="50"/>
                    <a:pt x="50" y="1"/>
                    <a:pt x="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5" name="Google Shape;2495;p48"/>
            <p:cNvSpPr/>
            <p:nvPr/>
          </p:nvSpPr>
          <p:spPr>
            <a:xfrm>
              <a:off x="5356845" y="4623827"/>
              <a:ext cx="6987" cy="7147"/>
            </a:xfrm>
            <a:custGeom>
              <a:rect b="b" l="l" r="r" t="t"/>
              <a:pathLst>
                <a:path extrusionOk="0" h="223" w="218">
                  <a:moveTo>
                    <a:pt x="28" y="1"/>
                  </a:moveTo>
                  <a:cubicBezTo>
                    <a:pt x="23" y="1"/>
                    <a:pt x="20" y="2"/>
                    <a:pt x="17" y="5"/>
                  </a:cubicBezTo>
                  <a:cubicBezTo>
                    <a:pt x="0" y="5"/>
                    <a:pt x="33" y="72"/>
                    <a:pt x="84" y="122"/>
                  </a:cubicBezTo>
                  <a:cubicBezTo>
                    <a:pt x="150" y="189"/>
                    <a:pt x="201" y="222"/>
                    <a:pt x="217" y="222"/>
                  </a:cubicBezTo>
                  <a:cubicBezTo>
                    <a:pt x="217" y="205"/>
                    <a:pt x="184" y="139"/>
                    <a:pt x="134" y="89"/>
                  </a:cubicBezTo>
                  <a:cubicBezTo>
                    <a:pt x="92" y="33"/>
                    <a:pt x="51" y="1"/>
                    <a:pt x="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6" name="Google Shape;2496;p48"/>
            <p:cNvSpPr/>
            <p:nvPr/>
          </p:nvSpPr>
          <p:spPr>
            <a:xfrm>
              <a:off x="5338833" y="4614789"/>
              <a:ext cx="10544" cy="4551"/>
            </a:xfrm>
            <a:custGeom>
              <a:rect b="b" l="l" r="r" t="t"/>
              <a:pathLst>
                <a:path extrusionOk="0" h="142" w="329">
                  <a:moveTo>
                    <a:pt x="73" y="0"/>
                  </a:moveTo>
                  <a:cubicBezTo>
                    <a:pt x="30" y="0"/>
                    <a:pt x="1" y="10"/>
                    <a:pt x="11" y="20"/>
                  </a:cubicBezTo>
                  <a:lnTo>
                    <a:pt x="11" y="36"/>
                  </a:lnTo>
                  <a:cubicBezTo>
                    <a:pt x="11" y="53"/>
                    <a:pt x="77" y="53"/>
                    <a:pt x="161" y="86"/>
                  </a:cubicBezTo>
                  <a:cubicBezTo>
                    <a:pt x="229" y="114"/>
                    <a:pt x="275" y="141"/>
                    <a:pt x="299" y="141"/>
                  </a:cubicBezTo>
                  <a:cubicBezTo>
                    <a:pt x="304" y="141"/>
                    <a:pt x="308" y="140"/>
                    <a:pt x="311" y="137"/>
                  </a:cubicBezTo>
                  <a:cubicBezTo>
                    <a:pt x="328" y="137"/>
                    <a:pt x="278" y="53"/>
                    <a:pt x="178" y="20"/>
                  </a:cubicBezTo>
                  <a:cubicBezTo>
                    <a:pt x="142" y="6"/>
                    <a:pt x="104" y="0"/>
                    <a:pt x="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7" name="Google Shape;2497;p48"/>
            <p:cNvSpPr/>
            <p:nvPr/>
          </p:nvSpPr>
          <p:spPr>
            <a:xfrm>
              <a:off x="5325756" y="4611263"/>
              <a:ext cx="5384" cy="2981"/>
            </a:xfrm>
            <a:custGeom>
              <a:rect b="b" l="l" r="r" t="t"/>
              <a:pathLst>
                <a:path extrusionOk="0" h="93" w="168">
                  <a:moveTo>
                    <a:pt x="39" y="0"/>
                  </a:moveTo>
                  <a:cubicBezTo>
                    <a:pt x="22" y="0"/>
                    <a:pt x="9" y="4"/>
                    <a:pt x="1" y="13"/>
                  </a:cubicBezTo>
                  <a:cubicBezTo>
                    <a:pt x="1" y="29"/>
                    <a:pt x="34" y="63"/>
                    <a:pt x="68" y="80"/>
                  </a:cubicBezTo>
                  <a:cubicBezTo>
                    <a:pt x="93" y="88"/>
                    <a:pt x="118" y="92"/>
                    <a:pt x="137" y="92"/>
                  </a:cubicBezTo>
                  <a:cubicBezTo>
                    <a:pt x="155" y="92"/>
                    <a:pt x="168" y="88"/>
                    <a:pt x="168" y="80"/>
                  </a:cubicBezTo>
                  <a:cubicBezTo>
                    <a:pt x="168" y="63"/>
                    <a:pt x="151" y="29"/>
                    <a:pt x="101" y="13"/>
                  </a:cubicBezTo>
                  <a:cubicBezTo>
                    <a:pt x="76" y="4"/>
                    <a:pt x="55" y="0"/>
                    <a:pt x="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8" name="Google Shape;2498;p48"/>
            <p:cNvSpPr/>
            <p:nvPr/>
          </p:nvSpPr>
          <p:spPr>
            <a:xfrm>
              <a:off x="4361308" y="3309841"/>
              <a:ext cx="879356" cy="1123513"/>
            </a:xfrm>
            <a:custGeom>
              <a:rect b="b" l="l" r="r" t="t"/>
              <a:pathLst>
                <a:path extrusionOk="0" h="35055" w="27437">
                  <a:moveTo>
                    <a:pt x="19316" y="0"/>
                  </a:moveTo>
                  <a:cubicBezTo>
                    <a:pt x="19316" y="0"/>
                    <a:pt x="18915" y="10460"/>
                    <a:pt x="17311" y="15890"/>
                  </a:cubicBezTo>
                  <a:cubicBezTo>
                    <a:pt x="15707" y="21320"/>
                    <a:pt x="11396" y="22657"/>
                    <a:pt x="8606" y="24395"/>
                  </a:cubicBezTo>
                  <a:cubicBezTo>
                    <a:pt x="5949" y="26066"/>
                    <a:pt x="1" y="29223"/>
                    <a:pt x="1" y="29223"/>
                  </a:cubicBezTo>
                  <a:lnTo>
                    <a:pt x="3359" y="35055"/>
                  </a:lnTo>
                  <a:cubicBezTo>
                    <a:pt x="3359" y="35055"/>
                    <a:pt x="19784" y="28104"/>
                    <a:pt x="22724" y="21872"/>
                  </a:cubicBezTo>
                  <a:cubicBezTo>
                    <a:pt x="24963" y="17093"/>
                    <a:pt x="27436" y="8288"/>
                    <a:pt x="27436" y="8288"/>
                  </a:cubicBezTo>
                  <a:lnTo>
                    <a:pt x="1931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9" name="Google Shape;2499;p48"/>
            <p:cNvSpPr/>
            <p:nvPr/>
          </p:nvSpPr>
          <p:spPr>
            <a:xfrm>
              <a:off x="4868980" y="3141162"/>
              <a:ext cx="697793" cy="1436257"/>
            </a:xfrm>
            <a:custGeom>
              <a:rect b="b" l="l" r="r" t="t"/>
              <a:pathLst>
                <a:path extrusionOk="0" h="44813" w="21772">
                  <a:moveTo>
                    <a:pt x="0" y="0"/>
                  </a:moveTo>
                  <a:cubicBezTo>
                    <a:pt x="0" y="535"/>
                    <a:pt x="67" y="1069"/>
                    <a:pt x="201" y="1587"/>
                  </a:cubicBezTo>
                  <a:cubicBezTo>
                    <a:pt x="585" y="3175"/>
                    <a:pt x="1304" y="4662"/>
                    <a:pt x="2340" y="5915"/>
                  </a:cubicBezTo>
                  <a:lnTo>
                    <a:pt x="14253" y="20869"/>
                  </a:lnTo>
                  <a:lnTo>
                    <a:pt x="13501" y="44461"/>
                  </a:lnTo>
                  <a:lnTo>
                    <a:pt x="20535" y="44812"/>
                  </a:lnTo>
                  <a:lnTo>
                    <a:pt x="21755" y="20351"/>
                  </a:lnTo>
                  <a:cubicBezTo>
                    <a:pt x="21772" y="19900"/>
                    <a:pt x="21688" y="19432"/>
                    <a:pt x="21488" y="19031"/>
                  </a:cubicBezTo>
                  <a:cubicBezTo>
                    <a:pt x="19633" y="15088"/>
                    <a:pt x="12699" y="568"/>
                    <a:pt x="12699" y="56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0" name="Google Shape;2500;p48"/>
            <p:cNvSpPr/>
            <p:nvPr/>
          </p:nvSpPr>
          <p:spPr>
            <a:xfrm>
              <a:off x="4089812" y="2745953"/>
              <a:ext cx="2121197" cy="1624230"/>
            </a:xfrm>
            <a:custGeom>
              <a:rect b="b" l="l" r="r" t="t"/>
              <a:pathLst>
                <a:path extrusionOk="0" h="50678" w="66184">
                  <a:moveTo>
                    <a:pt x="62641" y="0"/>
                  </a:moveTo>
                  <a:lnTo>
                    <a:pt x="1" y="4395"/>
                  </a:lnTo>
                  <a:lnTo>
                    <a:pt x="3075" y="50677"/>
                  </a:lnTo>
                  <a:lnTo>
                    <a:pt x="66183" y="46066"/>
                  </a:lnTo>
                  <a:lnTo>
                    <a:pt x="6264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1" name="Google Shape;2501;p48"/>
            <p:cNvSpPr/>
            <p:nvPr/>
          </p:nvSpPr>
          <p:spPr>
            <a:xfrm>
              <a:off x="4087120" y="2743806"/>
              <a:ext cx="2123889" cy="1629037"/>
            </a:xfrm>
            <a:custGeom>
              <a:rect b="b" l="l" r="r" t="t"/>
              <a:pathLst>
                <a:path extrusionOk="0" h="50828" w="66268">
                  <a:moveTo>
                    <a:pt x="66197" y="45245"/>
                  </a:moveTo>
                  <a:lnTo>
                    <a:pt x="66197" y="45245"/>
                  </a:lnTo>
                  <a:cubicBezTo>
                    <a:pt x="66198" y="45263"/>
                    <a:pt x="66199" y="45280"/>
                    <a:pt x="66200" y="45297"/>
                  </a:cubicBezTo>
                  <a:cubicBezTo>
                    <a:pt x="66201" y="45308"/>
                    <a:pt x="66202" y="45319"/>
                    <a:pt x="66203" y="45329"/>
                  </a:cubicBezTo>
                  <a:lnTo>
                    <a:pt x="66203" y="45329"/>
                  </a:lnTo>
                  <a:cubicBezTo>
                    <a:pt x="66202" y="45313"/>
                    <a:pt x="66201" y="45297"/>
                    <a:pt x="66200" y="45280"/>
                  </a:cubicBezTo>
                  <a:cubicBezTo>
                    <a:pt x="66199" y="45269"/>
                    <a:pt x="66198" y="45257"/>
                    <a:pt x="66197" y="45245"/>
                  </a:cubicBezTo>
                  <a:close/>
                  <a:moveTo>
                    <a:pt x="66203" y="45329"/>
                  </a:moveTo>
                  <a:cubicBezTo>
                    <a:pt x="66236" y="45865"/>
                    <a:pt x="66267" y="46133"/>
                    <a:pt x="66267" y="46133"/>
                  </a:cubicBezTo>
                  <a:cubicBezTo>
                    <a:pt x="66267" y="46133"/>
                    <a:pt x="66251" y="45860"/>
                    <a:pt x="66203" y="45329"/>
                  </a:cubicBezTo>
                  <a:close/>
                  <a:moveTo>
                    <a:pt x="65966" y="46149"/>
                  </a:moveTo>
                  <a:lnTo>
                    <a:pt x="65857" y="46158"/>
                  </a:lnTo>
                  <a:lnTo>
                    <a:pt x="65857" y="46158"/>
                  </a:lnTo>
                  <a:cubicBezTo>
                    <a:pt x="65896" y="46155"/>
                    <a:pt x="65933" y="46152"/>
                    <a:pt x="65966" y="46149"/>
                  </a:cubicBezTo>
                  <a:close/>
                  <a:moveTo>
                    <a:pt x="62708" y="0"/>
                  </a:moveTo>
                  <a:lnTo>
                    <a:pt x="85" y="4378"/>
                  </a:lnTo>
                  <a:lnTo>
                    <a:pt x="1" y="4378"/>
                  </a:lnTo>
                  <a:lnTo>
                    <a:pt x="1" y="4462"/>
                  </a:lnTo>
                  <a:cubicBezTo>
                    <a:pt x="18" y="4562"/>
                    <a:pt x="18" y="4679"/>
                    <a:pt x="34" y="4796"/>
                  </a:cubicBezTo>
                  <a:cubicBezTo>
                    <a:pt x="1120" y="21287"/>
                    <a:pt x="2156" y="36909"/>
                    <a:pt x="3092" y="50744"/>
                  </a:cubicBezTo>
                  <a:lnTo>
                    <a:pt x="3092" y="50828"/>
                  </a:lnTo>
                  <a:lnTo>
                    <a:pt x="3159" y="50811"/>
                  </a:lnTo>
                  <a:cubicBezTo>
                    <a:pt x="21839" y="49441"/>
                    <a:pt x="37629" y="48271"/>
                    <a:pt x="48740" y="47453"/>
                  </a:cubicBezTo>
                  <a:lnTo>
                    <a:pt x="61672" y="46483"/>
                  </a:lnTo>
                  <a:lnTo>
                    <a:pt x="65098" y="46216"/>
                  </a:lnTo>
                  <a:lnTo>
                    <a:pt x="65857" y="46158"/>
                  </a:lnTo>
                  <a:lnTo>
                    <a:pt x="65857" y="46158"/>
                  </a:lnTo>
                  <a:cubicBezTo>
                    <a:pt x="65662" y="46172"/>
                    <a:pt x="65401" y="46186"/>
                    <a:pt x="65081" y="46199"/>
                  </a:cubicBezTo>
                  <a:lnTo>
                    <a:pt x="61639" y="46450"/>
                  </a:lnTo>
                  <a:lnTo>
                    <a:pt x="48690" y="47386"/>
                  </a:lnTo>
                  <a:lnTo>
                    <a:pt x="3221" y="50673"/>
                  </a:lnTo>
                  <a:lnTo>
                    <a:pt x="3221" y="50673"/>
                  </a:lnTo>
                  <a:cubicBezTo>
                    <a:pt x="2303" y="36839"/>
                    <a:pt x="1269" y="21242"/>
                    <a:pt x="185" y="4796"/>
                  </a:cubicBezTo>
                  <a:cubicBezTo>
                    <a:pt x="185" y="4705"/>
                    <a:pt x="175" y="4613"/>
                    <a:pt x="170" y="4522"/>
                  </a:cubicBezTo>
                  <a:lnTo>
                    <a:pt x="170" y="4522"/>
                  </a:lnTo>
                  <a:lnTo>
                    <a:pt x="62662" y="138"/>
                  </a:lnTo>
                  <a:lnTo>
                    <a:pt x="62662" y="138"/>
                  </a:lnTo>
                  <a:cubicBezTo>
                    <a:pt x="63747" y="14049"/>
                    <a:pt x="64647" y="25541"/>
                    <a:pt x="65265" y="33551"/>
                  </a:cubicBezTo>
                  <a:cubicBezTo>
                    <a:pt x="65582" y="37561"/>
                    <a:pt x="65833" y="40702"/>
                    <a:pt x="66000" y="42841"/>
                  </a:cubicBezTo>
                  <a:cubicBezTo>
                    <a:pt x="66082" y="43888"/>
                    <a:pt x="66147" y="44694"/>
                    <a:pt x="66197" y="45245"/>
                  </a:cubicBezTo>
                  <a:lnTo>
                    <a:pt x="66197" y="45245"/>
                  </a:lnTo>
                  <a:cubicBezTo>
                    <a:pt x="66163" y="44695"/>
                    <a:pt x="66098" y="43894"/>
                    <a:pt x="66033" y="42874"/>
                  </a:cubicBezTo>
                  <a:cubicBezTo>
                    <a:pt x="65866" y="40736"/>
                    <a:pt x="65632" y="37595"/>
                    <a:pt x="65332" y="33585"/>
                  </a:cubicBezTo>
                  <a:cubicBezTo>
                    <a:pt x="64713" y="25564"/>
                    <a:pt x="63844" y="14036"/>
                    <a:pt x="62775" y="67"/>
                  </a:cubicBezTo>
                  <a:lnTo>
                    <a:pt x="6277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2" name="Google Shape;2502;p48"/>
            <p:cNvSpPr/>
            <p:nvPr/>
          </p:nvSpPr>
          <p:spPr>
            <a:xfrm>
              <a:off x="5719363" y="2970848"/>
              <a:ext cx="72337" cy="1140147"/>
            </a:xfrm>
            <a:custGeom>
              <a:rect b="b" l="l" r="r" t="t"/>
              <a:pathLst>
                <a:path extrusionOk="0" h="35574" w="2257">
                  <a:moveTo>
                    <a:pt x="135" y="1"/>
                  </a:moveTo>
                  <a:cubicBezTo>
                    <a:pt x="135" y="1"/>
                    <a:pt x="135" y="1"/>
                    <a:pt x="134" y="1"/>
                  </a:cubicBezTo>
                  <a:cubicBezTo>
                    <a:pt x="1" y="1"/>
                    <a:pt x="352" y="7971"/>
                    <a:pt x="903" y="17795"/>
                  </a:cubicBezTo>
                  <a:cubicBezTo>
                    <a:pt x="1454" y="27620"/>
                    <a:pt x="2006" y="35573"/>
                    <a:pt x="2139" y="35573"/>
                  </a:cubicBezTo>
                  <a:cubicBezTo>
                    <a:pt x="2256" y="35557"/>
                    <a:pt x="1922" y="27587"/>
                    <a:pt x="1371" y="17762"/>
                  </a:cubicBezTo>
                  <a:cubicBezTo>
                    <a:pt x="820" y="7948"/>
                    <a:pt x="269" y="1"/>
                    <a:pt x="1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3" name="Google Shape;2503;p48"/>
            <p:cNvSpPr/>
            <p:nvPr/>
          </p:nvSpPr>
          <p:spPr>
            <a:xfrm>
              <a:off x="5539979" y="2967643"/>
              <a:ext cx="72305" cy="1140115"/>
            </a:xfrm>
            <a:custGeom>
              <a:rect b="b" l="l" r="r" t="t"/>
              <a:pathLst>
                <a:path extrusionOk="0" h="35573" w="2256">
                  <a:moveTo>
                    <a:pt x="134" y="1"/>
                  </a:moveTo>
                  <a:cubicBezTo>
                    <a:pt x="134" y="1"/>
                    <a:pt x="134" y="1"/>
                    <a:pt x="134" y="1"/>
                  </a:cubicBezTo>
                  <a:cubicBezTo>
                    <a:pt x="0" y="1"/>
                    <a:pt x="351" y="7971"/>
                    <a:pt x="903" y="17795"/>
                  </a:cubicBezTo>
                  <a:cubicBezTo>
                    <a:pt x="1437" y="27620"/>
                    <a:pt x="2005" y="35573"/>
                    <a:pt x="2122" y="35573"/>
                  </a:cubicBezTo>
                  <a:cubicBezTo>
                    <a:pt x="2256" y="35573"/>
                    <a:pt x="1922" y="27603"/>
                    <a:pt x="1370" y="17778"/>
                  </a:cubicBezTo>
                  <a:cubicBezTo>
                    <a:pt x="820" y="7964"/>
                    <a:pt x="269" y="1"/>
                    <a:pt x="13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4" name="Google Shape;2504;p48"/>
            <p:cNvSpPr/>
            <p:nvPr/>
          </p:nvSpPr>
          <p:spPr>
            <a:xfrm>
              <a:off x="4990001" y="2975688"/>
              <a:ext cx="72337" cy="1140115"/>
            </a:xfrm>
            <a:custGeom>
              <a:rect b="b" l="l" r="r" t="t"/>
              <a:pathLst>
                <a:path extrusionOk="0" h="35573" w="2257">
                  <a:moveTo>
                    <a:pt x="135" y="0"/>
                  </a:moveTo>
                  <a:cubicBezTo>
                    <a:pt x="135" y="0"/>
                    <a:pt x="134" y="0"/>
                    <a:pt x="134" y="0"/>
                  </a:cubicBezTo>
                  <a:cubicBezTo>
                    <a:pt x="1" y="0"/>
                    <a:pt x="352" y="7970"/>
                    <a:pt x="903" y="17795"/>
                  </a:cubicBezTo>
                  <a:cubicBezTo>
                    <a:pt x="1454" y="27609"/>
                    <a:pt x="2005" y="35573"/>
                    <a:pt x="2122" y="35573"/>
                  </a:cubicBezTo>
                  <a:cubicBezTo>
                    <a:pt x="2122" y="35573"/>
                    <a:pt x="2123" y="35573"/>
                    <a:pt x="2123" y="35573"/>
                  </a:cubicBezTo>
                  <a:cubicBezTo>
                    <a:pt x="2256" y="35573"/>
                    <a:pt x="1922" y="27603"/>
                    <a:pt x="1371" y="17778"/>
                  </a:cubicBezTo>
                  <a:cubicBezTo>
                    <a:pt x="820" y="7964"/>
                    <a:pt x="269" y="0"/>
                    <a:pt x="1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5" name="Google Shape;2505;p48"/>
            <p:cNvSpPr/>
            <p:nvPr/>
          </p:nvSpPr>
          <p:spPr>
            <a:xfrm>
              <a:off x="5164032" y="2968188"/>
              <a:ext cx="72337" cy="1140115"/>
            </a:xfrm>
            <a:custGeom>
              <a:rect b="b" l="l" r="r" t="t"/>
              <a:pathLst>
                <a:path extrusionOk="0" h="35573" w="2257">
                  <a:moveTo>
                    <a:pt x="118" y="0"/>
                  </a:moveTo>
                  <a:cubicBezTo>
                    <a:pt x="1" y="0"/>
                    <a:pt x="335" y="7987"/>
                    <a:pt x="886" y="17795"/>
                  </a:cubicBezTo>
                  <a:cubicBezTo>
                    <a:pt x="1437" y="27626"/>
                    <a:pt x="1988" y="35573"/>
                    <a:pt x="2122" y="35573"/>
                  </a:cubicBezTo>
                  <a:cubicBezTo>
                    <a:pt x="2123" y="35573"/>
                    <a:pt x="2123" y="35573"/>
                    <a:pt x="2123" y="35573"/>
                  </a:cubicBezTo>
                  <a:cubicBezTo>
                    <a:pt x="2257" y="35573"/>
                    <a:pt x="1906" y="27603"/>
                    <a:pt x="1354" y="17778"/>
                  </a:cubicBezTo>
                  <a:cubicBezTo>
                    <a:pt x="803" y="7954"/>
                    <a:pt x="252" y="0"/>
                    <a:pt x="1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6" name="Google Shape;2506;p48"/>
            <p:cNvSpPr/>
            <p:nvPr/>
          </p:nvSpPr>
          <p:spPr>
            <a:xfrm>
              <a:off x="5337551" y="2960688"/>
              <a:ext cx="72337" cy="1140660"/>
            </a:xfrm>
            <a:custGeom>
              <a:rect b="b" l="l" r="r" t="t"/>
              <a:pathLst>
                <a:path extrusionOk="0" h="35590" w="2257">
                  <a:moveTo>
                    <a:pt x="134" y="0"/>
                  </a:moveTo>
                  <a:lnTo>
                    <a:pt x="134" y="0"/>
                  </a:lnTo>
                  <a:cubicBezTo>
                    <a:pt x="1" y="17"/>
                    <a:pt x="335" y="7987"/>
                    <a:pt x="886" y="17812"/>
                  </a:cubicBezTo>
                  <a:cubicBezTo>
                    <a:pt x="1437" y="27636"/>
                    <a:pt x="1989" y="35589"/>
                    <a:pt x="2122" y="35589"/>
                  </a:cubicBezTo>
                  <a:cubicBezTo>
                    <a:pt x="2256" y="35573"/>
                    <a:pt x="1905" y="27603"/>
                    <a:pt x="1371" y="17778"/>
                  </a:cubicBezTo>
                  <a:cubicBezTo>
                    <a:pt x="819" y="7954"/>
                    <a:pt x="268" y="0"/>
                    <a:pt x="1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7" name="Google Shape;2507;p48"/>
            <p:cNvSpPr/>
            <p:nvPr/>
          </p:nvSpPr>
          <p:spPr>
            <a:xfrm>
              <a:off x="4796675" y="3000847"/>
              <a:ext cx="72337" cy="1140659"/>
            </a:xfrm>
            <a:custGeom>
              <a:rect b="b" l="l" r="r" t="t"/>
              <a:pathLst>
                <a:path extrusionOk="0" h="35590" w="2257">
                  <a:moveTo>
                    <a:pt x="135" y="0"/>
                  </a:moveTo>
                  <a:cubicBezTo>
                    <a:pt x="1" y="17"/>
                    <a:pt x="352" y="7987"/>
                    <a:pt x="903" y="17812"/>
                  </a:cubicBezTo>
                  <a:cubicBezTo>
                    <a:pt x="1454" y="27636"/>
                    <a:pt x="2006" y="35590"/>
                    <a:pt x="2140" y="35590"/>
                  </a:cubicBezTo>
                  <a:cubicBezTo>
                    <a:pt x="2256" y="35573"/>
                    <a:pt x="1922" y="27603"/>
                    <a:pt x="1371" y="17778"/>
                  </a:cubicBezTo>
                  <a:cubicBezTo>
                    <a:pt x="820" y="7954"/>
                    <a:pt x="268" y="0"/>
                    <a:pt x="1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8" name="Google Shape;2508;p48"/>
            <p:cNvSpPr/>
            <p:nvPr/>
          </p:nvSpPr>
          <p:spPr>
            <a:xfrm>
              <a:off x="4606587" y="3012641"/>
              <a:ext cx="72305" cy="1140115"/>
            </a:xfrm>
            <a:custGeom>
              <a:rect b="b" l="l" r="r" t="t"/>
              <a:pathLst>
                <a:path extrusionOk="0" h="35573" w="2256">
                  <a:moveTo>
                    <a:pt x="134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0" y="0"/>
                    <a:pt x="334" y="7970"/>
                    <a:pt x="886" y="17795"/>
                  </a:cubicBezTo>
                  <a:cubicBezTo>
                    <a:pt x="1437" y="27619"/>
                    <a:pt x="1989" y="35572"/>
                    <a:pt x="2122" y="35572"/>
                  </a:cubicBezTo>
                  <a:cubicBezTo>
                    <a:pt x="2256" y="35572"/>
                    <a:pt x="1905" y="27603"/>
                    <a:pt x="1354" y="17778"/>
                  </a:cubicBezTo>
                  <a:cubicBezTo>
                    <a:pt x="803" y="7964"/>
                    <a:pt x="252" y="0"/>
                    <a:pt x="1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9" name="Google Shape;2509;p48"/>
            <p:cNvSpPr/>
            <p:nvPr/>
          </p:nvSpPr>
          <p:spPr>
            <a:xfrm>
              <a:off x="4415953" y="3023859"/>
              <a:ext cx="72305" cy="1140147"/>
            </a:xfrm>
            <a:custGeom>
              <a:rect b="b" l="l" r="r" t="t"/>
              <a:pathLst>
                <a:path extrusionOk="0" h="35574" w="2256">
                  <a:moveTo>
                    <a:pt x="134" y="1"/>
                  </a:moveTo>
                  <a:cubicBezTo>
                    <a:pt x="0" y="1"/>
                    <a:pt x="351" y="7988"/>
                    <a:pt x="902" y="17796"/>
                  </a:cubicBezTo>
                  <a:cubicBezTo>
                    <a:pt x="1453" y="27627"/>
                    <a:pt x="2004" y="35573"/>
                    <a:pt x="2122" y="35573"/>
                  </a:cubicBezTo>
                  <a:cubicBezTo>
                    <a:pt x="2122" y="35573"/>
                    <a:pt x="2122" y="35573"/>
                    <a:pt x="2122" y="35573"/>
                  </a:cubicBezTo>
                  <a:cubicBezTo>
                    <a:pt x="2256" y="35573"/>
                    <a:pt x="1922" y="27603"/>
                    <a:pt x="1370" y="17779"/>
                  </a:cubicBezTo>
                  <a:cubicBezTo>
                    <a:pt x="819" y="7954"/>
                    <a:pt x="267" y="1"/>
                    <a:pt x="13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0" name="Google Shape;2510;p48"/>
            <p:cNvSpPr/>
            <p:nvPr/>
          </p:nvSpPr>
          <p:spPr>
            <a:xfrm>
              <a:off x="4444862" y="2600831"/>
              <a:ext cx="626578" cy="660486"/>
            </a:xfrm>
            <a:custGeom>
              <a:rect b="b" l="l" r="r" t="t"/>
              <a:pathLst>
                <a:path extrusionOk="0" h="20608" w="19550">
                  <a:moveTo>
                    <a:pt x="7018" y="0"/>
                  </a:moveTo>
                  <a:cubicBezTo>
                    <a:pt x="7018" y="0"/>
                    <a:pt x="0" y="5146"/>
                    <a:pt x="1337" y="9240"/>
                  </a:cubicBezTo>
                  <a:cubicBezTo>
                    <a:pt x="2924" y="14169"/>
                    <a:pt x="14119" y="18129"/>
                    <a:pt x="14119" y="18129"/>
                  </a:cubicBezTo>
                  <a:cubicBezTo>
                    <a:pt x="15005" y="18847"/>
                    <a:pt x="15974" y="19633"/>
                    <a:pt x="16525" y="20000"/>
                  </a:cubicBezTo>
                  <a:cubicBezTo>
                    <a:pt x="17257" y="20468"/>
                    <a:pt x="17563" y="20608"/>
                    <a:pt x="17697" y="20608"/>
                  </a:cubicBezTo>
                  <a:cubicBezTo>
                    <a:pt x="17783" y="20608"/>
                    <a:pt x="17799" y="20550"/>
                    <a:pt x="17812" y="20485"/>
                  </a:cubicBezTo>
                  <a:cubicBezTo>
                    <a:pt x="17895" y="20017"/>
                    <a:pt x="15723" y="19031"/>
                    <a:pt x="16258" y="18931"/>
                  </a:cubicBezTo>
                  <a:cubicBezTo>
                    <a:pt x="16271" y="18929"/>
                    <a:pt x="16285" y="18928"/>
                    <a:pt x="16300" y="18928"/>
                  </a:cubicBezTo>
                  <a:cubicBezTo>
                    <a:pt x="16814" y="18928"/>
                    <a:pt x="18346" y="20106"/>
                    <a:pt x="18782" y="20106"/>
                  </a:cubicBezTo>
                  <a:cubicBezTo>
                    <a:pt x="18848" y="20106"/>
                    <a:pt x="18889" y="20079"/>
                    <a:pt x="18898" y="20017"/>
                  </a:cubicBezTo>
                  <a:cubicBezTo>
                    <a:pt x="18998" y="19382"/>
                    <a:pt x="16726" y="18396"/>
                    <a:pt x="16525" y="18296"/>
                  </a:cubicBezTo>
                  <a:cubicBezTo>
                    <a:pt x="16366" y="18209"/>
                    <a:pt x="16395" y="17959"/>
                    <a:pt x="16514" y="17959"/>
                  </a:cubicBezTo>
                  <a:cubicBezTo>
                    <a:pt x="16532" y="17959"/>
                    <a:pt x="16553" y="17965"/>
                    <a:pt x="16575" y="17979"/>
                  </a:cubicBezTo>
                  <a:cubicBezTo>
                    <a:pt x="16782" y="18103"/>
                    <a:pt x="18575" y="19117"/>
                    <a:pt x="19239" y="19117"/>
                  </a:cubicBezTo>
                  <a:cubicBezTo>
                    <a:pt x="19378" y="19117"/>
                    <a:pt x="19468" y="19072"/>
                    <a:pt x="19483" y="18964"/>
                  </a:cubicBezTo>
                  <a:cubicBezTo>
                    <a:pt x="19549" y="18613"/>
                    <a:pt x="18998" y="18463"/>
                    <a:pt x="18998" y="18463"/>
                  </a:cubicBezTo>
                  <a:cubicBezTo>
                    <a:pt x="18998" y="18463"/>
                    <a:pt x="16542" y="17310"/>
                    <a:pt x="16592" y="17026"/>
                  </a:cubicBezTo>
                  <a:cubicBezTo>
                    <a:pt x="16601" y="16971"/>
                    <a:pt x="16658" y="16947"/>
                    <a:pt x="16749" y="16947"/>
                  </a:cubicBezTo>
                  <a:cubicBezTo>
                    <a:pt x="17146" y="16947"/>
                    <a:pt x="18185" y="17407"/>
                    <a:pt x="18580" y="17611"/>
                  </a:cubicBezTo>
                  <a:cubicBezTo>
                    <a:pt x="18743" y="17695"/>
                    <a:pt x="18880" y="17732"/>
                    <a:pt x="18985" y="17732"/>
                  </a:cubicBezTo>
                  <a:cubicBezTo>
                    <a:pt x="19194" y="17732"/>
                    <a:pt x="19282" y="17588"/>
                    <a:pt x="19215" y="17377"/>
                  </a:cubicBezTo>
                  <a:cubicBezTo>
                    <a:pt x="19132" y="17143"/>
                    <a:pt x="17661" y="16341"/>
                    <a:pt x="17177" y="16107"/>
                  </a:cubicBezTo>
                  <a:cubicBezTo>
                    <a:pt x="16692" y="15873"/>
                    <a:pt x="15372" y="15255"/>
                    <a:pt x="16157" y="14954"/>
                  </a:cubicBezTo>
                  <a:cubicBezTo>
                    <a:pt x="16943" y="14670"/>
                    <a:pt x="17394" y="14069"/>
                    <a:pt x="17411" y="13785"/>
                  </a:cubicBezTo>
                  <a:cubicBezTo>
                    <a:pt x="17422" y="13584"/>
                    <a:pt x="17260" y="13426"/>
                    <a:pt x="17104" y="13426"/>
                  </a:cubicBezTo>
                  <a:cubicBezTo>
                    <a:pt x="17039" y="13426"/>
                    <a:pt x="16975" y="13453"/>
                    <a:pt x="16926" y="13517"/>
                  </a:cubicBezTo>
                  <a:cubicBezTo>
                    <a:pt x="16726" y="13718"/>
                    <a:pt x="16475" y="13885"/>
                    <a:pt x="16224" y="14002"/>
                  </a:cubicBezTo>
                  <a:cubicBezTo>
                    <a:pt x="16041" y="14085"/>
                    <a:pt x="15840" y="14152"/>
                    <a:pt x="15656" y="14169"/>
                  </a:cubicBezTo>
                  <a:cubicBezTo>
                    <a:pt x="14604" y="13517"/>
                    <a:pt x="7152" y="8906"/>
                    <a:pt x="7118" y="8087"/>
                  </a:cubicBezTo>
                  <a:cubicBezTo>
                    <a:pt x="7085" y="7202"/>
                    <a:pt x="10878" y="3943"/>
                    <a:pt x="10878" y="3943"/>
                  </a:cubicBezTo>
                  <a:lnTo>
                    <a:pt x="701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1" name="Google Shape;2511;p48"/>
            <p:cNvSpPr/>
            <p:nvPr/>
          </p:nvSpPr>
          <p:spPr>
            <a:xfrm>
              <a:off x="5056953" y="2120177"/>
              <a:ext cx="28300" cy="7115"/>
            </a:xfrm>
            <a:custGeom>
              <a:rect b="b" l="l" r="r" t="t"/>
              <a:pathLst>
                <a:path extrusionOk="0" h="222" w="883">
                  <a:moveTo>
                    <a:pt x="569" y="1"/>
                  </a:moveTo>
                  <a:cubicBezTo>
                    <a:pt x="527" y="1"/>
                    <a:pt x="482" y="3"/>
                    <a:pt x="435" y="10"/>
                  </a:cubicBezTo>
                  <a:cubicBezTo>
                    <a:pt x="167" y="43"/>
                    <a:pt x="0" y="177"/>
                    <a:pt x="34" y="210"/>
                  </a:cubicBezTo>
                  <a:cubicBezTo>
                    <a:pt x="38" y="218"/>
                    <a:pt x="50" y="221"/>
                    <a:pt x="71" y="221"/>
                  </a:cubicBezTo>
                  <a:cubicBezTo>
                    <a:pt x="138" y="221"/>
                    <a:pt x="285" y="186"/>
                    <a:pt x="451" y="160"/>
                  </a:cubicBezTo>
                  <a:cubicBezTo>
                    <a:pt x="669" y="127"/>
                    <a:pt x="852" y="127"/>
                    <a:pt x="869" y="93"/>
                  </a:cubicBezTo>
                  <a:cubicBezTo>
                    <a:pt x="883" y="52"/>
                    <a:pt x="753" y="1"/>
                    <a:pt x="5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2" name="Google Shape;2512;p48"/>
            <p:cNvSpPr/>
            <p:nvPr/>
          </p:nvSpPr>
          <p:spPr>
            <a:xfrm>
              <a:off x="5149161" y="2110915"/>
              <a:ext cx="24550" cy="7948"/>
            </a:xfrm>
            <a:custGeom>
              <a:rect b="b" l="l" r="r" t="t"/>
              <a:pathLst>
                <a:path extrusionOk="0" h="248" w="766">
                  <a:moveTo>
                    <a:pt x="272" y="1"/>
                  </a:moveTo>
                  <a:cubicBezTo>
                    <a:pt x="107" y="1"/>
                    <a:pt x="0" y="74"/>
                    <a:pt x="14" y="115"/>
                  </a:cubicBezTo>
                  <a:cubicBezTo>
                    <a:pt x="30" y="148"/>
                    <a:pt x="198" y="132"/>
                    <a:pt x="381" y="165"/>
                  </a:cubicBezTo>
                  <a:cubicBezTo>
                    <a:pt x="525" y="191"/>
                    <a:pt x="637" y="247"/>
                    <a:pt x="696" y="247"/>
                  </a:cubicBezTo>
                  <a:cubicBezTo>
                    <a:pt x="713" y="247"/>
                    <a:pt x="725" y="243"/>
                    <a:pt x="732" y="232"/>
                  </a:cubicBezTo>
                  <a:cubicBezTo>
                    <a:pt x="766" y="215"/>
                    <a:pt x="632" y="65"/>
                    <a:pt x="398" y="15"/>
                  </a:cubicBezTo>
                  <a:cubicBezTo>
                    <a:pt x="353" y="5"/>
                    <a:pt x="311" y="1"/>
                    <a:pt x="2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13" name="Google Shape;2513;p48"/>
          <p:cNvGrpSpPr/>
          <p:nvPr/>
        </p:nvGrpSpPr>
        <p:grpSpPr>
          <a:xfrm>
            <a:off x="5897114" y="2028923"/>
            <a:ext cx="2294716" cy="2635055"/>
            <a:chOff x="5882689" y="2014348"/>
            <a:chExt cx="2294716" cy="2635055"/>
          </a:xfrm>
        </p:grpSpPr>
        <p:sp>
          <p:nvSpPr>
            <p:cNvPr id="2514" name="Google Shape;2514;p48"/>
            <p:cNvSpPr/>
            <p:nvPr/>
          </p:nvSpPr>
          <p:spPr>
            <a:xfrm>
              <a:off x="5882689" y="2014348"/>
              <a:ext cx="2294716" cy="2635055"/>
            </a:xfrm>
            <a:custGeom>
              <a:rect b="b" l="l" r="r" t="t"/>
              <a:pathLst>
                <a:path extrusionOk="0" h="82217" w="71598">
                  <a:moveTo>
                    <a:pt x="16257" y="1"/>
                  </a:moveTo>
                  <a:cubicBezTo>
                    <a:pt x="14893" y="1"/>
                    <a:pt x="13664" y="957"/>
                    <a:pt x="13384" y="2343"/>
                  </a:cubicBezTo>
                  <a:cubicBezTo>
                    <a:pt x="11045" y="13922"/>
                    <a:pt x="2574" y="57447"/>
                    <a:pt x="302" y="69060"/>
                  </a:cubicBezTo>
                  <a:cubicBezTo>
                    <a:pt x="1" y="70647"/>
                    <a:pt x="1020" y="72184"/>
                    <a:pt x="2607" y="72502"/>
                  </a:cubicBezTo>
                  <a:lnTo>
                    <a:pt x="50260" y="82159"/>
                  </a:lnTo>
                  <a:cubicBezTo>
                    <a:pt x="50455" y="82198"/>
                    <a:pt x="50649" y="82216"/>
                    <a:pt x="50841" y="82216"/>
                  </a:cubicBezTo>
                  <a:cubicBezTo>
                    <a:pt x="52224" y="82216"/>
                    <a:pt x="53457" y="81246"/>
                    <a:pt x="53736" y="79837"/>
                  </a:cubicBezTo>
                  <a:lnTo>
                    <a:pt x="60252" y="46186"/>
                  </a:lnTo>
                  <a:lnTo>
                    <a:pt x="64312" y="46804"/>
                  </a:lnTo>
                  <a:cubicBezTo>
                    <a:pt x="64414" y="46821"/>
                    <a:pt x="64515" y="46829"/>
                    <a:pt x="64614" y="46829"/>
                  </a:cubicBezTo>
                  <a:cubicBezTo>
                    <a:pt x="65497" y="46829"/>
                    <a:pt x="66269" y="46186"/>
                    <a:pt x="66434" y="45300"/>
                  </a:cubicBezTo>
                  <a:lnTo>
                    <a:pt x="71413" y="18132"/>
                  </a:lnTo>
                  <a:cubicBezTo>
                    <a:pt x="71597" y="17113"/>
                    <a:pt x="70929" y="16144"/>
                    <a:pt x="69909" y="15960"/>
                  </a:cubicBezTo>
                  <a:lnTo>
                    <a:pt x="66250" y="15275"/>
                  </a:lnTo>
                  <a:lnTo>
                    <a:pt x="66735" y="12652"/>
                  </a:lnTo>
                  <a:cubicBezTo>
                    <a:pt x="67019" y="11064"/>
                    <a:pt x="65983" y="9561"/>
                    <a:pt x="64412" y="9260"/>
                  </a:cubicBezTo>
                  <a:lnTo>
                    <a:pt x="16810" y="53"/>
                  </a:lnTo>
                  <a:cubicBezTo>
                    <a:pt x="16624" y="18"/>
                    <a:pt x="16440" y="1"/>
                    <a:pt x="162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5" name="Google Shape;2515;p48"/>
            <p:cNvSpPr/>
            <p:nvPr/>
          </p:nvSpPr>
          <p:spPr>
            <a:xfrm>
              <a:off x="5921245" y="2125305"/>
              <a:ext cx="2060687" cy="2492817"/>
            </a:xfrm>
            <a:custGeom>
              <a:rect b="b" l="l" r="r" t="t"/>
              <a:pathLst>
                <a:path extrusionOk="0" h="77779" w="64296">
                  <a:moveTo>
                    <a:pt x="15740" y="0"/>
                  </a:moveTo>
                  <a:lnTo>
                    <a:pt x="1" y="66583"/>
                  </a:lnTo>
                  <a:lnTo>
                    <a:pt x="48890" y="77778"/>
                  </a:lnTo>
                  <a:lnTo>
                    <a:pt x="64295" y="11679"/>
                  </a:lnTo>
                  <a:lnTo>
                    <a:pt x="1574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6" name="Google Shape;2516;p48"/>
            <p:cNvSpPr/>
            <p:nvPr/>
          </p:nvSpPr>
          <p:spPr>
            <a:xfrm>
              <a:off x="5884292" y="2046045"/>
              <a:ext cx="1936974" cy="2415705"/>
            </a:xfrm>
            <a:custGeom>
              <a:rect b="b" l="l" r="r" t="t"/>
              <a:pathLst>
                <a:path extrusionOk="0" h="75373" w="60436">
                  <a:moveTo>
                    <a:pt x="11212" y="0"/>
                  </a:moveTo>
                  <a:lnTo>
                    <a:pt x="1" y="67486"/>
                  </a:lnTo>
                  <a:lnTo>
                    <a:pt x="49542" y="75372"/>
                  </a:lnTo>
                  <a:lnTo>
                    <a:pt x="60436" y="8371"/>
                  </a:lnTo>
                  <a:lnTo>
                    <a:pt x="1121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7" name="Google Shape;2517;p48"/>
            <p:cNvSpPr/>
            <p:nvPr/>
          </p:nvSpPr>
          <p:spPr>
            <a:xfrm>
              <a:off x="5943745" y="2159566"/>
              <a:ext cx="1666536" cy="2229334"/>
            </a:xfrm>
            <a:custGeom>
              <a:rect b="b" l="l" r="r" t="t"/>
              <a:pathLst>
                <a:path extrusionOk="0" h="69558" w="51998">
                  <a:moveTo>
                    <a:pt x="2089" y="0"/>
                  </a:moveTo>
                  <a:lnTo>
                    <a:pt x="1" y="68372"/>
                  </a:lnTo>
                  <a:lnTo>
                    <a:pt x="50126" y="69558"/>
                  </a:lnTo>
                  <a:lnTo>
                    <a:pt x="51998" y="1705"/>
                  </a:lnTo>
                  <a:lnTo>
                    <a:pt x="208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8" name="Google Shape;2518;p48"/>
            <p:cNvSpPr/>
            <p:nvPr/>
          </p:nvSpPr>
          <p:spPr>
            <a:xfrm>
              <a:off x="5941084" y="2159566"/>
              <a:ext cx="1671343" cy="2232026"/>
            </a:xfrm>
            <a:custGeom>
              <a:rect b="b" l="l" r="r" t="t"/>
              <a:pathLst>
                <a:path extrusionOk="0" h="69642" w="52148">
                  <a:moveTo>
                    <a:pt x="2172" y="0"/>
                  </a:moveTo>
                  <a:lnTo>
                    <a:pt x="52012" y="1769"/>
                  </a:lnTo>
                  <a:lnTo>
                    <a:pt x="52012" y="1769"/>
                  </a:lnTo>
                  <a:cubicBezTo>
                    <a:pt x="51478" y="20804"/>
                    <a:pt x="50845" y="44213"/>
                    <a:pt x="50144" y="69487"/>
                  </a:cubicBezTo>
                  <a:lnTo>
                    <a:pt x="50144" y="69487"/>
                  </a:lnTo>
                  <a:lnTo>
                    <a:pt x="49858" y="69474"/>
                  </a:lnTo>
                  <a:cubicBezTo>
                    <a:pt x="32024" y="69057"/>
                    <a:pt x="15123" y="68657"/>
                    <a:pt x="152" y="68306"/>
                  </a:cubicBezTo>
                  <a:lnTo>
                    <a:pt x="152" y="68306"/>
                  </a:lnTo>
                  <a:cubicBezTo>
                    <a:pt x="1354" y="27904"/>
                    <a:pt x="2155" y="635"/>
                    <a:pt x="2172" y="1"/>
                  </a:cubicBezTo>
                  <a:lnTo>
                    <a:pt x="2172" y="1"/>
                  </a:lnTo>
                  <a:cubicBezTo>
                    <a:pt x="2155" y="636"/>
                    <a:pt x="1286" y="27933"/>
                    <a:pt x="17" y="68372"/>
                  </a:cubicBezTo>
                  <a:lnTo>
                    <a:pt x="0" y="68438"/>
                  </a:lnTo>
                  <a:lnTo>
                    <a:pt x="84" y="68438"/>
                  </a:lnTo>
                  <a:cubicBezTo>
                    <a:pt x="15071" y="68806"/>
                    <a:pt x="31997" y="69207"/>
                    <a:pt x="49842" y="69641"/>
                  </a:cubicBezTo>
                  <a:lnTo>
                    <a:pt x="50293" y="69641"/>
                  </a:lnTo>
                  <a:lnTo>
                    <a:pt x="50293" y="69558"/>
                  </a:lnTo>
                  <a:cubicBezTo>
                    <a:pt x="50978" y="44228"/>
                    <a:pt x="51630" y="20786"/>
                    <a:pt x="52148" y="1721"/>
                  </a:cubicBezTo>
                  <a:lnTo>
                    <a:pt x="52148" y="1655"/>
                  </a:lnTo>
                  <a:lnTo>
                    <a:pt x="52081" y="1655"/>
                  </a:lnTo>
                  <a:lnTo>
                    <a:pt x="21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9" name="Google Shape;2519;p48"/>
            <p:cNvSpPr/>
            <p:nvPr/>
          </p:nvSpPr>
          <p:spPr>
            <a:xfrm>
              <a:off x="6150467" y="2608587"/>
              <a:ext cx="1234374" cy="22467"/>
            </a:xfrm>
            <a:custGeom>
              <a:rect b="b" l="l" r="r" t="t"/>
              <a:pathLst>
                <a:path extrusionOk="0" h="701" w="38514">
                  <a:moveTo>
                    <a:pt x="5006" y="0"/>
                  </a:moveTo>
                  <a:cubicBezTo>
                    <a:pt x="1895" y="0"/>
                    <a:pt x="0" y="30"/>
                    <a:pt x="0" y="92"/>
                  </a:cubicBezTo>
                  <a:cubicBezTo>
                    <a:pt x="0" y="209"/>
                    <a:pt x="8622" y="443"/>
                    <a:pt x="19248" y="577"/>
                  </a:cubicBezTo>
                  <a:cubicBezTo>
                    <a:pt x="25038" y="659"/>
                    <a:pt x="30230" y="701"/>
                    <a:pt x="33761" y="701"/>
                  </a:cubicBezTo>
                  <a:cubicBezTo>
                    <a:pt x="36721" y="701"/>
                    <a:pt x="38513" y="671"/>
                    <a:pt x="38513" y="610"/>
                  </a:cubicBezTo>
                  <a:cubicBezTo>
                    <a:pt x="38513" y="477"/>
                    <a:pt x="29892" y="259"/>
                    <a:pt x="19265" y="109"/>
                  </a:cubicBezTo>
                  <a:cubicBezTo>
                    <a:pt x="13612" y="38"/>
                    <a:pt x="8529" y="0"/>
                    <a:pt x="50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0" name="Google Shape;2520;p48"/>
            <p:cNvSpPr/>
            <p:nvPr/>
          </p:nvSpPr>
          <p:spPr>
            <a:xfrm>
              <a:off x="6161685" y="2802425"/>
              <a:ext cx="1234919" cy="22499"/>
            </a:xfrm>
            <a:custGeom>
              <a:rect b="b" l="l" r="r" t="t"/>
              <a:pathLst>
                <a:path extrusionOk="0" h="702" w="38531">
                  <a:moveTo>
                    <a:pt x="5022" y="1"/>
                  </a:moveTo>
                  <a:cubicBezTo>
                    <a:pt x="1913" y="1"/>
                    <a:pt x="18" y="30"/>
                    <a:pt x="18" y="93"/>
                  </a:cubicBezTo>
                  <a:cubicBezTo>
                    <a:pt x="1" y="210"/>
                    <a:pt x="8623" y="444"/>
                    <a:pt x="19266" y="577"/>
                  </a:cubicBezTo>
                  <a:cubicBezTo>
                    <a:pt x="25056" y="659"/>
                    <a:pt x="30248" y="701"/>
                    <a:pt x="33779" y="701"/>
                  </a:cubicBezTo>
                  <a:cubicBezTo>
                    <a:pt x="36738" y="701"/>
                    <a:pt x="38531" y="672"/>
                    <a:pt x="38531" y="611"/>
                  </a:cubicBezTo>
                  <a:cubicBezTo>
                    <a:pt x="38531" y="477"/>
                    <a:pt x="29909" y="260"/>
                    <a:pt x="19266" y="110"/>
                  </a:cubicBezTo>
                  <a:cubicBezTo>
                    <a:pt x="13622" y="39"/>
                    <a:pt x="8543" y="1"/>
                    <a:pt x="50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1" name="Google Shape;2521;p48"/>
            <p:cNvSpPr/>
            <p:nvPr/>
          </p:nvSpPr>
          <p:spPr>
            <a:xfrm>
              <a:off x="6178286" y="3396568"/>
              <a:ext cx="1234919" cy="22756"/>
            </a:xfrm>
            <a:custGeom>
              <a:rect b="b" l="l" r="r" t="t"/>
              <a:pathLst>
                <a:path extrusionOk="0" h="710" w="38531">
                  <a:moveTo>
                    <a:pt x="5008" y="1"/>
                  </a:moveTo>
                  <a:cubicBezTo>
                    <a:pt x="1898" y="1"/>
                    <a:pt x="1" y="30"/>
                    <a:pt x="1" y="85"/>
                  </a:cubicBezTo>
                  <a:cubicBezTo>
                    <a:pt x="1" y="218"/>
                    <a:pt x="8623" y="452"/>
                    <a:pt x="19266" y="586"/>
                  </a:cubicBezTo>
                  <a:cubicBezTo>
                    <a:pt x="25047" y="668"/>
                    <a:pt x="30239" y="710"/>
                    <a:pt x="33773" y="710"/>
                  </a:cubicBezTo>
                  <a:cubicBezTo>
                    <a:pt x="36735" y="710"/>
                    <a:pt x="38531" y="680"/>
                    <a:pt x="38531" y="619"/>
                  </a:cubicBezTo>
                  <a:cubicBezTo>
                    <a:pt x="38531" y="486"/>
                    <a:pt x="29909" y="268"/>
                    <a:pt x="19266" y="118"/>
                  </a:cubicBezTo>
                  <a:cubicBezTo>
                    <a:pt x="13619" y="38"/>
                    <a:pt x="8534" y="1"/>
                    <a:pt x="5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2" name="Google Shape;2522;p48"/>
            <p:cNvSpPr/>
            <p:nvPr/>
          </p:nvSpPr>
          <p:spPr>
            <a:xfrm>
              <a:off x="6178286" y="3208595"/>
              <a:ext cx="1234919" cy="22788"/>
            </a:xfrm>
            <a:custGeom>
              <a:rect b="b" l="l" r="r" t="t"/>
              <a:pathLst>
                <a:path extrusionOk="0" h="711" w="38531">
                  <a:moveTo>
                    <a:pt x="5008" y="1"/>
                  </a:moveTo>
                  <a:cubicBezTo>
                    <a:pt x="1898" y="1"/>
                    <a:pt x="1" y="30"/>
                    <a:pt x="1" y="85"/>
                  </a:cubicBezTo>
                  <a:cubicBezTo>
                    <a:pt x="1" y="219"/>
                    <a:pt x="8623" y="436"/>
                    <a:pt x="19266" y="586"/>
                  </a:cubicBezTo>
                  <a:cubicBezTo>
                    <a:pt x="25047" y="668"/>
                    <a:pt x="30239" y="710"/>
                    <a:pt x="33773" y="710"/>
                  </a:cubicBezTo>
                  <a:cubicBezTo>
                    <a:pt x="36735" y="710"/>
                    <a:pt x="38531" y="681"/>
                    <a:pt x="38531" y="620"/>
                  </a:cubicBezTo>
                  <a:cubicBezTo>
                    <a:pt x="38531" y="486"/>
                    <a:pt x="29909" y="269"/>
                    <a:pt x="19266" y="118"/>
                  </a:cubicBezTo>
                  <a:cubicBezTo>
                    <a:pt x="13619" y="38"/>
                    <a:pt x="8534" y="1"/>
                    <a:pt x="5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3" name="Google Shape;2523;p48"/>
            <p:cNvSpPr/>
            <p:nvPr/>
          </p:nvSpPr>
          <p:spPr>
            <a:xfrm>
              <a:off x="6178286" y="3020654"/>
              <a:ext cx="1234919" cy="22756"/>
            </a:xfrm>
            <a:custGeom>
              <a:rect b="b" l="l" r="r" t="t"/>
              <a:pathLst>
                <a:path extrusionOk="0" h="710" w="38531">
                  <a:moveTo>
                    <a:pt x="5008" y="0"/>
                  </a:moveTo>
                  <a:cubicBezTo>
                    <a:pt x="1898" y="0"/>
                    <a:pt x="1" y="29"/>
                    <a:pt x="1" y="84"/>
                  </a:cubicBezTo>
                  <a:cubicBezTo>
                    <a:pt x="1" y="218"/>
                    <a:pt x="8623" y="435"/>
                    <a:pt x="19266" y="585"/>
                  </a:cubicBezTo>
                  <a:cubicBezTo>
                    <a:pt x="25047" y="667"/>
                    <a:pt x="30239" y="710"/>
                    <a:pt x="33773" y="710"/>
                  </a:cubicBezTo>
                  <a:cubicBezTo>
                    <a:pt x="36735" y="710"/>
                    <a:pt x="38531" y="680"/>
                    <a:pt x="38531" y="619"/>
                  </a:cubicBezTo>
                  <a:cubicBezTo>
                    <a:pt x="38531" y="485"/>
                    <a:pt x="29909" y="268"/>
                    <a:pt x="19266" y="118"/>
                  </a:cubicBezTo>
                  <a:cubicBezTo>
                    <a:pt x="13619" y="38"/>
                    <a:pt x="8534" y="0"/>
                    <a:pt x="500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4" name="Google Shape;2524;p48"/>
            <p:cNvSpPr/>
            <p:nvPr/>
          </p:nvSpPr>
          <p:spPr>
            <a:xfrm>
              <a:off x="6159569" y="3606496"/>
              <a:ext cx="1234919" cy="22531"/>
            </a:xfrm>
            <a:custGeom>
              <a:rect b="b" l="l" r="r" t="t"/>
              <a:pathLst>
                <a:path extrusionOk="0" h="703" w="38531">
                  <a:moveTo>
                    <a:pt x="5014" y="0"/>
                  </a:moveTo>
                  <a:cubicBezTo>
                    <a:pt x="1906" y="0"/>
                    <a:pt x="8" y="30"/>
                    <a:pt x="0" y="84"/>
                  </a:cubicBezTo>
                  <a:cubicBezTo>
                    <a:pt x="0" y="218"/>
                    <a:pt x="8622" y="435"/>
                    <a:pt x="19265" y="586"/>
                  </a:cubicBezTo>
                  <a:cubicBezTo>
                    <a:pt x="24921" y="666"/>
                    <a:pt x="30005" y="703"/>
                    <a:pt x="33529" y="703"/>
                  </a:cubicBezTo>
                  <a:cubicBezTo>
                    <a:pt x="36637" y="703"/>
                    <a:pt x="38530" y="674"/>
                    <a:pt x="38530" y="619"/>
                  </a:cubicBezTo>
                  <a:cubicBezTo>
                    <a:pt x="38530" y="485"/>
                    <a:pt x="29909" y="268"/>
                    <a:pt x="19265" y="118"/>
                  </a:cubicBezTo>
                  <a:cubicBezTo>
                    <a:pt x="13618" y="38"/>
                    <a:pt x="8538" y="0"/>
                    <a:pt x="50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5" name="Google Shape;2525;p48"/>
            <p:cNvSpPr/>
            <p:nvPr/>
          </p:nvSpPr>
          <p:spPr>
            <a:xfrm>
              <a:off x="6156332" y="3812673"/>
              <a:ext cx="1234406" cy="22756"/>
            </a:xfrm>
            <a:custGeom>
              <a:rect b="b" l="l" r="r" t="t"/>
              <a:pathLst>
                <a:path extrusionOk="0" h="710" w="38515">
                  <a:moveTo>
                    <a:pt x="5002" y="0"/>
                  </a:moveTo>
                  <a:cubicBezTo>
                    <a:pt x="1894" y="0"/>
                    <a:pt x="1" y="29"/>
                    <a:pt x="1" y="84"/>
                  </a:cubicBezTo>
                  <a:cubicBezTo>
                    <a:pt x="1" y="218"/>
                    <a:pt x="8623" y="435"/>
                    <a:pt x="19249" y="585"/>
                  </a:cubicBezTo>
                  <a:cubicBezTo>
                    <a:pt x="25039" y="667"/>
                    <a:pt x="30231" y="709"/>
                    <a:pt x="33762" y="709"/>
                  </a:cubicBezTo>
                  <a:cubicBezTo>
                    <a:pt x="36721" y="709"/>
                    <a:pt x="38514" y="680"/>
                    <a:pt x="38514" y="619"/>
                  </a:cubicBezTo>
                  <a:cubicBezTo>
                    <a:pt x="38514" y="485"/>
                    <a:pt x="29893" y="268"/>
                    <a:pt x="19266" y="118"/>
                  </a:cubicBezTo>
                  <a:cubicBezTo>
                    <a:pt x="13610" y="38"/>
                    <a:pt x="8526" y="0"/>
                    <a:pt x="50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6" name="Google Shape;2526;p48"/>
            <p:cNvSpPr/>
            <p:nvPr/>
          </p:nvSpPr>
          <p:spPr>
            <a:xfrm>
              <a:off x="6152582" y="4018819"/>
              <a:ext cx="1234919" cy="22788"/>
            </a:xfrm>
            <a:custGeom>
              <a:rect b="b" l="l" r="r" t="t"/>
              <a:pathLst>
                <a:path extrusionOk="0" h="711" w="38531">
                  <a:moveTo>
                    <a:pt x="5002" y="1"/>
                  </a:moveTo>
                  <a:cubicBezTo>
                    <a:pt x="1894" y="1"/>
                    <a:pt x="1" y="30"/>
                    <a:pt x="1" y="85"/>
                  </a:cubicBezTo>
                  <a:cubicBezTo>
                    <a:pt x="1" y="219"/>
                    <a:pt x="8623" y="452"/>
                    <a:pt x="19266" y="586"/>
                  </a:cubicBezTo>
                  <a:cubicBezTo>
                    <a:pt x="25047" y="668"/>
                    <a:pt x="30234" y="710"/>
                    <a:pt x="33763" y="710"/>
                  </a:cubicBezTo>
                  <a:cubicBezTo>
                    <a:pt x="36721" y="710"/>
                    <a:pt x="38514" y="681"/>
                    <a:pt x="38514" y="620"/>
                  </a:cubicBezTo>
                  <a:lnTo>
                    <a:pt x="38531" y="620"/>
                  </a:lnTo>
                  <a:cubicBezTo>
                    <a:pt x="38531" y="486"/>
                    <a:pt x="29909" y="269"/>
                    <a:pt x="19266" y="118"/>
                  </a:cubicBezTo>
                  <a:cubicBezTo>
                    <a:pt x="13610" y="38"/>
                    <a:pt x="8526" y="1"/>
                    <a:pt x="50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27" name="Google Shape;2527;p48"/>
          <p:cNvSpPr txBox="1"/>
          <p:nvPr>
            <p:ph idx="1" type="subTitle"/>
          </p:nvPr>
        </p:nvSpPr>
        <p:spPr>
          <a:xfrm>
            <a:off x="720000" y="1767600"/>
            <a:ext cx="3006000" cy="90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 you have any questions?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8" name="Google Shape;2528;p48"/>
          <p:cNvSpPr txBox="1"/>
          <p:nvPr>
            <p:ph idx="1" type="subTitle"/>
          </p:nvPr>
        </p:nvSpPr>
        <p:spPr>
          <a:xfrm>
            <a:off x="720000" y="4326050"/>
            <a:ext cx="3006000" cy="27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Please keep this slide for attribution.</a:t>
            </a:r>
            <a:endParaRPr sz="8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0" name="Shape 1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1" name="Google Shape;1141;p33"/>
          <p:cNvSpPr txBox="1"/>
          <p:nvPr>
            <p:ph type="title"/>
          </p:nvPr>
        </p:nvSpPr>
        <p:spPr>
          <a:xfrm>
            <a:off x="720000" y="540000"/>
            <a:ext cx="7704000" cy="32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1142" name="Google Shape;1142;p33"/>
          <p:cNvSpPr txBox="1"/>
          <p:nvPr>
            <p:ph idx="1" type="subTitle"/>
          </p:nvPr>
        </p:nvSpPr>
        <p:spPr>
          <a:xfrm>
            <a:off x="2428325" y="1665600"/>
            <a:ext cx="2044800" cy="6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 the Project</a:t>
            </a:r>
            <a:endParaRPr/>
          </a:p>
        </p:txBody>
      </p:sp>
      <p:sp>
        <p:nvSpPr>
          <p:cNvPr id="1143" name="Google Shape;1143;p33"/>
          <p:cNvSpPr txBox="1"/>
          <p:nvPr>
            <p:ph idx="3" type="subTitle"/>
          </p:nvPr>
        </p:nvSpPr>
        <p:spPr>
          <a:xfrm>
            <a:off x="2428325" y="2696549"/>
            <a:ext cx="2044800" cy="6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Major Requirements</a:t>
            </a:r>
            <a:endParaRPr/>
          </a:p>
        </p:txBody>
      </p:sp>
      <p:sp>
        <p:nvSpPr>
          <p:cNvPr id="1144" name="Google Shape;1144;p33"/>
          <p:cNvSpPr txBox="1"/>
          <p:nvPr>
            <p:ph idx="5" type="subTitle"/>
          </p:nvPr>
        </p:nvSpPr>
        <p:spPr>
          <a:xfrm>
            <a:off x="2428321" y="3727550"/>
            <a:ext cx="2044800" cy="64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Literature Review</a:t>
            </a:r>
            <a:endParaRPr/>
          </a:p>
        </p:txBody>
      </p:sp>
      <p:sp>
        <p:nvSpPr>
          <p:cNvPr id="1145" name="Google Shape;1145;p33"/>
          <p:cNvSpPr txBox="1"/>
          <p:nvPr>
            <p:ph idx="7" type="subTitle"/>
          </p:nvPr>
        </p:nvSpPr>
        <p:spPr>
          <a:xfrm>
            <a:off x="4670975" y="1665600"/>
            <a:ext cx="2044800" cy="6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Experiment design</a:t>
            </a:r>
            <a:endParaRPr/>
          </a:p>
        </p:txBody>
      </p:sp>
      <p:sp>
        <p:nvSpPr>
          <p:cNvPr id="1146" name="Google Shape;1146;p33"/>
          <p:cNvSpPr txBox="1"/>
          <p:nvPr>
            <p:ph idx="14" type="subTitle"/>
          </p:nvPr>
        </p:nvSpPr>
        <p:spPr>
          <a:xfrm>
            <a:off x="4670971" y="3727550"/>
            <a:ext cx="2044800" cy="64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Further implementation </a:t>
            </a:r>
            <a:endParaRPr/>
          </a:p>
        </p:txBody>
      </p:sp>
      <p:sp>
        <p:nvSpPr>
          <p:cNvPr id="1147" name="Google Shape;1147;p33"/>
          <p:cNvSpPr txBox="1"/>
          <p:nvPr>
            <p:ph idx="9" type="subTitle"/>
          </p:nvPr>
        </p:nvSpPr>
        <p:spPr>
          <a:xfrm>
            <a:off x="4670975" y="2696549"/>
            <a:ext cx="2044800" cy="6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Evaluation</a:t>
            </a:r>
            <a:endParaRPr/>
          </a:p>
        </p:txBody>
      </p:sp>
      <p:sp>
        <p:nvSpPr>
          <p:cNvPr id="1148" name="Google Shape;1148;p33"/>
          <p:cNvSpPr txBox="1"/>
          <p:nvPr>
            <p:ph idx="16" type="title"/>
          </p:nvPr>
        </p:nvSpPr>
        <p:spPr>
          <a:xfrm>
            <a:off x="1768450" y="1665600"/>
            <a:ext cx="660000" cy="8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149" name="Google Shape;1149;p33"/>
          <p:cNvSpPr txBox="1"/>
          <p:nvPr>
            <p:ph idx="17" type="title"/>
          </p:nvPr>
        </p:nvSpPr>
        <p:spPr>
          <a:xfrm>
            <a:off x="1768325" y="2696550"/>
            <a:ext cx="660000" cy="8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150" name="Google Shape;1150;p33"/>
          <p:cNvSpPr txBox="1"/>
          <p:nvPr>
            <p:ph idx="18" type="title"/>
          </p:nvPr>
        </p:nvSpPr>
        <p:spPr>
          <a:xfrm>
            <a:off x="1768425" y="3727550"/>
            <a:ext cx="660000" cy="8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151" name="Google Shape;1151;p33"/>
          <p:cNvSpPr txBox="1"/>
          <p:nvPr>
            <p:ph idx="19" type="title"/>
          </p:nvPr>
        </p:nvSpPr>
        <p:spPr>
          <a:xfrm flipH="1">
            <a:off x="6715925" y="1665475"/>
            <a:ext cx="660000" cy="8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152" name="Google Shape;1152;p33"/>
          <p:cNvSpPr txBox="1"/>
          <p:nvPr>
            <p:ph idx="20" type="title"/>
          </p:nvPr>
        </p:nvSpPr>
        <p:spPr>
          <a:xfrm flipH="1">
            <a:off x="6715775" y="2696560"/>
            <a:ext cx="660000" cy="8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1153" name="Google Shape;1153;p33"/>
          <p:cNvSpPr txBox="1"/>
          <p:nvPr>
            <p:ph idx="21" type="title"/>
          </p:nvPr>
        </p:nvSpPr>
        <p:spPr>
          <a:xfrm flipH="1">
            <a:off x="6715775" y="3727550"/>
            <a:ext cx="660000" cy="8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grpSp>
        <p:nvGrpSpPr>
          <p:cNvPr id="1154" name="Google Shape;1154;p33"/>
          <p:cNvGrpSpPr/>
          <p:nvPr/>
        </p:nvGrpSpPr>
        <p:grpSpPr>
          <a:xfrm>
            <a:off x="6776267" y="1531164"/>
            <a:ext cx="1774160" cy="3142919"/>
            <a:chOff x="6795211" y="1526652"/>
            <a:chExt cx="1774160" cy="3142919"/>
          </a:xfrm>
        </p:grpSpPr>
        <p:sp>
          <p:nvSpPr>
            <p:cNvPr id="1155" name="Google Shape;1155;p33"/>
            <p:cNvSpPr/>
            <p:nvPr/>
          </p:nvSpPr>
          <p:spPr>
            <a:xfrm>
              <a:off x="7309838" y="1526652"/>
              <a:ext cx="1259533" cy="3142919"/>
            </a:xfrm>
            <a:custGeom>
              <a:rect b="b" l="l" r="r" t="t"/>
              <a:pathLst>
                <a:path extrusionOk="0" h="98063" w="39299">
                  <a:moveTo>
                    <a:pt x="886" y="0"/>
                  </a:moveTo>
                  <a:lnTo>
                    <a:pt x="0" y="98063"/>
                  </a:lnTo>
                  <a:lnTo>
                    <a:pt x="39265" y="98063"/>
                  </a:lnTo>
                  <a:lnTo>
                    <a:pt x="39299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6" name="Google Shape;1156;p33"/>
            <p:cNvSpPr/>
            <p:nvPr/>
          </p:nvSpPr>
          <p:spPr>
            <a:xfrm>
              <a:off x="8004906" y="1526652"/>
              <a:ext cx="564465" cy="3142919"/>
            </a:xfrm>
            <a:custGeom>
              <a:rect b="b" l="l" r="r" t="t"/>
              <a:pathLst>
                <a:path extrusionOk="0" h="98063" w="17612">
                  <a:moveTo>
                    <a:pt x="352" y="0"/>
                  </a:moveTo>
                  <a:lnTo>
                    <a:pt x="1" y="98063"/>
                  </a:lnTo>
                  <a:lnTo>
                    <a:pt x="17578" y="98063"/>
                  </a:lnTo>
                  <a:lnTo>
                    <a:pt x="1761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7" name="Google Shape;1157;p33"/>
            <p:cNvSpPr/>
            <p:nvPr/>
          </p:nvSpPr>
          <p:spPr>
            <a:xfrm>
              <a:off x="7377848" y="1553414"/>
              <a:ext cx="596034" cy="424150"/>
            </a:xfrm>
            <a:custGeom>
              <a:rect b="b" l="l" r="r" t="t"/>
              <a:pathLst>
                <a:path extrusionOk="0" h="13234" w="18597">
                  <a:moveTo>
                    <a:pt x="0" y="1"/>
                  </a:moveTo>
                  <a:lnTo>
                    <a:pt x="0" y="13234"/>
                  </a:lnTo>
                  <a:lnTo>
                    <a:pt x="18597" y="13234"/>
                  </a:lnTo>
                  <a:lnTo>
                    <a:pt x="1859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8" name="Google Shape;1158;p33"/>
            <p:cNvSpPr/>
            <p:nvPr/>
          </p:nvSpPr>
          <p:spPr>
            <a:xfrm>
              <a:off x="7583481" y="1648730"/>
              <a:ext cx="182076" cy="71792"/>
            </a:xfrm>
            <a:custGeom>
              <a:rect b="b" l="l" r="r" t="t"/>
              <a:pathLst>
                <a:path extrusionOk="0" h="2240" w="5681">
                  <a:moveTo>
                    <a:pt x="5681" y="1"/>
                  </a:moveTo>
                  <a:lnTo>
                    <a:pt x="0" y="185"/>
                  </a:lnTo>
                  <a:lnTo>
                    <a:pt x="0" y="2240"/>
                  </a:lnTo>
                  <a:lnTo>
                    <a:pt x="5681" y="2240"/>
                  </a:lnTo>
                  <a:lnTo>
                    <a:pt x="5681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9" name="Google Shape;1159;p33"/>
            <p:cNvSpPr/>
            <p:nvPr/>
          </p:nvSpPr>
          <p:spPr>
            <a:xfrm>
              <a:off x="7583481" y="1775648"/>
              <a:ext cx="187973" cy="27339"/>
            </a:xfrm>
            <a:custGeom>
              <a:rect b="b" l="l" r="r" t="t"/>
              <a:pathLst>
                <a:path extrusionOk="0" h="853" w="5865">
                  <a:moveTo>
                    <a:pt x="0" y="1"/>
                  </a:moveTo>
                  <a:lnTo>
                    <a:pt x="0" y="853"/>
                  </a:lnTo>
                  <a:lnTo>
                    <a:pt x="5865" y="853"/>
                  </a:lnTo>
                  <a:lnTo>
                    <a:pt x="5865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" name="Google Shape;1160;p33"/>
            <p:cNvSpPr/>
            <p:nvPr/>
          </p:nvSpPr>
          <p:spPr>
            <a:xfrm>
              <a:off x="6795211" y="2034292"/>
              <a:ext cx="596034" cy="445046"/>
            </a:xfrm>
            <a:custGeom>
              <a:rect b="b" l="l" r="r" t="t"/>
              <a:pathLst>
                <a:path extrusionOk="0" h="13886" w="18597">
                  <a:moveTo>
                    <a:pt x="0" y="1"/>
                  </a:moveTo>
                  <a:lnTo>
                    <a:pt x="0" y="13886"/>
                  </a:lnTo>
                  <a:lnTo>
                    <a:pt x="18597" y="13886"/>
                  </a:lnTo>
                  <a:lnTo>
                    <a:pt x="18597" y="65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1" name="Google Shape;1161;p33"/>
            <p:cNvSpPr/>
            <p:nvPr/>
          </p:nvSpPr>
          <p:spPr>
            <a:xfrm>
              <a:off x="7000844" y="2151050"/>
              <a:ext cx="182621" cy="71792"/>
            </a:xfrm>
            <a:custGeom>
              <a:rect b="b" l="l" r="r" t="t"/>
              <a:pathLst>
                <a:path extrusionOk="0" h="2240" w="5698">
                  <a:moveTo>
                    <a:pt x="5698" y="0"/>
                  </a:moveTo>
                  <a:lnTo>
                    <a:pt x="0" y="184"/>
                  </a:lnTo>
                  <a:lnTo>
                    <a:pt x="0" y="2239"/>
                  </a:lnTo>
                  <a:lnTo>
                    <a:pt x="5698" y="2239"/>
                  </a:lnTo>
                  <a:lnTo>
                    <a:pt x="5698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2" name="Google Shape;1162;p33"/>
            <p:cNvSpPr/>
            <p:nvPr/>
          </p:nvSpPr>
          <p:spPr>
            <a:xfrm>
              <a:off x="7000844" y="2277968"/>
              <a:ext cx="188518" cy="26794"/>
            </a:xfrm>
            <a:custGeom>
              <a:rect b="b" l="l" r="r" t="t"/>
              <a:pathLst>
                <a:path extrusionOk="0" h="836" w="5882">
                  <a:moveTo>
                    <a:pt x="0" y="0"/>
                  </a:moveTo>
                  <a:lnTo>
                    <a:pt x="0" y="836"/>
                  </a:lnTo>
                  <a:lnTo>
                    <a:pt x="5882" y="836"/>
                  </a:lnTo>
                  <a:lnTo>
                    <a:pt x="5882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3" name="Google Shape;1163;p33"/>
            <p:cNvSpPr/>
            <p:nvPr/>
          </p:nvSpPr>
          <p:spPr>
            <a:xfrm>
              <a:off x="7377848" y="3594229"/>
              <a:ext cx="596034" cy="445591"/>
            </a:xfrm>
            <a:custGeom>
              <a:rect b="b" l="l" r="r" t="t"/>
              <a:pathLst>
                <a:path extrusionOk="0" h="13903" w="18597">
                  <a:moveTo>
                    <a:pt x="0" y="1"/>
                  </a:moveTo>
                  <a:lnTo>
                    <a:pt x="0" y="13902"/>
                  </a:lnTo>
                  <a:lnTo>
                    <a:pt x="18597" y="13902"/>
                  </a:lnTo>
                  <a:lnTo>
                    <a:pt x="18597" y="66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" name="Google Shape;1164;p33"/>
            <p:cNvSpPr/>
            <p:nvPr/>
          </p:nvSpPr>
          <p:spPr>
            <a:xfrm>
              <a:off x="7583481" y="3710987"/>
              <a:ext cx="182076" cy="71792"/>
            </a:xfrm>
            <a:custGeom>
              <a:rect b="b" l="l" r="r" t="t"/>
              <a:pathLst>
                <a:path extrusionOk="0" h="2240" w="5681">
                  <a:moveTo>
                    <a:pt x="5681" y="0"/>
                  </a:moveTo>
                  <a:lnTo>
                    <a:pt x="0" y="184"/>
                  </a:lnTo>
                  <a:lnTo>
                    <a:pt x="0" y="2239"/>
                  </a:lnTo>
                  <a:lnTo>
                    <a:pt x="5681" y="2239"/>
                  </a:lnTo>
                  <a:lnTo>
                    <a:pt x="5681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5" name="Google Shape;1165;p33"/>
            <p:cNvSpPr/>
            <p:nvPr/>
          </p:nvSpPr>
          <p:spPr>
            <a:xfrm>
              <a:off x="7583481" y="3837905"/>
              <a:ext cx="187973" cy="26794"/>
            </a:xfrm>
            <a:custGeom>
              <a:rect b="b" l="l" r="r" t="t"/>
              <a:pathLst>
                <a:path extrusionOk="0" h="836" w="5865">
                  <a:moveTo>
                    <a:pt x="0" y="0"/>
                  </a:moveTo>
                  <a:lnTo>
                    <a:pt x="0" y="836"/>
                  </a:lnTo>
                  <a:lnTo>
                    <a:pt x="5865" y="836"/>
                  </a:lnTo>
                  <a:lnTo>
                    <a:pt x="5865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6" name="Google Shape;1166;p33"/>
            <p:cNvSpPr/>
            <p:nvPr/>
          </p:nvSpPr>
          <p:spPr>
            <a:xfrm>
              <a:off x="7369804" y="2567668"/>
              <a:ext cx="596066" cy="445046"/>
            </a:xfrm>
            <a:custGeom>
              <a:rect b="b" l="l" r="r" t="t"/>
              <a:pathLst>
                <a:path extrusionOk="0" h="13886" w="18598">
                  <a:moveTo>
                    <a:pt x="0" y="1"/>
                  </a:moveTo>
                  <a:lnTo>
                    <a:pt x="0" y="13885"/>
                  </a:lnTo>
                  <a:lnTo>
                    <a:pt x="18597" y="13885"/>
                  </a:lnTo>
                  <a:lnTo>
                    <a:pt x="1859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" name="Google Shape;1167;p33"/>
            <p:cNvSpPr/>
            <p:nvPr/>
          </p:nvSpPr>
          <p:spPr>
            <a:xfrm>
              <a:off x="7579731" y="2762596"/>
              <a:ext cx="171371" cy="67497"/>
            </a:xfrm>
            <a:custGeom>
              <a:rect b="b" l="l" r="r" t="t"/>
              <a:pathLst>
                <a:path extrusionOk="0" h="2106" w="5347">
                  <a:moveTo>
                    <a:pt x="5347" y="1"/>
                  </a:moveTo>
                  <a:lnTo>
                    <a:pt x="0" y="168"/>
                  </a:lnTo>
                  <a:lnTo>
                    <a:pt x="0" y="2106"/>
                  </a:lnTo>
                  <a:lnTo>
                    <a:pt x="5347" y="2106"/>
                  </a:lnTo>
                  <a:lnTo>
                    <a:pt x="5347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" name="Google Shape;1168;p33"/>
            <p:cNvSpPr/>
            <p:nvPr/>
          </p:nvSpPr>
          <p:spPr>
            <a:xfrm>
              <a:off x="7579731" y="2882014"/>
              <a:ext cx="176724" cy="25191"/>
            </a:xfrm>
            <a:custGeom>
              <a:rect b="b" l="l" r="r" t="t"/>
              <a:pathLst>
                <a:path extrusionOk="0" h="786" w="5514">
                  <a:moveTo>
                    <a:pt x="0" y="1"/>
                  </a:moveTo>
                  <a:lnTo>
                    <a:pt x="0" y="786"/>
                  </a:lnTo>
                  <a:lnTo>
                    <a:pt x="5514" y="786"/>
                  </a:lnTo>
                  <a:lnTo>
                    <a:pt x="5514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" name="Google Shape;1169;p33"/>
            <p:cNvSpPr/>
            <p:nvPr/>
          </p:nvSpPr>
          <p:spPr>
            <a:xfrm>
              <a:off x="7391213" y="2062143"/>
              <a:ext cx="582124" cy="415047"/>
            </a:xfrm>
            <a:custGeom>
              <a:rect b="b" l="l" r="r" t="t"/>
              <a:pathLst>
                <a:path extrusionOk="0" h="12950" w="18163">
                  <a:moveTo>
                    <a:pt x="1" y="1"/>
                  </a:moveTo>
                  <a:lnTo>
                    <a:pt x="1" y="12950"/>
                  </a:lnTo>
                  <a:lnTo>
                    <a:pt x="18163" y="12950"/>
                  </a:lnTo>
                  <a:lnTo>
                    <a:pt x="1816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0" name="Google Shape;1170;p33"/>
            <p:cNvSpPr/>
            <p:nvPr/>
          </p:nvSpPr>
          <p:spPr>
            <a:xfrm>
              <a:off x="6795211" y="3078545"/>
              <a:ext cx="596034" cy="445046"/>
            </a:xfrm>
            <a:custGeom>
              <a:rect b="b" l="l" r="r" t="t"/>
              <a:pathLst>
                <a:path extrusionOk="0" h="13886" w="18597">
                  <a:moveTo>
                    <a:pt x="0" y="1"/>
                  </a:moveTo>
                  <a:lnTo>
                    <a:pt x="0" y="13885"/>
                  </a:lnTo>
                  <a:lnTo>
                    <a:pt x="18597" y="13885"/>
                  </a:lnTo>
                  <a:lnTo>
                    <a:pt x="18597" y="65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1" name="Google Shape;1171;p33"/>
            <p:cNvSpPr/>
            <p:nvPr/>
          </p:nvSpPr>
          <p:spPr>
            <a:xfrm>
              <a:off x="7000844" y="3195303"/>
              <a:ext cx="182621" cy="71760"/>
            </a:xfrm>
            <a:custGeom>
              <a:rect b="b" l="l" r="r" t="t"/>
              <a:pathLst>
                <a:path extrusionOk="0" h="2239" w="5698">
                  <a:moveTo>
                    <a:pt x="5698" y="0"/>
                  </a:moveTo>
                  <a:lnTo>
                    <a:pt x="0" y="184"/>
                  </a:lnTo>
                  <a:lnTo>
                    <a:pt x="0" y="2239"/>
                  </a:lnTo>
                  <a:lnTo>
                    <a:pt x="5698" y="2239"/>
                  </a:lnTo>
                  <a:lnTo>
                    <a:pt x="5698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2" name="Google Shape;1172;p33"/>
            <p:cNvSpPr/>
            <p:nvPr/>
          </p:nvSpPr>
          <p:spPr>
            <a:xfrm>
              <a:off x="7000844" y="3322189"/>
              <a:ext cx="188518" cy="26826"/>
            </a:xfrm>
            <a:custGeom>
              <a:rect b="b" l="l" r="r" t="t"/>
              <a:pathLst>
                <a:path extrusionOk="0" h="837" w="5882">
                  <a:moveTo>
                    <a:pt x="0" y="1"/>
                  </a:moveTo>
                  <a:lnTo>
                    <a:pt x="0" y="836"/>
                  </a:lnTo>
                  <a:lnTo>
                    <a:pt x="5882" y="836"/>
                  </a:lnTo>
                  <a:lnTo>
                    <a:pt x="5882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3" name="Google Shape;1173;p33"/>
            <p:cNvSpPr/>
            <p:nvPr/>
          </p:nvSpPr>
          <p:spPr>
            <a:xfrm>
              <a:off x="7391213" y="3106396"/>
              <a:ext cx="582124" cy="415048"/>
            </a:xfrm>
            <a:custGeom>
              <a:rect b="b" l="l" r="r" t="t"/>
              <a:pathLst>
                <a:path extrusionOk="0" h="12950" w="18163">
                  <a:moveTo>
                    <a:pt x="1" y="0"/>
                  </a:moveTo>
                  <a:lnTo>
                    <a:pt x="1" y="12950"/>
                  </a:lnTo>
                  <a:lnTo>
                    <a:pt x="18163" y="12950"/>
                  </a:lnTo>
                  <a:lnTo>
                    <a:pt x="1816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4" name="Google Shape;1174;p33"/>
            <p:cNvSpPr/>
            <p:nvPr/>
          </p:nvSpPr>
          <p:spPr>
            <a:xfrm>
              <a:off x="6795211" y="4109401"/>
              <a:ext cx="596034" cy="445046"/>
            </a:xfrm>
            <a:custGeom>
              <a:rect b="b" l="l" r="r" t="t"/>
              <a:pathLst>
                <a:path extrusionOk="0" h="13886" w="18597">
                  <a:moveTo>
                    <a:pt x="0" y="0"/>
                  </a:moveTo>
                  <a:lnTo>
                    <a:pt x="0" y="13885"/>
                  </a:lnTo>
                  <a:lnTo>
                    <a:pt x="18597" y="13885"/>
                  </a:lnTo>
                  <a:lnTo>
                    <a:pt x="18597" y="6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5" name="Google Shape;1175;p33"/>
            <p:cNvSpPr/>
            <p:nvPr/>
          </p:nvSpPr>
          <p:spPr>
            <a:xfrm>
              <a:off x="7000844" y="4226127"/>
              <a:ext cx="182621" cy="71792"/>
            </a:xfrm>
            <a:custGeom>
              <a:rect b="b" l="l" r="r" t="t"/>
              <a:pathLst>
                <a:path extrusionOk="0" h="2240" w="5698">
                  <a:moveTo>
                    <a:pt x="5698" y="1"/>
                  </a:moveTo>
                  <a:lnTo>
                    <a:pt x="0" y="185"/>
                  </a:lnTo>
                  <a:lnTo>
                    <a:pt x="0" y="2240"/>
                  </a:lnTo>
                  <a:lnTo>
                    <a:pt x="5698" y="2240"/>
                  </a:lnTo>
                  <a:lnTo>
                    <a:pt x="5698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6" name="Google Shape;1176;p33"/>
            <p:cNvSpPr/>
            <p:nvPr/>
          </p:nvSpPr>
          <p:spPr>
            <a:xfrm>
              <a:off x="7000844" y="4353045"/>
              <a:ext cx="188518" cy="26826"/>
            </a:xfrm>
            <a:custGeom>
              <a:rect b="b" l="l" r="r" t="t"/>
              <a:pathLst>
                <a:path extrusionOk="0" h="837" w="5882">
                  <a:moveTo>
                    <a:pt x="0" y="1"/>
                  </a:moveTo>
                  <a:lnTo>
                    <a:pt x="0" y="836"/>
                  </a:lnTo>
                  <a:lnTo>
                    <a:pt x="5882" y="836"/>
                  </a:lnTo>
                  <a:lnTo>
                    <a:pt x="5882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7" name="Google Shape;1177;p33"/>
            <p:cNvSpPr/>
            <p:nvPr/>
          </p:nvSpPr>
          <p:spPr>
            <a:xfrm>
              <a:off x="7391213" y="4137252"/>
              <a:ext cx="582124" cy="415047"/>
            </a:xfrm>
            <a:custGeom>
              <a:rect b="b" l="l" r="r" t="t"/>
              <a:pathLst>
                <a:path extrusionOk="0" h="12950" w="18163">
                  <a:moveTo>
                    <a:pt x="1" y="0"/>
                  </a:moveTo>
                  <a:lnTo>
                    <a:pt x="1" y="12949"/>
                  </a:lnTo>
                  <a:lnTo>
                    <a:pt x="18163" y="12949"/>
                  </a:lnTo>
                  <a:lnTo>
                    <a:pt x="1816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78" name="Google Shape;1178;p33"/>
          <p:cNvGrpSpPr/>
          <p:nvPr/>
        </p:nvGrpSpPr>
        <p:grpSpPr>
          <a:xfrm>
            <a:off x="563450" y="1531138"/>
            <a:ext cx="1774192" cy="3142951"/>
            <a:chOff x="575781" y="1520210"/>
            <a:chExt cx="1774192" cy="3142951"/>
          </a:xfrm>
        </p:grpSpPr>
        <p:sp>
          <p:nvSpPr>
            <p:cNvPr id="1179" name="Google Shape;1179;p33"/>
            <p:cNvSpPr/>
            <p:nvPr/>
          </p:nvSpPr>
          <p:spPr>
            <a:xfrm>
              <a:off x="575781" y="1520210"/>
              <a:ext cx="1259020" cy="3142951"/>
            </a:xfrm>
            <a:custGeom>
              <a:rect b="b" l="l" r="r" t="t"/>
              <a:pathLst>
                <a:path extrusionOk="0" h="98064" w="39283">
                  <a:moveTo>
                    <a:pt x="1" y="1"/>
                  </a:moveTo>
                  <a:lnTo>
                    <a:pt x="34" y="98063"/>
                  </a:lnTo>
                  <a:lnTo>
                    <a:pt x="39283" y="98063"/>
                  </a:lnTo>
                  <a:lnTo>
                    <a:pt x="38414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0" name="Google Shape;1180;p33"/>
            <p:cNvSpPr/>
            <p:nvPr/>
          </p:nvSpPr>
          <p:spPr>
            <a:xfrm>
              <a:off x="575781" y="1520210"/>
              <a:ext cx="564465" cy="3142951"/>
            </a:xfrm>
            <a:custGeom>
              <a:rect b="b" l="l" r="r" t="t"/>
              <a:pathLst>
                <a:path extrusionOk="0" h="98064" w="17612">
                  <a:moveTo>
                    <a:pt x="1" y="1"/>
                  </a:moveTo>
                  <a:lnTo>
                    <a:pt x="34" y="98063"/>
                  </a:lnTo>
                  <a:lnTo>
                    <a:pt x="17612" y="98063"/>
                  </a:lnTo>
                  <a:lnTo>
                    <a:pt x="1726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1" name="Google Shape;1181;p33"/>
            <p:cNvSpPr/>
            <p:nvPr/>
          </p:nvSpPr>
          <p:spPr>
            <a:xfrm>
              <a:off x="1171270" y="1546459"/>
              <a:ext cx="596066" cy="424695"/>
            </a:xfrm>
            <a:custGeom>
              <a:rect b="b" l="l" r="r" t="t"/>
              <a:pathLst>
                <a:path extrusionOk="0" h="13251" w="18598">
                  <a:moveTo>
                    <a:pt x="1" y="0"/>
                  </a:moveTo>
                  <a:lnTo>
                    <a:pt x="1" y="13250"/>
                  </a:lnTo>
                  <a:lnTo>
                    <a:pt x="18597" y="13250"/>
                  </a:lnTo>
                  <a:lnTo>
                    <a:pt x="18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2" name="Google Shape;1182;p33"/>
            <p:cNvSpPr/>
            <p:nvPr/>
          </p:nvSpPr>
          <p:spPr>
            <a:xfrm>
              <a:off x="1379595" y="1642320"/>
              <a:ext cx="182108" cy="71792"/>
            </a:xfrm>
            <a:custGeom>
              <a:rect b="b" l="l" r="r" t="t"/>
              <a:pathLst>
                <a:path extrusionOk="0" h="2240" w="5682">
                  <a:moveTo>
                    <a:pt x="0" y="0"/>
                  </a:moveTo>
                  <a:lnTo>
                    <a:pt x="0" y="2239"/>
                  </a:lnTo>
                  <a:lnTo>
                    <a:pt x="5681" y="2239"/>
                  </a:lnTo>
                  <a:lnTo>
                    <a:pt x="5681" y="1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3" name="Google Shape;1183;p33"/>
            <p:cNvSpPr/>
            <p:nvPr/>
          </p:nvSpPr>
          <p:spPr>
            <a:xfrm>
              <a:off x="1373697" y="1769238"/>
              <a:ext cx="188005" cy="26794"/>
            </a:xfrm>
            <a:custGeom>
              <a:rect b="b" l="l" r="r" t="t"/>
              <a:pathLst>
                <a:path extrusionOk="0" h="836" w="5866">
                  <a:moveTo>
                    <a:pt x="0" y="0"/>
                  </a:moveTo>
                  <a:lnTo>
                    <a:pt x="0" y="836"/>
                  </a:lnTo>
                  <a:lnTo>
                    <a:pt x="5865" y="836"/>
                  </a:lnTo>
                  <a:lnTo>
                    <a:pt x="5865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4" name="Google Shape;1184;p33"/>
            <p:cNvSpPr/>
            <p:nvPr/>
          </p:nvSpPr>
          <p:spPr>
            <a:xfrm>
              <a:off x="1753906" y="2027337"/>
              <a:ext cx="596066" cy="445591"/>
            </a:xfrm>
            <a:custGeom>
              <a:rect b="b" l="l" r="r" t="t"/>
              <a:pathLst>
                <a:path extrusionOk="0" h="13903" w="18598">
                  <a:moveTo>
                    <a:pt x="18597" y="1"/>
                  </a:moveTo>
                  <a:lnTo>
                    <a:pt x="1" y="669"/>
                  </a:lnTo>
                  <a:lnTo>
                    <a:pt x="1" y="13902"/>
                  </a:lnTo>
                  <a:lnTo>
                    <a:pt x="18597" y="13902"/>
                  </a:lnTo>
                  <a:lnTo>
                    <a:pt x="1859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5" name="Google Shape;1185;p33"/>
            <p:cNvSpPr/>
            <p:nvPr/>
          </p:nvSpPr>
          <p:spPr>
            <a:xfrm>
              <a:off x="1961687" y="2144095"/>
              <a:ext cx="182653" cy="71792"/>
            </a:xfrm>
            <a:custGeom>
              <a:rect b="b" l="l" r="r" t="t"/>
              <a:pathLst>
                <a:path extrusionOk="0" h="2240" w="5699">
                  <a:moveTo>
                    <a:pt x="1" y="0"/>
                  </a:moveTo>
                  <a:lnTo>
                    <a:pt x="1" y="2239"/>
                  </a:lnTo>
                  <a:lnTo>
                    <a:pt x="5698" y="2239"/>
                  </a:lnTo>
                  <a:lnTo>
                    <a:pt x="5698" y="18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6" name="Google Shape;1186;p33"/>
            <p:cNvSpPr/>
            <p:nvPr/>
          </p:nvSpPr>
          <p:spPr>
            <a:xfrm>
              <a:off x="1955789" y="2271013"/>
              <a:ext cx="188550" cy="27339"/>
            </a:xfrm>
            <a:custGeom>
              <a:rect b="b" l="l" r="r" t="t"/>
              <a:pathLst>
                <a:path extrusionOk="0" h="853" w="5883">
                  <a:moveTo>
                    <a:pt x="1" y="0"/>
                  </a:moveTo>
                  <a:lnTo>
                    <a:pt x="1" y="852"/>
                  </a:lnTo>
                  <a:lnTo>
                    <a:pt x="5882" y="852"/>
                  </a:lnTo>
                  <a:lnTo>
                    <a:pt x="5882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7" name="Google Shape;1187;p33"/>
            <p:cNvSpPr/>
            <p:nvPr/>
          </p:nvSpPr>
          <p:spPr>
            <a:xfrm>
              <a:off x="1171270" y="3587819"/>
              <a:ext cx="596066" cy="445046"/>
            </a:xfrm>
            <a:custGeom>
              <a:rect b="b" l="l" r="r" t="t"/>
              <a:pathLst>
                <a:path extrusionOk="0" h="13886" w="18598">
                  <a:moveTo>
                    <a:pt x="18597" y="0"/>
                  </a:moveTo>
                  <a:lnTo>
                    <a:pt x="1" y="652"/>
                  </a:lnTo>
                  <a:lnTo>
                    <a:pt x="1" y="13885"/>
                  </a:lnTo>
                  <a:lnTo>
                    <a:pt x="18597" y="13885"/>
                  </a:lnTo>
                  <a:lnTo>
                    <a:pt x="18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8" name="Google Shape;1188;p33"/>
            <p:cNvSpPr/>
            <p:nvPr/>
          </p:nvSpPr>
          <p:spPr>
            <a:xfrm>
              <a:off x="1379595" y="3704033"/>
              <a:ext cx="182108" cy="71792"/>
            </a:xfrm>
            <a:custGeom>
              <a:rect b="b" l="l" r="r" t="t"/>
              <a:pathLst>
                <a:path extrusionOk="0" h="2240" w="5682">
                  <a:moveTo>
                    <a:pt x="0" y="0"/>
                  </a:moveTo>
                  <a:lnTo>
                    <a:pt x="0" y="2239"/>
                  </a:lnTo>
                  <a:lnTo>
                    <a:pt x="5681" y="2239"/>
                  </a:lnTo>
                  <a:lnTo>
                    <a:pt x="5681" y="2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9" name="Google Shape;1189;p33"/>
            <p:cNvSpPr/>
            <p:nvPr/>
          </p:nvSpPr>
          <p:spPr>
            <a:xfrm>
              <a:off x="1373697" y="3831463"/>
              <a:ext cx="188005" cy="26826"/>
            </a:xfrm>
            <a:custGeom>
              <a:rect b="b" l="l" r="r" t="t"/>
              <a:pathLst>
                <a:path extrusionOk="0" h="837" w="5866">
                  <a:moveTo>
                    <a:pt x="0" y="1"/>
                  </a:moveTo>
                  <a:lnTo>
                    <a:pt x="0" y="836"/>
                  </a:lnTo>
                  <a:lnTo>
                    <a:pt x="5865" y="836"/>
                  </a:lnTo>
                  <a:lnTo>
                    <a:pt x="5865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0" name="Google Shape;1190;p33"/>
            <p:cNvSpPr/>
            <p:nvPr/>
          </p:nvSpPr>
          <p:spPr>
            <a:xfrm>
              <a:off x="1179314" y="2560713"/>
              <a:ext cx="595521" cy="445046"/>
            </a:xfrm>
            <a:custGeom>
              <a:rect b="b" l="l" r="r" t="t"/>
              <a:pathLst>
                <a:path extrusionOk="0" h="13886" w="18581">
                  <a:moveTo>
                    <a:pt x="0" y="0"/>
                  </a:moveTo>
                  <a:lnTo>
                    <a:pt x="0" y="13885"/>
                  </a:lnTo>
                  <a:lnTo>
                    <a:pt x="18580" y="13885"/>
                  </a:lnTo>
                  <a:lnTo>
                    <a:pt x="1858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1" name="Google Shape;1191;p33"/>
            <p:cNvSpPr/>
            <p:nvPr/>
          </p:nvSpPr>
          <p:spPr>
            <a:xfrm>
              <a:off x="1394049" y="2755641"/>
              <a:ext cx="171403" cy="67497"/>
            </a:xfrm>
            <a:custGeom>
              <a:rect b="b" l="l" r="r" t="t"/>
              <a:pathLst>
                <a:path extrusionOk="0" h="2106" w="5348">
                  <a:moveTo>
                    <a:pt x="0" y="0"/>
                  </a:moveTo>
                  <a:lnTo>
                    <a:pt x="0" y="2106"/>
                  </a:lnTo>
                  <a:lnTo>
                    <a:pt x="5347" y="2106"/>
                  </a:lnTo>
                  <a:lnTo>
                    <a:pt x="5347" y="1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2" name="Google Shape;1192;p33"/>
            <p:cNvSpPr/>
            <p:nvPr/>
          </p:nvSpPr>
          <p:spPr>
            <a:xfrm>
              <a:off x="1388697" y="2875059"/>
              <a:ext cx="176756" cy="25191"/>
            </a:xfrm>
            <a:custGeom>
              <a:rect b="b" l="l" r="r" t="t"/>
              <a:pathLst>
                <a:path extrusionOk="0" h="786" w="5515">
                  <a:moveTo>
                    <a:pt x="0" y="0"/>
                  </a:moveTo>
                  <a:lnTo>
                    <a:pt x="0" y="786"/>
                  </a:lnTo>
                  <a:lnTo>
                    <a:pt x="5514" y="786"/>
                  </a:lnTo>
                  <a:lnTo>
                    <a:pt x="5514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3" name="Google Shape;1193;p33"/>
            <p:cNvSpPr/>
            <p:nvPr/>
          </p:nvSpPr>
          <p:spPr>
            <a:xfrm>
              <a:off x="1171814" y="2055733"/>
              <a:ext cx="582124" cy="415047"/>
            </a:xfrm>
            <a:custGeom>
              <a:rect b="b" l="l" r="r" t="t"/>
              <a:pathLst>
                <a:path extrusionOk="0" h="12950" w="18163">
                  <a:moveTo>
                    <a:pt x="0" y="0"/>
                  </a:moveTo>
                  <a:lnTo>
                    <a:pt x="0" y="12949"/>
                  </a:lnTo>
                  <a:lnTo>
                    <a:pt x="18163" y="12949"/>
                  </a:lnTo>
                  <a:lnTo>
                    <a:pt x="1816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4" name="Google Shape;1194;p33"/>
            <p:cNvSpPr/>
            <p:nvPr/>
          </p:nvSpPr>
          <p:spPr>
            <a:xfrm>
              <a:off x="1753906" y="3071590"/>
              <a:ext cx="596066" cy="445559"/>
            </a:xfrm>
            <a:custGeom>
              <a:rect b="b" l="l" r="r" t="t"/>
              <a:pathLst>
                <a:path extrusionOk="0" h="13902" w="18598">
                  <a:moveTo>
                    <a:pt x="18597" y="0"/>
                  </a:moveTo>
                  <a:lnTo>
                    <a:pt x="1" y="669"/>
                  </a:lnTo>
                  <a:lnTo>
                    <a:pt x="1" y="13902"/>
                  </a:lnTo>
                  <a:lnTo>
                    <a:pt x="18597" y="13902"/>
                  </a:lnTo>
                  <a:lnTo>
                    <a:pt x="18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5" name="Google Shape;1195;p33"/>
            <p:cNvSpPr/>
            <p:nvPr/>
          </p:nvSpPr>
          <p:spPr>
            <a:xfrm>
              <a:off x="1961687" y="3188316"/>
              <a:ext cx="182653" cy="71792"/>
            </a:xfrm>
            <a:custGeom>
              <a:rect b="b" l="l" r="r" t="t"/>
              <a:pathLst>
                <a:path extrusionOk="0" h="2240" w="5699">
                  <a:moveTo>
                    <a:pt x="1" y="1"/>
                  </a:moveTo>
                  <a:lnTo>
                    <a:pt x="1" y="2240"/>
                  </a:lnTo>
                  <a:lnTo>
                    <a:pt x="5698" y="2240"/>
                  </a:lnTo>
                  <a:lnTo>
                    <a:pt x="5698" y="18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6" name="Google Shape;1196;p33"/>
            <p:cNvSpPr/>
            <p:nvPr/>
          </p:nvSpPr>
          <p:spPr>
            <a:xfrm>
              <a:off x="1955789" y="3315234"/>
              <a:ext cx="188550" cy="27339"/>
            </a:xfrm>
            <a:custGeom>
              <a:rect b="b" l="l" r="r" t="t"/>
              <a:pathLst>
                <a:path extrusionOk="0" h="853" w="5883">
                  <a:moveTo>
                    <a:pt x="1" y="1"/>
                  </a:moveTo>
                  <a:lnTo>
                    <a:pt x="1" y="853"/>
                  </a:lnTo>
                  <a:lnTo>
                    <a:pt x="5882" y="853"/>
                  </a:lnTo>
                  <a:lnTo>
                    <a:pt x="5882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7" name="Google Shape;1197;p33"/>
            <p:cNvSpPr/>
            <p:nvPr/>
          </p:nvSpPr>
          <p:spPr>
            <a:xfrm>
              <a:off x="1171814" y="3099954"/>
              <a:ext cx="582124" cy="415080"/>
            </a:xfrm>
            <a:custGeom>
              <a:rect b="b" l="l" r="r" t="t"/>
              <a:pathLst>
                <a:path extrusionOk="0" h="12951" w="18163">
                  <a:moveTo>
                    <a:pt x="0" y="1"/>
                  </a:moveTo>
                  <a:lnTo>
                    <a:pt x="0" y="12950"/>
                  </a:lnTo>
                  <a:lnTo>
                    <a:pt x="18163" y="12950"/>
                  </a:lnTo>
                  <a:lnTo>
                    <a:pt x="1816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8" name="Google Shape;1198;p33"/>
            <p:cNvSpPr/>
            <p:nvPr/>
          </p:nvSpPr>
          <p:spPr>
            <a:xfrm>
              <a:off x="1753906" y="4102446"/>
              <a:ext cx="596066" cy="445559"/>
            </a:xfrm>
            <a:custGeom>
              <a:rect b="b" l="l" r="r" t="t"/>
              <a:pathLst>
                <a:path extrusionOk="0" h="13902" w="18598">
                  <a:moveTo>
                    <a:pt x="18597" y="0"/>
                  </a:moveTo>
                  <a:lnTo>
                    <a:pt x="1" y="669"/>
                  </a:lnTo>
                  <a:lnTo>
                    <a:pt x="1" y="13902"/>
                  </a:lnTo>
                  <a:lnTo>
                    <a:pt x="18597" y="13902"/>
                  </a:lnTo>
                  <a:lnTo>
                    <a:pt x="18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9" name="Google Shape;1199;p33"/>
            <p:cNvSpPr/>
            <p:nvPr/>
          </p:nvSpPr>
          <p:spPr>
            <a:xfrm>
              <a:off x="1961687" y="4219172"/>
              <a:ext cx="182653" cy="71792"/>
            </a:xfrm>
            <a:custGeom>
              <a:rect b="b" l="l" r="r" t="t"/>
              <a:pathLst>
                <a:path extrusionOk="0" h="2240" w="5699">
                  <a:moveTo>
                    <a:pt x="1" y="1"/>
                  </a:moveTo>
                  <a:lnTo>
                    <a:pt x="1" y="2240"/>
                  </a:lnTo>
                  <a:lnTo>
                    <a:pt x="5698" y="2240"/>
                  </a:lnTo>
                  <a:lnTo>
                    <a:pt x="5698" y="18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0" name="Google Shape;1200;p33"/>
            <p:cNvSpPr/>
            <p:nvPr/>
          </p:nvSpPr>
          <p:spPr>
            <a:xfrm>
              <a:off x="1955789" y="4346090"/>
              <a:ext cx="188550" cy="27339"/>
            </a:xfrm>
            <a:custGeom>
              <a:rect b="b" l="l" r="r" t="t"/>
              <a:pathLst>
                <a:path extrusionOk="0" h="853" w="5883">
                  <a:moveTo>
                    <a:pt x="1" y="1"/>
                  </a:moveTo>
                  <a:lnTo>
                    <a:pt x="1" y="853"/>
                  </a:lnTo>
                  <a:lnTo>
                    <a:pt x="5882" y="853"/>
                  </a:lnTo>
                  <a:lnTo>
                    <a:pt x="5882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1" name="Google Shape;1201;p33"/>
            <p:cNvSpPr/>
            <p:nvPr/>
          </p:nvSpPr>
          <p:spPr>
            <a:xfrm>
              <a:off x="1171814" y="4130810"/>
              <a:ext cx="582124" cy="415047"/>
            </a:xfrm>
            <a:custGeom>
              <a:rect b="b" l="l" r="r" t="t"/>
              <a:pathLst>
                <a:path extrusionOk="0" h="12950" w="18163">
                  <a:moveTo>
                    <a:pt x="0" y="1"/>
                  </a:moveTo>
                  <a:lnTo>
                    <a:pt x="0" y="12950"/>
                  </a:lnTo>
                  <a:lnTo>
                    <a:pt x="18163" y="12950"/>
                  </a:lnTo>
                  <a:lnTo>
                    <a:pt x="1816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34"/>
          <p:cNvSpPr txBox="1"/>
          <p:nvPr>
            <p:ph type="title"/>
          </p:nvPr>
        </p:nvSpPr>
        <p:spPr>
          <a:xfrm>
            <a:off x="1140950" y="2286600"/>
            <a:ext cx="3800400" cy="44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 THE PROJECT</a:t>
            </a:r>
            <a:endParaRPr/>
          </a:p>
        </p:txBody>
      </p:sp>
      <p:sp>
        <p:nvSpPr>
          <p:cNvPr id="1207" name="Google Shape;1207;p34"/>
          <p:cNvSpPr txBox="1"/>
          <p:nvPr>
            <p:ph idx="1" type="body"/>
          </p:nvPr>
        </p:nvSpPr>
        <p:spPr>
          <a:xfrm>
            <a:off x="912675" y="2831150"/>
            <a:ext cx="4029000" cy="138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The project bases on an on-going Kaggle competition and we solve a very fundamental problem in Computer vision, object detection.</a:t>
            </a:r>
            <a:endParaRPr sz="1300"/>
          </a:p>
          <a:p>
            <a:pPr indent="0" lvl="0" marL="0" rtl="0" algn="r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300"/>
              <a:t>Name of the competition:</a:t>
            </a:r>
            <a:r>
              <a:rPr lang="en" sz="1300"/>
              <a:t> NFL 1st and Future - Impact Detection</a:t>
            </a:r>
            <a:endParaRPr sz="1300"/>
          </a:p>
          <a:p>
            <a:pPr indent="0" lvl="0" marL="0" rtl="0" algn="r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 sz="1300"/>
              <a:t>Reference: </a:t>
            </a:r>
            <a:r>
              <a:rPr lang="en" sz="1300" u="sng">
                <a:solidFill>
                  <a:schemeClr val="hlink"/>
                </a:solidFill>
                <a:hlinkClick r:id="rId3"/>
              </a:rPr>
              <a:t>here</a:t>
            </a:r>
            <a:r>
              <a:rPr lang="en" sz="1300"/>
              <a:t> </a:t>
            </a:r>
            <a:endParaRPr sz="1300"/>
          </a:p>
        </p:txBody>
      </p:sp>
      <p:grpSp>
        <p:nvGrpSpPr>
          <p:cNvPr id="1208" name="Google Shape;1208;p34"/>
          <p:cNvGrpSpPr/>
          <p:nvPr/>
        </p:nvGrpSpPr>
        <p:grpSpPr>
          <a:xfrm>
            <a:off x="5010970" y="678211"/>
            <a:ext cx="3270564" cy="3996027"/>
            <a:chOff x="5010970" y="678211"/>
            <a:chExt cx="3270564" cy="3996027"/>
          </a:xfrm>
        </p:grpSpPr>
        <p:sp>
          <p:nvSpPr>
            <p:cNvPr id="1209" name="Google Shape;1209;p34"/>
            <p:cNvSpPr/>
            <p:nvPr/>
          </p:nvSpPr>
          <p:spPr>
            <a:xfrm>
              <a:off x="6756051" y="1610509"/>
              <a:ext cx="522444" cy="640324"/>
            </a:xfrm>
            <a:custGeom>
              <a:rect b="b" l="l" r="r" t="t"/>
              <a:pathLst>
                <a:path extrusionOk="0" h="19968" w="16292">
                  <a:moveTo>
                    <a:pt x="6083" y="0"/>
                  </a:moveTo>
                  <a:cubicBezTo>
                    <a:pt x="2173" y="4796"/>
                    <a:pt x="736" y="10059"/>
                    <a:pt x="1" y="15573"/>
                  </a:cubicBezTo>
                  <a:lnTo>
                    <a:pt x="11162" y="19967"/>
                  </a:lnTo>
                  <a:cubicBezTo>
                    <a:pt x="12048" y="14537"/>
                    <a:pt x="13786" y="9290"/>
                    <a:pt x="16292" y="4395"/>
                  </a:cubicBezTo>
                  <a:lnTo>
                    <a:pt x="608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0" name="Google Shape;1210;p34"/>
            <p:cNvSpPr/>
            <p:nvPr/>
          </p:nvSpPr>
          <p:spPr>
            <a:xfrm>
              <a:off x="7318130" y="2452794"/>
              <a:ext cx="348830" cy="489735"/>
            </a:xfrm>
            <a:custGeom>
              <a:rect b="b" l="l" r="r" t="t"/>
              <a:pathLst>
                <a:path extrusionOk="0" h="15272" w="10878">
                  <a:moveTo>
                    <a:pt x="10878" y="0"/>
                  </a:moveTo>
                  <a:lnTo>
                    <a:pt x="0" y="7202"/>
                  </a:lnTo>
                  <a:lnTo>
                    <a:pt x="10560" y="15272"/>
                  </a:lnTo>
                  <a:lnTo>
                    <a:pt x="10878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1" name="Google Shape;1211;p34"/>
            <p:cNvSpPr/>
            <p:nvPr/>
          </p:nvSpPr>
          <p:spPr>
            <a:xfrm>
              <a:off x="6667673" y="1199532"/>
              <a:ext cx="386862" cy="466742"/>
            </a:xfrm>
            <a:custGeom>
              <a:rect b="b" l="l" r="r" t="t"/>
              <a:pathLst>
                <a:path extrusionOk="0" h="14555" w="12064">
                  <a:moveTo>
                    <a:pt x="284" y="1"/>
                  </a:moveTo>
                  <a:lnTo>
                    <a:pt x="0" y="9308"/>
                  </a:lnTo>
                  <a:lnTo>
                    <a:pt x="11780" y="14554"/>
                  </a:lnTo>
                  <a:lnTo>
                    <a:pt x="12064" y="5565"/>
                  </a:lnTo>
                  <a:lnTo>
                    <a:pt x="28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2" name="Google Shape;1212;p34"/>
            <p:cNvSpPr/>
            <p:nvPr/>
          </p:nvSpPr>
          <p:spPr>
            <a:xfrm>
              <a:off x="5758944" y="2152739"/>
              <a:ext cx="998774" cy="2521500"/>
            </a:xfrm>
            <a:custGeom>
              <a:rect b="b" l="l" r="r" t="t"/>
              <a:pathLst>
                <a:path extrusionOk="0" h="78631" w="31146">
                  <a:moveTo>
                    <a:pt x="30443" y="0"/>
                  </a:moveTo>
                  <a:lnTo>
                    <a:pt x="0" y="1086"/>
                  </a:lnTo>
                  <a:lnTo>
                    <a:pt x="0" y="78631"/>
                  </a:lnTo>
                  <a:lnTo>
                    <a:pt x="31145" y="78631"/>
                  </a:lnTo>
                  <a:lnTo>
                    <a:pt x="3044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3" name="Google Shape;1213;p34"/>
            <p:cNvSpPr/>
            <p:nvPr/>
          </p:nvSpPr>
          <p:spPr>
            <a:xfrm>
              <a:off x="6230978" y="2571733"/>
              <a:ext cx="473156" cy="353672"/>
            </a:xfrm>
            <a:custGeom>
              <a:rect b="b" l="l" r="r" t="t"/>
              <a:pathLst>
                <a:path extrusionOk="0" h="11029" w="14755">
                  <a:moveTo>
                    <a:pt x="14754" y="0"/>
                  </a:moveTo>
                  <a:lnTo>
                    <a:pt x="1" y="518"/>
                  </a:lnTo>
                  <a:lnTo>
                    <a:pt x="1" y="11028"/>
                  </a:lnTo>
                  <a:lnTo>
                    <a:pt x="14754" y="11028"/>
                  </a:lnTo>
                  <a:lnTo>
                    <a:pt x="1475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4" name="Google Shape;1214;p34"/>
            <p:cNvSpPr/>
            <p:nvPr/>
          </p:nvSpPr>
          <p:spPr>
            <a:xfrm>
              <a:off x="5758944" y="2172011"/>
              <a:ext cx="447406" cy="2502227"/>
            </a:xfrm>
            <a:custGeom>
              <a:rect b="b" l="l" r="r" t="t"/>
              <a:pathLst>
                <a:path extrusionOk="0" h="78030" w="13952">
                  <a:moveTo>
                    <a:pt x="13668" y="1"/>
                  </a:moveTo>
                  <a:lnTo>
                    <a:pt x="0" y="485"/>
                  </a:lnTo>
                  <a:lnTo>
                    <a:pt x="0" y="78030"/>
                  </a:lnTo>
                  <a:lnTo>
                    <a:pt x="13952" y="78030"/>
                  </a:lnTo>
                  <a:lnTo>
                    <a:pt x="1366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5" name="Google Shape;1215;p34"/>
            <p:cNvSpPr/>
            <p:nvPr/>
          </p:nvSpPr>
          <p:spPr>
            <a:xfrm>
              <a:off x="6230978" y="2183812"/>
              <a:ext cx="473156" cy="353672"/>
            </a:xfrm>
            <a:custGeom>
              <a:rect b="b" l="l" r="r" t="t"/>
              <a:pathLst>
                <a:path extrusionOk="0" h="11029" w="14755">
                  <a:moveTo>
                    <a:pt x="14754" y="0"/>
                  </a:moveTo>
                  <a:lnTo>
                    <a:pt x="1" y="535"/>
                  </a:lnTo>
                  <a:lnTo>
                    <a:pt x="1" y="11028"/>
                  </a:lnTo>
                  <a:lnTo>
                    <a:pt x="14754" y="11028"/>
                  </a:lnTo>
                  <a:lnTo>
                    <a:pt x="1475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6" name="Google Shape;1216;p34"/>
            <p:cNvSpPr/>
            <p:nvPr/>
          </p:nvSpPr>
          <p:spPr>
            <a:xfrm>
              <a:off x="6395997" y="2276519"/>
              <a:ext cx="144721" cy="56824"/>
            </a:xfrm>
            <a:custGeom>
              <a:rect b="b" l="l" r="r" t="t"/>
              <a:pathLst>
                <a:path extrusionOk="0" h="1772" w="4513">
                  <a:moveTo>
                    <a:pt x="1" y="0"/>
                  </a:moveTo>
                  <a:lnTo>
                    <a:pt x="1" y="1771"/>
                  </a:lnTo>
                  <a:lnTo>
                    <a:pt x="4512" y="1771"/>
                  </a:lnTo>
                  <a:lnTo>
                    <a:pt x="4512" y="15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" name="Google Shape;1217;p34"/>
            <p:cNvSpPr/>
            <p:nvPr/>
          </p:nvSpPr>
          <p:spPr>
            <a:xfrm>
              <a:off x="6391187" y="2377243"/>
              <a:ext cx="149531" cy="21453"/>
            </a:xfrm>
            <a:custGeom>
              <a:rect b="b" l="l" r="r" t="t"/>
              <a:pathLst>
                <a:path extrusionOk="0" h="669" w="4663">
                  <a:moveTo>
                    <a:pt x="0" y="0"/>
                  </a:moveTo>
                  <a:lnTo>
                    <a:pt x="0" y="669"/>
                  </a:lnTo>
                  <a:lnTo>
                    <a:pt x="4662" y="669"/>
                  </a:lnTo>
                  <a:lnTo>
                    <a:pt x="466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8" name="Google Shape;1218;p34"/>
            <p:cNvSpPr/>
            <p:nvPr/>
          </p:nvSpPr>
          <p:spPr>
            <a:xfrm>
              <a:off x="6395997" y="2276519"/>
              <a:ext cx="144721" cy="56824"/>
            </a:xfrm>
            <a:custGeom>
              <a:rect b="b" l="l" r="r" t="t"/>
              <a:pathLst>
                <a:path extrusionOk="0" h="1772" w="4513">
                  <a:moveTo>
                    <a:pt x="1" y="0"/>
                  </a:moveTo>
                  <a:lnTo>
                    <a:pt x="1" y="1771"/>
                  </a:lnTo>
                  <a:lnTo>
                    <a:pt x="4512" y="1771"/>
                  </a:lnTo>
                  <a:lnTo>
                    <a:pt x="4512" y="15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9" name="Google Shape;1219;p34"/>
            <p:cNvSpPr/>
            <p:nvPr/>
          </p:nvSpPr>
          <p:spPr>
            <a:xfrm>
              <a:off x="6391187" y="2377243"/>
              <a:ext cx="149531" cy="21453"/>
            </a:xfrm>
            <a:custGeom>
              <a:rect b="b" l="l" r="r" t="t"/>
              <a:pathLst>
                <a:path extrusionOk="0" h="669" w="4663">
                  <a:moveTo>
                    <a:pt x="0" y="0"/>
                  </a:moveTo>
                  <a:lnTo>
                    <a:pt x="0" y="669"/>
                  </a:lnTo>
                  <a:lnTo>
                    <a:pt x="4662" y="669"/>
                  </a:lnTo>
                  <a:lnTo>
                    <a:pt x="466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0" name="Google Shape;1220;p34"/>
            <p:cNvSpPr/>
            <p:nvPr/>
          </p:nvSpPr>
          <p:spPr>
            <a:xfrm>
              <a:off x="6230978" y="3422580"/>
              <a:ext cx="473156" cy="353127"/>
            </a:xfrm>
            <a:custGeom>
              <a:rect b="b" l="l" r="r" t="t"/>
              <a:pathLst>
                <a:path extrusionOk="0" h="11012" w="14755">
                  <a:moveTo>
                    <a:pt x="14754" y="1"/>
                  </a:moveTo>
                  <a:lnTo>
                    <a:pt x="1" y="519"/>
                  </a:lnTo>
                  <a:lnTo>
                    <a:pt x="1" y="11011"/>
                  </a:lnTo>
                  <a:lnTo>
                    <a:pt x="14754" y="11011"/>
                  </a:lnTo>
                  <a:lnTo>
                    <a:pt x="1475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1" name="Google Shape;1221;p34"/>
            <p:cNvSpPr/>
            <p:nvPr/>
          </p:nvSpPr>
          <p:spPr>
            <a:xfrm>
              <a:off x="6395997" y="3514742"/>
              <a:ext cx="144721" cy="57369"/>
            </a:xfrm>
            <a:custGeom>
              <a:rect b="b" l="l" r="r" t="t"/>
              <a:pathLst>
                <a:path extrusionOk="0" h="1789" w="4513">
                  <a:moveTo>
                    <a:pt x="1" y="0"/>
                  </a:moveTo>
                  <a:lnTo>
                    <a:pt x="1" y="1788"/>
                  </a:lnTo>
                  <a:lnTo>
                    <a:pt x="4512" y="1788"/>
                  </a:lnTo>
                  <a:lnTo>
                    <a:pt x="4512" y="15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2" name="Google Shape;1222;p34"/>
            <p:cNvSpPr/>
            <p:nvPr/>
          </p:nvSpPr>
          <p:spPr>
            <a:xfrm>
              <a:off x="6391187" y="3616011"/>
              <a:ext cx="149531" cy="20908"/>
            </a:xfrm>
            <a:custGeom>
              <a:rect b="b" l="l" r="r" t="t"/>
              <a:pathLst>
                <a:path extrusionOk="0" h="652" w="4663">
                  <a:moveTo>
                    <a:pt x="0" y="0"/>
                  </a:moveTo>
                  <a:lnTo>
                    <a:pt x="0" y="652"/>
                  </a:lnTo>
                  <a:lnTo>
                    <a:pt x="4662" y="652"/>
                  </a:lnTo>
                  <a:lnTo>
                    <a:pt x="466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3" name="Google Shape;1223;p34"/>
            <p:cNvSpPr/>
            <p:nvPr/>
          </p:nvSpPr>
          <p:spPr>
            <a:xfrm>
              <a:off x="6395997" y="3514742"/>
              <a:ext cx="144721" cy="57369"/>
            </a:xfrm>
            <a:custGeom>
              <a:rect b="b" l="l" r="r" t="t"/>
              <a:pathLst>
                <a:path extrusionOk="0" h="1789" w="4513">
                  <a:moveTo>
                    <a:pt x="1" y="0"/>
                  </a:moveTo>
                  <a:lnTo>
                    <a:pt x="1" y="1788"/>
                  </a:lnTo>
                  <a:lnTo>
                    <a:pt x="4512" y="1788"/>
                  </a:lnTo>
                  <a:lnTo>
                    <a:pt x="4512" y="15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4" name="Google Shape;1224;p34"/>
            <p:cNvSpPr/>
            <p:nvPr/>
          </p:nvSpPr>
          <p:spPr>
            <a:xfrm>
              <a:off x="6391187" y="3616011"/>
              <a:ext cx="149531" cy="20908"/>
            </a:xfrm>
            <a:custGeom>
              <a:rect b="b" l="l" r="r" t="t"/>
              <a:pathLst>
                <a:path extrusionOk="0" h="652" w="4663">
                  <a:moveTo>
                    <a:pt x="0" y="0"/>
                  </a:moveTo>
                  <a:lnTo>
                    <a:pt x="0" y="652"/>
                  </a:lnTo>
                  <a:lnTo>
                    <a:pt x="4662" y="652"/>
                  </a:lnTo>
                  <a:lnTo>
                    <a:pt x="466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5" name="Google Shape;1225;p34"/>
            <p:cNvSpPr/>
            <p:nvPr/>
          </p:nvSpPr>
          <p:spPr>
            <a:xfrm>
              <a:off x="6230978" y="3820666"/>
              <a:ext cx="473156" cy="353672"/>
            </a:xfrm>
            <a:custGeom>
              <a:rect b="b" l="l" r="r" t="t"/>
              <a:pathLst>
                <a:path extrusionOk="0" h="11029" w="14755">
                  <a:moveTo>
                    <a:pt x="14754" y="1"/>
                  </a:moveTo>
                  <a:lnTo>
                    <a:pt x="1" y="519"/>
                  </a:lnTo>
                  <a:lnTo>
                    <a:pt x="1" y="11029"/>
                  </a:lnTo>
                  <a:lnTo>
                    <a:pt x="14754" y="11029"/>
                  </a:lnTo>
                  <a:lnTo>
                    <a:pt x="1475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6" name="Google Shape;1226;p34"/>
            <p:cNvSpPr/>
            <p:nvPr/>
          </p:nvSpPr>
          <p:spPr>
            <a:xfrm>
              <a:off x="6395997" y="3913373"/>
              <a:ext cx="144721" cy="56824"/>
            </a:xfrm>
            <a:custGeom>
              <a:rect b="b" l="l" r="r" t="t"/>
              <a:pathLst>
                <a:path extrusionOk="0" h="1772" w="4513">
                  <a:moveTo>
                    <a:pt x="1" y="1"/>
                  </a:moveTo>
                  <a:lnTo>
                    <a:pt x="1" y="1772"/>
                  </a:lnTo>
                  <a:lnTo>
                    <a:pt x="4512" y="1772"/>
                  </a:lnTo>
                  <a:lnTo>
                    <a:pt x="4512" y="15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7" name="Google Shape;1227;p34"/>
            <p:cNvSpPr/>
            <p:nvPr/>
          </p:nvSpPr>
          <p:spPr>
            <a:xfrm>
              <a:off x="6391187" y="4014097"/>
              <a:ext cx="149531" cy="21485"/>
            </a:xfrm>
            <a:custGeom>
              <a:rect b="b" l="l" r="r" t="t"/>
              <a:pathLst>
                <a:path extrusionOk="0" h="670" w="4663">
                  <a:moveTo>
                    <a:pt x="0" y="1"/>
                  </a:moveTo>
                  <a:lnTo>
                    <a:pt x="0" y="669"/>
                  </a:lnTo>
                  <a:lnTo>
                    <a:pt x="4662" y="669"/>
                  </a:lnTo>
                  <a:lnTo>
                    <a:pt x="466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8" name="Google Shape;1228;p34"/>
            <p:cNvSpPr/>
            <p:nvPr/>
          </p:nvSpPr>
          <p:spPr>
            <a:xfrm>
              <a:off x="6395997" y="3913373"/>
              <a:ext cx="144721" cy="56824"/>
            </a:xfrm>
            <a:custGeom>
              <a:rect b="b" l="l" r="r" t="t"/>
              <a:pathLst>
                <a:path extrusionOk="0" h="1772" w="4513">
                  <a:moveTo>
                    <a:pt x="1" y="1"/>
                  </a:moveTo>
                  <a:lnTo>
                    <a:pt x="1" y="1772"/>
                  </a:lnTo>
                  <a:lnTo>
                    <a:pt x="4512" y="1772"/>
                  </a:lnTo>
                  <a:lnTo>
                    <a:pt x="4512" y="15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9" name="Google Shape;1229;p34"/>
            <p:cNvSpPr/>
            <p:nvPr/>
          </p:nvSpPr>
          <p:spPr>
            <a:xfrm>
              <a:off x="6391187" y="4014097"/>
              <a:ext cx="149531" cy="21485"/>
            </a:xfrm>
            <a:custGeom>
              <a:rect b="b" l="l" r="r" t="t"/>
              <a:pathLst>
                <a:path extrusionOk="0" h="670" w="4663">
                  <a:moveTo>
                    <a:pt x="0" y="1"/>
                  </a:moveTo>
                  <a:lnTo>
                    <a:pt x="0" y="669"/>
                  </a:lnTo>
                  <a:lnTo>
                    <a:pt x="4662" y="669"/>
                  </a:lnTo>
                  <a:lnTo>
                    <a:pt x="46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0" name="Google Shape;1230;p34"/>
            <p:cNvSpPr/>
            <p:nvPr/>
          </p:nvSpPr>
          <p:spPr>
            <a:xfrm>
              <a:off x="6235788" y="4219329"/>
              <a:ext cx="473156" cy="353127"/>
            </a:xfrm>
            <a:custGeom>
              <a:rect b="b" l="l" r="r" t="t"/>
              <a:pathLst>
                <a:path extrusionOk="0" h="11012" w="14755">
                  <a:moveTo>
                    <a:pt x="14755" y="0"/>
                  </a:moveTo>
                  <a:lnTo>
                    <a:pt x="1" y="518"/>
                  </a:lnTo>
                  <a:lnTo>
                    <a:pt x="1" y="11011"/>
                  </a:lnTo>
                  <a:lnTo>
                    <a:pt x="14755" y="11011"/>
                  </a:lnTo>
                  <a:lnTo>
                    <a:pt x="1475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1" name="Google Shape;1231;p34"/>
            <p:cNvSpPr/>
            <p:nvPr/>
          </p:nvSpPr>
          <p:spPr>
            <a:xfrm>
              <a:off x="6401352" y="4311491"/>
              <a:ext cx="144721" cy="56824"/>
            </a:xfrm>
            <a:custGeom>
              <a:rect b="b" l="l" r="r" t="t"/>
              <a:pathLst>
                <a:path extrusionOk="0" h="1772" w="4513">
                  <a:moveTo>
                    <a:pt x="1" y="0"/>
                  </a:moveTo>
                  <a:lnTo>
                    <a:pt x="1" y="1771"/>
                  </a:lnTo>
                  <a:lnTo>
                    <a:pt x="4512" y="1771"/>
                  </a:lnTo>
                  <a:lnTo>
                    <a:pt x="4512" y="15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2" name="Google Shape;1232;p34"/>
            <p:cNvSpPr/>
            <p:nvPr/>
          </p:nvSpPr>
          <p:spPr>
            <a:xfrm>
              <a:off x="6396542" y="4412215"/>
              <a:ext cx="149531" cy="21453"/>
            </a:xfrm>
            <a:custGeom>
              <a:rect b="b" l="l" r="r" t="t"/>
              <a:pathLst>
                <a:path extrusionOk="0" h="669" w="4663">
                  <a:moveTo>
                    <a:pt x="1" y="0"/>
                  </a:moveTo>
                  <a:lnTo>
                    <a:pt x="1" y="669"/>
                  </a:lnTo>
                  <a:lnTo>
                    <a:pt x="4662" y="669"/>
                  </a:lnTo>
                  <a:lnTo>
                    <a:pt x="466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3" name="Google Shape;1233;p34"/>
            <p:cNvSpPr/>
            <p:nvPr/>
          </p:nvSpPr>
          <p:spPr>
            <a:xfrm>
              <a:off x="6401352" y="4311491"/>
              <a:ext cx="144721" cy="56824"/>
            </a:xfrm>
            <a:custGeom>
              <a:rect b="b" l="l" r="r" t="t"/>
              <a:pathLst>
                <a:path extrusionOk="0" h="1772" w="4513">
                  <a:moveTo>
                    <a:pt x="1" y="0"/>
                  </a:moveTo>
                  <a:lnTo>
                    <a:pt x="1" y="1771"/>
                  </a:lnTo>
                  <a:lnTo>
                    <a:pt x="4512" y="1771"/>
                  </a:lnTo>
                  <a:lnTo>
                    <a:pt x="4512" y="15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4" name="Google Shape;1234;p34"/>
            <p:cNvSpPr/>
            <p:nvPr/>
          </p:nvSpPr>
          <p:spPr>
            <a:xfrm>
              <a:off x="6396542" y="4412215"/>
              <a:ext cx="149531" cy="21453"/>
            </a:xfrm>
            <a:custGeom>
              <a:rect b="b" l="l" r="r" t="t"/>
              <a:pathLst>
                <a:path extrusionOk="0" h="669" w="4663">
                  <a:moveTo>
                    <a:pt x="1" y="0"/>
                  </a:moveTo>
                  <a:lnTo>
                    <a:pt x="1" y="669"/>
                  </a:lnTo>
                  <a:lnTo>
                    <a:pt x="4662" y="669"/>
                  </a:lnTo>
                  <a:lnTo>
                    <a:pt x="466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5" name="Google Shape;1235;p34"/>
            <p:cNvSpPr/>
            <p:nvPr/>
          </p:nvSpPr>
          <p:spPr>
            <a:xfrm>
              <a:off x="6713209" y="2988578"/>
              <a:ext cx="473124" cy="353127"/>
            </a:xfrm>
            <a:custGeom>
              <a:rect b="b" l="l" r="r" t="t"/>
              <a:pathLst>
                <a:path extrusionOk="0" h="11012" w="14754">
                  <a:moveTo>
                    <a:pt x="0" y="1"/>
                  </a:moveTo>
                  <a:lnTo>
                    <a:pt x="0" y="11012"/>
                  </a:lnTo>
                  <a:lnTo>
                    <a:pt x="14754" y="11012"/>
                  </a:lnTo>
                  <a:lnTo>
                    <a:pt x="1475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6" name="Google Shape;1236;p34"/>
            <p:cNvSpPr/>
            <p:nvPr/>
          </p:nvSpPr>
          <p:spPr>
            <a:xfrm>
              <a:off x="6883583" y="3143432"/>
              <a:ext cx="136127" cy="53617"/>
            </a:xfrm>
            <a:custGeom>
              <a:rect b="b" l="l" r="r" t="t"/>
              <a:pathLst>
                <a:path extrusionOk="0" h="1672" w="4245">
                  <a:moveTo>
                    <a:pt x="1" y="0"/>
                  </a:moveTo>
                  <a:lnTo>
                    <a:pt x="1" y="1671"/>
                  </a:lnTo>
                  <a:lnTo>
                    <a:pt x="4245" y="1671"/>
                  </a:lnTo>
                  <a:lnTo>
                    <a:pt x="4245" y="13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7" name="Google Shape;1237;p34"/>
            <p:cNvSpPr/>
            <p:nvPr/>
          </p:nvSpPr>
          <p:spPr>
            <a:xfrm>
              <a:off x="6879286" y="3238256"/>
              <a:ext cx="140424" cy="19882"/>
            </a:xfrm>
            <a:custGeom>
              <a:rect b="b" l="l" r="r" t="t"/>
              <a:pathLst>
                <a:path extrusionOk="0" h="620" w="4379">
                  <a:moveTo>
                    <a:pt x="1" y="1"/>
                  </a:moveTo>
                  <a:lnTo>
                    <a:pt x="1" y="619"/>
                  </a:lnTo>
                  <a:lnTo>
                    <a:pt x="4379" y="619"/>
                  </a:lnTo>
                  <a:lnTo>
                    <a:pt x="437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8" name="Google Shape;1238;p34"/>
            <p:cNvSpPr/>
            <p:nvPr/>
          </p:nvSpPr>
          <p:spPr>
            <a:xfrm>
              <a:off x="6883583" y="3143432"/>
              <a:ext cx="136127" cy="53617"/>
            </a:xfrm>
            <a:custGeom>
              <a:rect b="b" l="l" r="r" t="t"/>
              <a:pathLst>
                <a:path extrusionOk="0" h="1672" w="4245">
                  <a:moveTo>
                    <a:pt x="1" y="0"/>
                  </a:moveTo>
                  <a:lnTo>
                    <a:pt x="1" y="1671"/>
                  </a:lnTo>
                  <a:lnTo>
                    <a:pt x="4245" y="1671"/>
                  </a:lnTo>
                  <a:lnTo>
                    <a:pt x="4245" y="13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9" name="Google Shape;1239;p34"/>
            <p:cNvSpPr/>
            <p:nvPr/>
          </p:nvSpPr>
          <p:spPr>
            <a:xfrm>
              <a:off x="6879286" y="3238256"/>
              <a:ext cx="140424" cy="19882"/>
            </a:xfrm>
            <a:custGeom>
              <a:rect b="b" l="l" r="r" t="t"/>
              <a:pathLst>
                <a:path extrusionOk="0" h="620" w="4379">
                  <a:moveTo>
                    <a:pt x="1" y="1"/>
                  </a:moveTo>
                  <a:lnTo>
                    <a:pt x="1" y="619"/>
                  </a:lnTo>
                  <a:lnTo>
                    <a:pt x="4379" y="619"/>
                  </a:lnTo>
                  <a:lnTo>
                    <a:pt x="437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" name="Google Shape;1240;p34"/>
            <p:cNvSpPr/>
            <p:nvPr/>
          </p:nvSpPr>
          <p:spPr>
            <a:xfrm>
              <a:off x="6246531" y="2984826"/>
              <a:ext cx="466710" cy="356879"/>
            </a:xfrm>
            <a:custGeom>
              <a:rect b="b" l="l" r="r" t="t"/>
              <a:pathLst>
                <a:path extrusionOk="0" h="11129" w="14554">
                  <a:moveTo>
                    <a:pt x="0" y="1"/>
                  </a:moveTo>
                  <a:lnTo>
                    <a:pt x="267" y="11129"/>
                  </a:lnTo>
                  <a:lnTo>
                    <a:pt x="14553" y="11129"/>
                  </a:lnTo>
                  <a:lnTo>
                    <a:pt x="14553" y="11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1" name="Google Shape;1241;p34"/>
            <p:cNvSpPr/>
            <p:nvPr/>
          </p:nvSpPr>
          <p:spPr>
            <a:xfrm>
              <a:off x="6246531" y="2984826"/>
              <a:ext cx="466710" cy="356879"/>
            </a:xfrm>
            <a:custGeom>
              <a:rect b="b" l="l" r="r" t="t"/>
              <a:pathLst>
                <a:path extrusionOk="0" h="11129" w="14554">
                  <a:moveTo>
                    <a:pt x="0" y="1"/>
                  </a:moveTo>
                  <a:lnTo>
                    <a:pt x="267" y="11129"/>
                  </a:lnTo>
                  <a:lnTo>
                    <a:pt x="14553" y="11129"/>
                  </a:lnTo>
                  <a:lnTo>
                    <a:pt x="14553" y="11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2" name="Google Shape;1242;p34"/>
            <p:cNvSpPr/>
            <p:nvPr/>
          </p:nvSpPr>
          <p:spPr>
            <a:xfrm>
              <a:off x="6263142" y="2667647"/>
              <a:ext cx="466165" cy="317212"/>
            </a:xfrm>
            <a:custGeom>
              <a:rect b="b" l="l" r="r" t="t"/>
              <a:pathLst>
                <a:path extrusionOk="0" h="9892" w="14537">
                  <a:moveTo>
                    <a:pt x="0" y="0"/>
                  </a:moveTo>
                  <a:lnTo>
                    <a:pt x="0" y="9892"/>
                  </a:lnTo>
                  <a:lnTo>
                    <a:pt x="14537" y="9892"/>
                  </a:lnTo>
                  <a:lnTo>
                    <a:pt x="1453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3" name="Google Shape;1243;p34"/>
            <p:cNvSpPr/>
            <p:nvPr/>
          </p:nvSpPr>
          <p:spPr>
            <a:xfrm>
              <a:off x="6263142" y="2681981"/>
              <a:ext cx="579748" cy="306084"/>
            </a:xfrm>
            <a:custGeom>
              <a:rect b="b" l="l" r="r" t="t"/>
              <a:pathLst>
                <a:path extrusionOk="0" h="9545" w="18079">
                  <a:moveTo>
                    <a:pt x="10627" y="0"/>
                  </a:moveTo>
                  <a:cubicBezTo>
                    <a:pt x="10516" y="0"/>
                    <a:pt x="10410" y="35"/>
                    <a:pt x="10326" y="105"/>
                  </a:cubicBezTo>
                  <a:lnTo>
                    <a:pt x="9123" y="990"/>
                  </a:lnTo>
                  <a:lnTo>
                    <a:pt x="2139" y="389"/>
                  </a:lnTo>
                  <a:cubicBezTo>
                    <a:pt x="2090" y="381"/>
                    <a:pt x="2041" y="377"/>
                    <a:pt x="1992" y="377"/>
                  </a:cubicBezTo>
                  <a:cubicBezTo>
                    <a:pt x="1518" y="377"/>
                    <a:pt x="1112" y="739"/>
                    <a:pt x="1036" y="1224"/>
                  </a:cubicBezTo>
                  <a:lnTo>
                    <a:pt x="0" y="9445"/>
                  </a:lnTo>
                  <a:lnTo>
                    <a:pt x="17344" y="9545"/>
                  </a:lnTo>
                  <a:lnTo>
                    <a:pt x="18062" y="1124"/>
                  </a:lnTo>
                  <a:cubicBezTo>
                    <a:pt x="18079" y="857"/>
                    <a:pt x="17862" y="623"/>
                    <a:pt x="17594" y="623"/>
                  </a:cubicBezTo>
                  <a:lnTo>
                    <a:pt x="10694" y="4"/>
                  </a:lnTo>
                  <a:cubicBezTo>
                    <a:pt x="10671" y="2"/>
                    <a:pt x="10649" y="0"/>
                    <a:pt x="106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4" name="Google Shape;1244;p34"/>
            <p:cNvSpPr/>
            <p:nvPr/>
          </p:nvSpPr>
          <p:spPr>
            <a:xfrm>
              <a:off x="6263142" y="2681981"/>
              <a:ext cx="579748" cy="306084"/>
            </a:xfrm>
            <a:custGeom>
              <a:rect b="b" l="l" r="r" t="t"/>
              <a:pathLst>
                <a:path extrusionOk="0" h="9545" w="18079">
                  <a:moveTo>
                    <a:pt x="10627" y="0"/>
                  </a:moveTo>
                  <a:cubicBezTo>
                    <a:pt x="10516" y="0"/>
                    <a:pt x="10410" y="35"/>
                    <a:pt x="10326" y="105"/>
                  </a:cubicBezTo>
                  <a:lnTo>
                    <a:pt x="9123" y="990"/>
                  </a:lnTo>
                  <a:lnTo>
                    <a:pt x="2139" y="389"/>
                  </a:lnTo>
                  <a:cubicBezTo>
                    <a:pt x="2090" y="381"/>
                    <a:pt x="2041" y="377"/>
                    <a:pt x="1992" y="377"/>
                  </a:cubicBezTo>
                  <a:cubicBezTo>
                    <a:pt x="1518" y="377"/>
                    <a:pt x="1112" y="739"/>
                    <a:pt x="1036" y="1224"/>
                  </a:cubicBezTo>
                  <a:lnTo>
                    <a:pt x="0" y="9445"/>
                  </a:lnTo>
                  <a:lnTo>
                    <a:pt x="17344" y="9545"/>
                  </a:lnTo>
                  <a:lnTo>
                    <a:pt x="18062" y="1124"/>
                  </a:lnTo>
                  <a:cubicBezTo>
                    <a:pt x="18079" y="857"/>
                    <a:pt x="17862" y="623"/>
                    <a:pt x="17594" y="623"/>
                  </a:cubicBezTo>
                  <a:lnTo>
                    <a:pt x="10694" y="4"/>
                  </a:lnTo>
                  <a:cubicBezTo>
                    <a:pt x="10671" y="2"/>
                    <a:pt x="10649" y="0"/>
                    <a:pt x="106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5" name="Google Shape;1245;p34"/>
            <p:cNvSpPr/>
            <p:nvPr/>
          </p:nvSpPr>
          <p:spPr>
            <a:xfrm>
              <a:off x="6454424" y="2813361"/>
              <a:ext cx="559385" cy="174191"/>
            </a:xfrm>
            <a:custGeom>
              <a:rect b="b" l="l" r="r" t="t"/>
              <a:pathLst>
                <a:path extrusionOk="0" h="5432" w="17444">
                  <a:moveTo>
                    <a:pt x="1420" y="1"/>
                  </a:moveTo>
                  <a:lnTo>
                    <a:pt x="0" y="5431"/>
                  </a:lnTo>
                  <a:lnTo>
                    <a:pt x="16759" y="5348"/>
                  </a:lnTo>
                  <a:lnTo>
                    <a:pt x="17076" y="3259"/>
                  </a:lnTo>
                  <a:lnTo>
                    <a:pt x="17444" y="1070"/>
                  </a:lnTo>
                  <a:lnTo>
                    <a:pt x="142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6" name="Google Shape;1246;p34"/>
            <p:cNvSpPr/>
            <p:nvPr/>
          </p:nvSpPr>
          <p:spPr>
            <a:xfrm>
              <a:off x="6508522" y="2847545"/>
              <a:ext cx="559418" cy="140520"/>
            </a:xfrm>
            <a:custGeom>
              <a:rect b="b" l="l" r="r" t="t"/>
              <a:pathLst>
                <a:path extrusionOk="0" h="4382" w="17445">
                  <a:moveTo>
                    <a:pt x="9992" y="0"/>
                  </a:moveTo>
                  <a:cubicBezTo>
                    <a:pt x="9882" y="0"/>
                    <a:pt x="9775" y="35"/>
                    <a:pt x="9692" y="105"/>
                  </a:cubicBezTo>
                  <a:lnTo>
                    <a:pt x="8489" y="990"/>
                  </a:lnTo>
                  <a:lnTo>
                    <a:pt x="1504" y="372"/>
                  </a:lnTo>
                  <a:cubicBezTo>
                    <a:pt x="1462" y="367"/>
                    <a:pt x="1420" y="364"/>
                    <a:pt x="1379" y="364"/>
                  </a:cubicBezTo>
                  <a:cubicBezTo>
                    <a:pt x="896" y="364"/>
                    <a:pt x="479" y="715"/>
                    <a:pt x="402" y="1207"/>
                  </a:cubicBezTo>
                  <a:lnTo>
                    <a:pt x="1" y="4382"/>
                  </a:lnTo>
                  <a:lnTo>
                    <a:pt x="17160" y="4382"/>
                  </a:lnTo>
                  <a:lnTo>
                    <a:pt x="17444" y="1124"/>
                  </a:lnTo>
                  <a:cubicBezTo>
                    <a:pt x="17444" y="856"/>
                    <a:pt x="17227" y="623"/>
                    <a:pt x="16960" y="606"/>
                  </a:cubicBezTo>
                  <a:lnTo>
                    <a:pt x="10059" y="4"/>
                  </a:lnTo>
                  <a:cubicBezTo>
                    <a:pt x="10037" y="2"/>
                    <a:pt x="10015" y="0"/>
                    <a:pt x="999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7" name="Google Shape;1247;p34"/>
            <p:cNvSpPr/>
            <p:nvPr/>
          </p:nvSpPr>
          <p:spPr>
            <a:xfrm>
              <a:off x="6508522" y="2847545"/>
              <a:ext cx="559418" cy="140520"/>
            </a:xfrm>
            <a:custGeom>
              <a:rect b="b" l="l" r="r" t="t"/>
              <a:pathLst>
                <a:path extrusionOk="0" h="4382" w="17445">
                  <a:moveTo>
                    <a:pt x="9992" y="0"/>
                  </a:moveTo>
                  <a:cubicBezTo>
                    <a:pt x="9882" y="0"/>
                    <a:pt x="9775" y="35"/>
                    <a:pt x="9692" y="105"/>
                  </a:cubicBezTo>
                  <a:lnTo>
                    <a:pt x="8489" y="990"/>
                  </a:lnTo>
                  <a:lnTo>
                    <a:pt x="1504" y="372"/>
                  </a:lnTo>
                  <a:cubicBezTo>
                    <a:pt x="1462" y="367"/>
                    <a:pt x="1420" y="364"/>
                    <a:pt x="1379" y="364"/>
                  </a:cubicBezTo>
                  <a:cubicBezTo>
                    <a:pt x="896" y="364"/>
                    <a:pt x="479" y="715"/>
                    <a:pt x="402" y="1207"/>
                  </a:cubicBezTo>
                  <a:lnTo>
                    <a:pt x="1" y="4382"/>
                  </a:lnTo>
                  <a:lnTo>
                    <a:pt x="17160" y="4382"/>
                  </a:lnTo>
                  <a:lnTo>
                    <a:pt x="17444" y="1124"/>
                  </a:lnTo>
                  <a:cubicBezTo>
                    <a:pt x="17444" y="856"/>
                    <a:pt x="17227" y="623"/>
                    <a:pt x="16960" y="606"/>
                  </a:cubicBezTo>
                  <a:lnTo>
                    <a:pt x="10059" y="4"/>
                  </a:lnTo>
                  <a:cubicBezTo>
                    <a:pt x="10037" y="2"/>
                    <a:pt x="10015" y="0"/>
                    <a:pt x="9992" y="0"/>
                  </a:cubicBezTo>
                  <a:close/>
                </a:path>
              </a:pathLst>
            </a:custGeom>
            <a:solidFill>
              <a:schemeClr val="lt1">
                <a:alpha val="5625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8" name="Google Shape;1248;p34"/>
            <p:cNvSpPr/>
            <p:nvPr/>
          </p:nvSpPr>
          <p:spPr>
            <a:xfrm>
              <a:off x="6393849" y="2860533"/>
              <a:ext cx="93797" cy="124326"/>
            </a:xfrm>
            <a:custGeom>
              <a:rect b="b" l="l" r="r" t="t"/>
              <a:pathLst>
                <a:path extrusionOk="0" h="3877" w="2925">
                  <a:moveTo>
                    <a:pt x="653" y="0"/>
                  </a:moveTo>
                  <a:cubicBezTo>
                    <a:pt x="285" y="0"/>
                    <a:pt x="1" y="351"/>
                    <a:pt x="85" y="702"/>
                  </a:cubicBezTo>
                  <a:lnTo>
                    <a:pt x="820" y="3877"/>
                  </a:lnTo>
                  <a:lnTo>
                    <a:pt x="1889" y="3877"/>
                  </a:lnTo>
                  <a:lnTo>
                    <a:pt x="292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9" name="Google Shape;1249;p34"/>
            <p:cNvSpPr/>
            <p:nvPr/>
          </p:nvSpPr>
          <p:spPr>
            <a:xfrm>
              <a:off x="5507118" y="1192766"/>
              <a:ext cx="416332" cy="334175"/>
            </a:xfrm>
            <a:custGeom>
              <a:rect b="b" l="l" r="r" t="t"/>
              <a:pathLst>
                <a:path extrusionOk="0" h="10421" w="12983">
                  <a:moveTo>
                    <a:pt x="2114" y="0"/>
                  </a:moveTo>
                  <a:cubicBezTo>
                    <a:pt x="1795" y="0"/>
                    <a:pt x="1513" y="221"/>
                    <a:pt x="1454" y="546"/>
                  </a:cubicBezTo>
                  <a:lnTo>
                    <a:pt x="84" y="7413"/>
                  </a:lnTo>
                  <a:cubicBezTo>
                    <a:pt x="0" y="7781"/>
                    <a:pt x="234" y="8132"/>
                    <a:pt x="585" y="8215"/>
                  </a:cubicBezTo>
                  <a:lnTo>
                    <a:pt x="10761" y="10404"/>
                  </a:lnTo>
                  <a:cubicBezTo>
                    <a:pt x="10806" y="10415"/>
                    <a:pt x="10852" y="10420"/>
                    <a:pt x="10897" y="10420"/>
                  </a:cubicBezTo>
                  <a:cubicBezTo>
                    <a:pt x="11198" y="10420"/>
                    <a:pt x="11471" y="10189"/>
                    <a:pt x="11529" y="9869"/>
                  </a:cubicBezTo>
                  <a:lnTo>
                    <a:pt x="12916" y="3002"/>
                  </a:lnTo>
                  <a:cubicBezTo>
                    <a:pt x="12983" y="2635"/>
                    <a:pt x="12766" y="2284"/>
                    <a:pt x="12398" y="2200"/>
                  </a:cubicBezTo>
                  <a:lnTo>
                    <a:pt x="2239" y="11"/>
                  </a:lnTo>
                  <a:cubicBezTo>
                    <a:pt x="2197" y="4"/>
                    <a:pt x="2155" y="0"/>
                    <a:pt x="21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0" name="Google Shape;1250;p34"/>
            <p:cNvSpPr/>
            <p:nvPr/>
          </p:nvSpPr>
          <p:spPr>
            <a:xfrm>
              <a:off x="5656585" y="1317413"/>
              <a:ext cx="99698" cy="106657"/>
            </a:xfrm>
            <a:custGeom>
              <a:rect b="b" l="l" r="r" t="t"/>
              <a:pathLst>
                <a:path extrusionOk="0" h="3326" w="3109">
                  <a:moveTo>
                    <a:pt x="3109" y="1"/>
                  </a:moveTo>
                  <a:lnTo>
                    <a:pt x="1555" y="535"/>
                  </a:lnTo>
                  <a:lnTo>
                    <a:pt x="1" y="1070"/>
                  </a:lnTo>
                  <a:lnTo>
                    <a:pt x="1221" y="2206"/>
                  </a:lnTo>
                  <a:lnTo>
                    <a:pt x="2457" y="3326"/>
                  </a:lnTo>
                  <a:lnTo>
                    <a:pt x="2791" y="1655"/>
                  </a:lnTo>
                  <a:lnTo>
                    <a:pt x="310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1" name="Google Shape;1251;p34"/>
            <p:cNvSpPr/>
            <p:nvPr/>
          </p:nvSpPr>
          <p:spPr>
            <a:xfrm>
              <a:off x="5925567" y="678211"/>
              <a:ext cx="642472" cy="662803"/>
            </a:xfrm>
            <a:custGeom>
              <a:rect b="b" l="l" r="r" t="t"/>
              <a:pathLst>
                <a:path extrusionOk="0" h="20669" w="20035">
                  <a:moveTo>
                    <a:pt x="37" y="2984"/>
                  </a:moveTo>
                  <a:cubicBezTo>
                    <a:pt x="36" y="2984"/>
                    <a:pt x="35" y="2987"/>
                    <a:pt x="34" y="2991"/>
                  </a:cubicBezTo>
                  <a:lnTo>
                    <a:pt x="35" y="2991"/>
                  </a:lnTo>
                  <a:cubicBezTo>
                    <a:pt x="36" y="2986"/>
                    <a:pt x="37" y="2984"/>
                    <a:pt x="37" y="2984"/>
                  </a:cubicBezTo>
                  <a:close/>
                  <a:moveTo>
                    <a:pt x="34" y="2991"/>
                  </a:moveTo>
                  <a:cubicBezTo>
                    <a:pt x="31" y="3002"/>
                    <a:pt x="30" y="3006"/>
                    <a:pt x="30" y="3006"/>
                  </a:cubicBezTo>
                  <a:cubicBezTo>
                    <a:pt x="30" y="3006"/>
                    <a:pt x="33" y="2998"/>
                    <a:pt x="34" y="2991"/>
                  </a:cubicBezTo>
                  <a:close/>
                  <a:moveTo>
                    <a:pt x="12215" y="1"/>
                  </a:moveTo>
                  <a:lnTo>
                    <a:pt x="12165" y="17"/>
                  </a:lnTo>
                  <a:lnTo>
                    <a:pt x="11363" y="218"/>
                  </a:lnTo>
                  <a:lnTo>
                    <a:pt x="9758" y="619"/>
                  </a:lnTo>
                  <a:cubicBezTo>
                    <a:pt x="8689" y="869"/>
                    <a:pt x="7653" y="1120"/>
                    <a:pt x="6617" y="1387"/>
                  </a:cubicBezTo>
                  <a:lnTo>
                    <a:pt x="702" y="2841"/>
                  </a:lnTo>
                  <a:lnTo>
                    <a:pt x="352" y="2925"/>
                  </a:lnTo>
                  <a:lnTo>
                    <a:pt x="168" y="2958"/>
                  </a:lnTo>
                  <a:lnTo>
                    <a:pt x="84" y="2991"/>
                  </a:lnTo>
                  <a:lnTo>
                    <a:pt x="35" y="2991"/>
                  </a:lnTo>
                  <a:cubicBezTo>
                    <a:pt x="32" y="3006"/>
                    <a:pt x="23" y="3047"/>
                    <a:pt x="1" y="3142"/>
                  </a:cubicBezTo>
                  <a:lnTo>
                    <a:pt x="17" y="3142"/>
                  </a:lnTo>
                  <a:lnTo>
                    <a:pt x="34" y="3158"/>
                  </a:lnTo>
                  <a:cubicBezTo>
                    <a:pt x="201" y="3309"/>
                    <a:pt x="385" y="3476"/>
                    <a:pt x="535" y="3643"/>
                  </a:cubicBezTo>
                  <a:cubicBezTo>
                    <a:pt x="870" y="3977"/>
                    <a:pt x="1154" y="4345"/>
                    <a:pt x="1388" y="4729"/>
                  </a:cubicBezTo>
                  <a:cubicBezTo>
                    <a:pt x="1638" y="5113"/>
                    <a:pt x="1822" y="5514"/>
                    <a:pt x="1989" y="5932"/>
                  </a:cubicBezTo>
                  <a:cubicBezTo>
                    <a:pt x="2139" y="6350"/>
                    <a:pt x="2256" y="6767"/>
                    <a:pt x="2340" y="7185"/>
                  </a:cubicBezTo>
                  <a:cubicBezTo>
                    <a:pt x="2758" y="8873"/>
                    <a:pt x="3142" y="10427"/>
                    <a:pt x="3493" y="11864"/>
                  </a:cubicBezTo>
                  <a:lnTo>
                    <a:pt x="4462" y="15707"/>
                  </a:lnTo>
                  <a:cubicBezTo>
                    <a:pt x="4596" y="16275"/>
                    <a:pt x="4713" y="16809"/>
                    <a:pt x="4863" y="17294"/>
                  </a:cubicBezTo>
                  <a:cubicBezTo>
                    <a:pt x="4997" y="17728"/>
                    <a:pt x="5164" y="18146"/>
                    <a:pt x="5364" y="18564"/>
                  </a:cubicBezTo>
                  <a:cubicBezTo>
                    <a:pt x="5648" y="19132"/>
                    <a:pt x="5982" y="19666"/>
                    <a:pt x="6383" y="20168"/>
                  </a:cubicBezTo>
                  <a:cubicBezTo>
                    <a:pt x="6517" y="20352"/>
                    <a:pt x="6651" y="20519"/>
                    <a:pt x="6801" y="20669"/>
                  </a:cubicBezTo>
                  <a:cubicBezTo>
                    <a:pt x="6801" y="20669"/>
                    <a:pt x="6768" y="20619"/>
                    <a:pt x="6701" y="20535"/>
                  </a:cubicBezTo>
                  <a:cubicBezTo>
                    <a:pt x="6634" y="20452"/>
                    <a:pt x="6534" y="20318"/>
                    <a:pt x="6400" y="20151"/>
                  </a:cubicBezTo>
                  <a:cubicBezTo>
                    <a:pt x="5748" y="19282"/>
                    <a:pt x="5264" y="18313"/>
                    <a:pt x="4946" y="17260"/>
                  </a:cubicBezTo>
                  <a:cubicBezTo>
                    <a:pt x="4796" y="16793"/>
                    <a:pt x="4696" y="16258"/>
                    <a:pt x="4545" y="15690"/>
                  </a:cubicBezTo>
                  <a:cubicBezTo>
                    <a:pt x="4278" y="14554"/>
                    <a:pt x="3961" y="13267"/>
                    <a:pt x="3610" y="11830"/>
                  </a:cubicBezTo>
                  <a:cubicBezTo>
                    <a:pt x="3276" y="10410"/>
                    <a:pt x="2891" y="8839"/>
                    <a:pt x="2490" y="7168"/>
                  </a:cubicBezTo>
                  <a:cubicBezTo>
                    <a:pt x="2390" y="6734"/>
                    <a:pt x="2273" y="6300"/>
                    <a:pt x="2123" y="5882"/>
                  </a:cubicBezTo>
                  <a:cubicBezTo>
                    <a:pt x="1956" y="5448"/>
                    <a:pt x="1755" y="5046"/>
                    <a:pt x="1521" y="4645"/>
                  </a:cubicBezTo>
                  <a:cubicBezTo>
                    <a:pt x="1155" y="4073"/>
                    <a:pt x="713" y="3545"/>
                    <a:pt x="210" y="3107"/>
                  </a:cubicBezTo>
                  <a:lnTo>
                    <a:pt x="210" y="3107"/>
                  </a:lnTo>
                  <a:lnTo>
                    <a:pt x="385" y="3075"/>
                  </a:lnTo>
                  <a:lnTo>
                    <a:pt x="736" y="2991"/>
                  </a:lnTo>
                  <a:cubicBezTo>
                    <a:pt x="2624" y="2524"/>
                    <a:pt x="4612" y="2039"/>
                    <a:pt x="6667" y="1538"/>
                  </a:cubicBezTo>
                  <a:lnTo>
                    <a:pt x="9792" y="769"/>
                  </a:lnTo>
                  <a:lnTo>
                    <a:pt x="11396" y="385"/>
                  </a:lnTo>
                  <a:cubicBezTo>
                    <a:pt x="11663" y="318"/>
                    <a:pt x="11931" y="251"/>
                    <a:pt x="12198" y="184"/>
                  </a:cubicBezTo>
                  <a:lnTo>
                    <a:pt x="12248" y="168"/>
                  </a:lnTo>
                  <a:lnTo>
                    <a:pt x="12265" y="168"/>
                  </a:lnTo>
                  <a:lnTo>
                    <a:pt x="12348" y="201"/>
                  </a:lnTo>
                  <a:lnTo>
                    <a:pt x="12549" y="285"/>
                  </a:lnTo>
                  <a:cubicBezTo>
                    <a:pt x="12666" y="351"/>
                    <a:pt x="12799" y="385"/>
                    <a:pt x="12916" y="468"/>
                  </a:cubicBezTo>
                  <a:cubicBezTo>
                    <a:pt x="13886" y="970"/>
                    <a:pt x="14671" y="1788"/>
                    <a:pt x="15155" y="2774"/>
                  </a:cubicBezTo>
                  <a:cubicBezTo>
                    <a:pt x="15373" y="3259"/>
                    <a:pt x="15540" y="3777"/>
                    <a:pt x="15640" y="4295"/>
                  </a:cubicBezTo>
                  <a:cubicBezTo>
                    <a:pt x="15757" y="4829"/>
                    <a:pt x="15874" y="5347"/>
                    <a:pt x="15991" y="5865"/>
                  </a:cubicBezTo>
                  <a:cubicBezTo>
                    <a:pt x="16475" y="7920"/>
                    <a:pt x="16926" y="9909"/>
                    <a:pt x="17361" y="11797"/>
                  </a:cubicBezTo>
                  <a:cubicBezTo>
                    <a:pt x="17478" y="12281"/>
                    <a:pt x="17578" y="12749"/>
                    <a:pt x="17695" y="13200"/>
                  </a:cubicBezTo>
                  <a:cubicBezTo>
                    <a:pt x="17812" y="13668"/>
                    <a:pt x="17962" y="14103"/>
                    <a:pt x="18129" y="14554"/>
                  </a:cubicBezTo>
                  <a:cubicBezTo>
                    <a:pt x="18464" y="15389"/>
                    <a:pt x="18915" y="16174"/>
                    <a:pt x="19449" y="16893"/>
                  </a:cubicBezTo>
                  <a:cubicBezTo>
                    <a:pt x="19583" y="17060"/>
                    <a:pt x="19717" y="17227"/>
                    <a:pt x="19850" y="17394"/>
                  </a:cubicBezTo>
                  <a:lnTo>
                    <a:pt x="19861" y="17409"/>
                  </a:lnTo>
                  <a:lnTo>
                    <a:pt x="19861" y="17409"/>
                  </a:lnTo>
                  <a:lnTo>
                    <a:pt x="19767" y="17428"/>
                  </a:lnTo>
                  <a:lnTo>
                    <a:pt x="19466" y="17494"/>
                  </a:lnTo>
                  <a:lnTo>
                    <a:pt x="18280" y="17795"/>
                  </a:lnTo>
                  <a:lnTo>
                    <a:pt x="16041" y="18346"/>
                  </a:lnTo>
                  <a:cubicBezTo>
                    <a:pt x="13184" y="19065"/>
                    <a:pt x="10878" y="19633"/>
                    <a:pt x="9274" y="20034"/>
                  </a:cubicBezTo>
                  <a:lnTo>
                    <a:pt x="7453" y="20502"/>
                  </a:lnTo>
                  <a:lnTo>
                    <a:pt x="6968" y="20619"/>
                  </a:lnTo>
                  <a:cubicBezTo>
                    <a:pt x="6868" y="20652"/>
                    <a:pt x="6818" y="20669"/>
                    <a:pt x="6818" y="20669"/>
                  </a:cubicBezTo>
                  <a:cubicBezTo>
                    <a:pt x="6818" y="20669"/>
                    <a:pt x="6868" y="20669"/>
                    <a:pt x="6968" y="20636"/>
                  </a:cubicBezTo>
                  <a:lnTo>
                    <a:pt x="7453" y="20535"/>
                  </a:lnTo>
                  <a:lnTo>
                    <a:pt x="9291" y="20101"/>
                  </a:lnTo>
                  <a:cubicBezTo>
                    <a:pt x="10895" y="19717"/>
                    <a:pt x="13217" y="19148"/>
                    <a:pt x="16074" y="18463"/>
                  </a:cubicBezTo>
                  <a:lnTo>
                    <a:pt x="18313" y="17929"/>
                  </a:lnTo>
                  <a:lnTo>
                    <a:pt x="19500" y="17628"/>
                  </a:lnTo>
                  <a:lnTo>
                    <a:pt x="19800" y="17561"/>
                  </a:lnTo>
                  <a:lnTo>
                    <a:pt x="19967" y="17528"/>
                  </a:lnTo>
                  <a:lnTo>
                    <a:pt x="19984" y="17511"/>
                  </a:lnTo>
                  <a:cubicBezTo>
                    <a:pt x="19987" y="17504"/>
                    <a:pt x="19988" y="17501"/>
                    <a:pt x="19989" y="17501"/>
                  </a:cubicBezTo>
                  <a:lnTo>
                    <a:pt x="19989" y="17501"/>
                  </a:lnTo>
                  <a:cubicBezTo>
                    <a:pt x="19991" y="17501"/>
                    <a:pt x="19988" y="17523"/>
                    <a:pt x="19991" y="17523"/>
                  </a:cubicBezTo>
                  <a:cubicBezTo>
                    <a:pt x="19995" y="17523"/>
                    <a:pt x="20005" y="17498"/>
                    <a:pt x="20034" y="17394"/>
                  </a:cubicBezTo>
                  <a:lnTo>
                    <a:pt x="20001" y="17377"/>
                  </a:lnTo>
                  <a:lnTo>
                    <a:pt x="19951" y="17311"/>
                  </a:lnTo>
                  <a:cubicBezTo>
                    <a:pt x="19817" y="17143"/>
                    <a:pt x="19683" y="16976"/>
                    <a:pt x="19566" y="16809"/>
                  </a:cubicBezTo>
                  <a:cubicBezTo>
                    <a:pt x="19032" y="16091"/>
                    <a:pt x="18597" y="15322"/>
                    <a:pt x="18263" y="14487"/>
                  </a:cubicBezTo>
                  <a:cubicBezTo>
                    <a:pt x="17912" y="13651"/>
                    <a:pt x="17745" y="12716"/>
                    <a:pt x="17511" y="11763"/>
                  </a:cubicBezTo>
                  <a:cubicBezTo>
                    <a:pt x="17077" y="9875"/>
                    <a:pt x="16626" y="7887"/>
                    <a:pt x="16158" y="5832"/>
                  </a:cubicBezTo>
                  <a:lnTo>
                    <a:pt x="15790" y="4261"/>
                  </a:lnTo>
                  <a:cubicBezTo>
                    <a:pt x="15707" y="3727"/>
                    <a:pt x="15540" y="3192"/>
                    <a:pt x="15306" y="2707"/>
                  </a:cubicBezTo>
                  <a:cubicBezTo>
                    <a:pt x="14804" y="1671"/>
                    <a:pt x="14002" y="836"/>
                    <a:pt x="13000" y="318"/>
                  </a:cubicBezTo>
                  <a:cubicBezTo>
                    <a:pt x="12866" y="234"/>
                    <a:pt x="12749" y="184"/>
                    <a:pt x="12616" y="134"/>
                  </a:cubicBezTo>
                  <a:lnTo>
                    <a:pt x="12415" y="51"/>
                  </a:lnTo>
                  <a:lnTo>
                    <a:pt x="12315" y="17"/>
                  </a:lnTo>
                  <a:lnTo>
                    <a:pt x="1229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2" name="Google Shape;1252;p34"/>
            <p:cNvSpPr/>
            <p:nvPr/>
          </p:nvSpPr>
          <p:spPr>
            <a:xfrm>
              <a:off x="6074520" y="815909"/>
              <a:ext cx="290980" cy="75583"/>
            </a:xfrm>
            <a:custGeom>
              <a:rect b="b" l="l" r="r" t="t"/>
              <a:pathLst>
                <a:path extrusionOk="0" h="2357" w="9074">
                  <a:moveTo>
                    <a:pt x="9073" y="1"/>
                  </a:moveTo>
                  <a:lnTo>
                    <a:pt x="9073" y="1"/>
                  </a:lnTo>
                  <a:cubicBezTo>
                    <a:pt x="8956" y="17"/>
                    <a:pt x="8823" y="34"/>
                    <a:pt x="8706" y="67"/>
                  </a:cubicBezTo>
                  <a:lnTo>
                    <a:pt x="7737" y="318"/>
                  </a:lnTo>
                  <a:cubicBezTo>
                    <a:pt x="6885" y="535"/>
                    <a:pt x="5765" y="836"/>
                    <a:pt x="4529" y="1154"/>
                  </a:cubicBezTo>
                  <a:lnTo>
                    <a:pt x="1321" y="1972"/>
                  </a:lnTo>
                  <a:lnTo>
                    <a:pt x="352" y="2240"/>
                  </a:lnTo>
                  <a:cubicBezTo>
                    <a:pt x="218" y="2273"/>
                    <a:pt x="101" y="2306"/>
                    <a:pt x="1" y="2357"/>
                  </a:cubicBezTo>
                  <a:cubicBezTo>
                    <a:pt x="118" y="2357"/>
                    <a:pt x="235" y="2340"/>
                    <a:pt x="368" y="2306"/>
                  </a:cubicBezTo>
                  <a:cubicBezTo>
                    <a:pt x="602" y="2256"/>
                    <a:pt x="936" y="2189"/>
                    <a:pt x="1337" y="2089"/>
                  </a:cubicBezTo>
                  <a:cubicBezTo>
                    <a:pt x="2173" y="1905"/>
                    <a:pt x="3309" y="1638"/>
                    <a:pt x="4562" y="1321"/>
                  </a:cubicBezTo>
                  <a:cubicBezTo>
                    <a:pt x="5832" y="1003"/>
                    <a:pt x="6951" y="686"/>
                    <a:pt x="7770" y="435"/>
                  </a:cubicBezTo>
                  <a:cubicBezTo>
                    <a:pt x="8171" y="318"/>
                    <a:pt x="8505" y="218"/>
                    <a:pt x="8723" y="134"/>
                  </a:cubicBezTo>
                  <a:cubicBezTo>
                    <a:pt x="8856" y="101"/>
                    <a:pt x="8956" y="67"/>
                    <a:pt x="90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3" name="Google Shape;1253;p34"/>
            <p:cNvSpPr/>
            <p:nvPr/>
          </p:nvSpPr>
          <p:spPr>
            <a:xfrm>
              <a:off x="6081479" y="859841"/>
              <a:ext cx="291526" cy="75583"/>
            </a:xfrm>
            <a:custGeom>
              <a:rect b="b" l="l" r="r" t="t"/>
              <a:pathLst>
                <a:path extrusionOk="0" h="2357" w="9091">
                  <a:moveTo>
                    <a:pt x="9090" y="1"/>
                  </a:moveTo>
                  <a:cubicBezTo>
                    <a:pt x="8957" y="1"/>
                    <a:pt x="8840" y="34"/>
                    <a:pt x="8723" y="68"/>
                  </a:cubicBezTo>
                  <a:lnTo>
                    <a:pt x="7754" y="318"/>
                  </a:lnTo>
                  <a:cubicBezTo>
                    <a:pt x="6885" y="535"/>
                    <a:pt x="5765" y="836"/>
                    <a:pt x="4529" y="1154"/>
                  </a:cubicBezTo>
                  <a:lnTo>
                    <a:pt x="1321" y="1972"/>
                  </a:lnTo>
                  <a:lnTo>
                    <a:pt x="352" y="2240"/>
                  </a:lnTo>
                  <a:cubicBezTo>
                    <a:pt x="235" y="2256"/>
                    <a:pt x="118" y="2306"/>
                    <a:pt x="1" y="2357"/>
                  </a:cubicBezTo>
                  <a:cubicBezTo>
                    <a:pt x="135" y="2357"/>
                    <a:pt x="252" y="2340"/>
                    <a:pt x="368" y="2306"/>
                  </a:cubicBezTo>
                  <a:cubicBezTo>
                    <a:pt x="602" y="2256"/>
                    <a:pt x="937" y="2190"/>
                    <a:pt x="1354" y="2089"/>
                  </a:cubicBezTo>
                  <a:cubicBezTo>
                    <a:pt x="2190" y="1905"/>
                    <a:pt x="3326" y="1638"/>
                    <a:pt x="4579" y="1321"/>
                  </a:cubicBezTo>
                  <a:cubicBezTo>
                    <a:pt x="5832" y="987"/>
                    <a:pt x="6968" y="686"/>
                    <a:pt x="7770" y="435"/>
                  </a:cubicBezTo>
                  <a:cubicBezTo>
                    <a:pt x="8188" y="318"/>
                    <a:pt x="8506" y="218"/>
                    <a:pt x="8739" y="134"/>
                  </a:cubicBezTo>
                  <a:cubicBezTo>
                    <a:pt x="8856" y="101"/>
                    <a:pt x="8973" y="51"/>
                    <a:pt x="909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4" name="Google Shape;1254;p34"/>
            <p:cNvSpPr/>
            <p:nvPr/>
          </p:nvSpPr>
          <p:spPr>
            <a:xfrm>
              <a:off x="6091677" y="903774"/>
              <a:ext cx="291494" cy="75583"/>
            </a:xfrm>
            <a:custGeom>
              <a:rect b="b" l="l" r="r" t="t"/>
              <a:pathLst>
                <a:path extrusionOk="0" h="2357" w="9090">
                  <a:moveTo>
                    <a:pt x="9090" y="1"/>
                  </a:moveTo>
                  <a:cubicBezTo>
                    <a:pt x="8956" y="1"/>
                    <a:pt x="8839" y="34"/>
                    <a:pt x="8722" y="68"/>
                  </a:cubicBezTo>
                  <a:lnTo>
                    <a:pt x="7753" y="318"/>
                  </a:lnTo>
                  <a:lnTo>
                    <a:pt x="4528" y="1154"/>
                  </a:lnTo>
                  <a:cubicBezTo>
                    <a:pt x="3309" y="1471"/>
                    <a:pt x="2189" y="1755"/>
                    <a:pt x="1320" y="1972"/>
                  </a:cubicBezTo>
                  <a:cubicBezTo>
                    <a:pt x="936" y="2073"/>
                    <a:pt x="619" y="2156"/>
                    <a:pt x="351" y="2240"/>
                  </a:cubicBezTo>
                  <a:cubicBezTo>
                    <a:pt x="234" y="2256"/>
                    <a:pt x="117" y="2307"/>
                    <a:pt x="0" y="2357"/>
                  </a:cubicBezTo>
                  <a:cubicBezTo>
                    <a:pt x="134" y="2357"/>
                    <a:pt x="251" y="2340"/>
                    <a:pt x="368" y="2307"/>
                  </a:cubicBezTo>
                  <a:cubicBezTo>
                    <a:pt x="602" y="2256"/>
                    <a:pt x="936" y="2190"/>
                    <a:pt x="1354" y="2089"/>
                  </a:cubicBezTo>
                  <a:cubicBezTo>
                    <a:pt x="2189" y="1906"/>
                    <a:pt x="3325" y="1638"/>
                    <a:pt x="4578" y="1321"/>
                  </a:cubicBezTo>
                  <a:cubicBezTo>
                    <a:pt x="5832" y="987"/>
                    <a:pt x="6968" y="669"/>
                    <a:pt x="7770" y="435"/>
                  </a:cubicBezTo>
                  <a:cubicBezTo>
                    <a:pt x="8188" y="318"/>
                    <a:pt x="8505" y="201"/>
                    <a:pt x="8739" y="134"/>
                  </a:cubicBezTo>
                  <a:cubicBezTo>
                    <a:pt x="8856" y="101"/>
                    <a:pt x="8973" y="51"/>
                    <a:pt x="909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5" name="Google Shape;1255;p34"/>
            <p:cNvSpPr/>
            <p:nvPr/>
          </p:nvSpPr>
          <p:spPr>
            <a:xfrm>
              <a:off x="6101329" y="947706"/>
              <a:ext cx="290948" cy="75583"/>
            </a:xfrm>
            <a:custGeom>
              <a:rect b="b" l="l" r="r" t="t"/>
              <a:pathLst>
                <a:path extrusionOk="0" h="2357" w="9073">
                  <a:moveTo>
                    <a:pt x="9073" y="1"/>
                  </a:moveTo>
                  <a:cubicBezTo>
                    <a:pt x="8956" y="1"/>
                    <a:pt x="8822" y="34"/>
                    <a:pt x="8705" y="68"/>
                  </a:cubicBezTo>
                  <a:lnTo>
                    <a:pt x="7736" y="318"/>
                  </a:lnTo>
                  <a:lnTo>
                    <a:pt x="4528" y="1154"/>
                  </a:lnTo>
                  <a:cubicBezTo>
                    <a:pt x="3292" y="1471"/>
                    <a:pt x="2172" y="1755"/>
                    <a:pt x="1320" y="1973"/>
                  </a:cubicBezTo>
                  <a:lnTo>
                    <a:pt x="351" y="2240"/>
                  </a:lnTo>
                  <a:cubicBezTo>
                    <a:pt x="217" y="2257"/>
                    <a:pt x="100" y="2307"/>
                    <a:pt x="0" y="2357"/>
                  </a:cubicBezTo>
                  <a:cubicBezTo>
                    <a:pt x="117" y="2357"/>
                    <a:pt x="234" y="2323"/>
                    <a:pt x="368" y="2307"/>
                  </a:cubicBezTo>
                  <a:cubicBezTo>
                    <a:pt x="602" y="2257"/>
                    <a:pt x="936" y="2173"/>
                    <a:pt x="1337" y="2089"/>
                  </a:cubicBezTo>
                  <a:cubicBezTo>
                    <a:pt x="2172" y="1906"/>
                    <a:pt x="3308" y="1638"/>
                    <a:pt x="4562" y="1304"/>
                  </a:cubicBezTo>
                  <a:cubicBezTo>
                    <a:pt x="5831" y="987"/>
                    <a:pt x="6951" y="669"/>
                    <a:pt x="7770" y="435"/>
                  </a:cubicBezTo>
                  <a:cubicBezTo>
                    <a:pt x="8171" y="302"/>
                    <a:pt x="8505" y="201"/>
                    <a:pt x="8722" y="135"/>
                  </a:cubicBezTo>
                  <a:cubicBezTo>
                    <a:pt x="8856" y="101"/>
                    <a:pt x="8973" y="51"/>
                    <a:pt x="90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6" name="Google Shape;1256;p34"/>
            <p:cNvSpPr/>
            <p:nvPr/>
          </p:nvSpPr>
          <p:spPr>
            <a:xfrm>
              <a:off x="6115246" y="991671"/>
              <a:ext cx="291494" cy="75551"/>
            </a:xfrm>
            <a:custGeom>
              <a:rect b="b" l="l" r="r" t="t"/>
              <a:pathLst>
                <a:path extrusionOk="0" h="2356" w="9090">
                  <a:moveTo>
                    <a:pt x="9090" y="0"/>
                  </a:moveTo>
                  <a:cubicBezTo>
                    <a:pt x="8956" y="0"/>
                    <a:pt x="8839" y="33"/>
                    <a:pt x="8722" y="67"/>
                  </a:cubicBezTo>
                  <a:lnTo>
                    <a:pt x="7753" y="317"/>
                  </a:lnTo>
                  <a:lnTo>
                    <a:pt x="4545" y="1136"/>
                  </a:lnTo>
                  <a:lnTo>
                    <a:pt x="1321" y="1972"/>
                  </a:lnTo>
                  <a:lnTo>
                    <a:pt x="351" y="2239"/>
                  </a:lnTo>
                  <a:cubicBezTo>
                    <a:pt x="234" y="2256"/>
                    <a:pt x="117" y="2289"/>
                    <a:pt x="1" y="2356"/>
                  </a:cubicBezTo>
                  <a:cubicBezTo>
                    <a:pt x="134" y="2339"/>
                    <a:pt x="251" y="2322"/>
                    <a:pt x="368" y="2289"/>
                  </a:cubicBezTo>
                  <a:cubicBezTo>
                    <a:pt x="602" y="2256"/>
                    <a:pt x="936" y="2172"/>
                    <a:pt x="1354" y="2089"/>
                  </a:cubicBezTo>
                  <a:cubicBezTo>
                    <a:pt x="2189" y="1905"/>
                    <a:pt x="3326" y="1637"/>
                    <a:pt x="4579" y="1303"/>
                  </a:cubicBezTo>
                  <a:cubicBezTo>
                    <a:pt x="5832" y="986"/>
                    <a:pt x="6968" y="668"/>
                    <a:pt x="7770" y="434"/>
                  </a:cubicBezTo>
                  <a:cubicBezTo>
                    <a:pt x="8188" y="301"/>
                    <a:pt x="8505" y="201"/>
                    <a:pt x="8739" y="134"/>
                  </a:cubicBezTo>
                  <a:cubicBezTo>
                    <a:pt x="8856" y="100"/>
                    <a:pt x="8973" y="50"/>
                    <a:pt x="909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7" name="Google Shape;1257;p34"/>
            <p:cNvSpPr/>
            <p:nvPr/>
          </p:nvSpPr>
          <p:spPr>
            <a:xfrm>
              <a:off x="6125412" y="1035603"/>
              <a:ext cx="291526" cy="75583"/>
            </a:xfrm>
            <a:custGeom>
              <a:rect b="b" l="l" r="r" t="t"/>
              <a:pathLst>
                <a:path extrusionOk="0" h="2357" w="9091">
                  <a:moveTo>
                    <a:pt x="9090" y="0"/>
                  </a:moveTo>
                  <a:cubicBezTo>
                    <a:pt x="8957" y="0"/>
                    <a:pt x="8840" y="17"/>
                    <a:pt x="8723" y="67"/>
                  </a:cubicBezTo>
                  <a:lnTo>
                    <a:pt x="7754" y="318"/>
                  </a:lnTo>
                  <a:cubicBezTo>
                    <a:pt x="6885" y="535"/>
                    <a:pt x="5765" y="819"/>
                    <a:pt x="4546" y="1136"/>
                  </a:cubicBezTo>
                  <a:lnTo>
                    <a:pt x="1321" y="1972"/>
                  </a:lnTo>
                  <a:lnTo>
                    <a:pt x="352" y="2222"/>
                  </a:lnTo>
                  <a:cubicBezTo>
                    <a:pt x="235" y="2256"/>
                    <a:pt x="118" y="2289"/>
                    <a:pt x="1" y="2356"/>
                  </a:cubicBezTo>
                  <a:cubicBezTo>
                    <a:pt x="135" y="2339"/>
                    <a:pt x="252" y="2323"/>
                    <a:pt x="369" y="2289"/>
                  </a:cubicBezTo>
                  <a:cubicBezTo>
                    <a:pt x="602" y="2256"/>
                    <a:pt x="937" y="2172"/>
                    <a:pt x="1354" y="2089"/>
                  </a:cubicBezTo>
                  <a:cubicBezTo>
                    <a:pt x="2190" y="1888"/>
                    <a:pt x="3326" y="1621"/>
                    <a:pt x="4579" y="1303"/>
                  </a:cubicBezTo>
                  <a:cubicBezTo>
                    <a:pt x="5832" y="986"/>
                    <a:pt x="6968" y="668"/>
                    <a:pt x="7787" y="435"/>
                  </a:cubicBezTo>
                  <a:cubicBezTo>
                    <a:pt x="8188" y="301"/>
                    <a:pt x="8506" y="201"/>
                    <a:pt x="8740" y="134"/>
                  </a:cubicBezTo>
                  <a:cubicBezTo>
                    <a:pt x="8857" y="100"/>
                    <a:pt x="8973" y="50"/>
                    <a:pt x="909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8" name="Google Shape;1258;p34"/>
            <p:cNvSpPr/>
            <p:nvPr/>
          </p:nvSpPr>
          <p:spPr>
            <a:xfrm>
              <a:off x="6138816" y="1081139"/>
              <a:ext cx="290980" cy="75583"/>
            </a:xfrm>
            <a:custGeom>
              <a:rect b="b" l="l" r="r" t="t"/>
              <a:pathLst>
                <a:path extrusionOk="0" h="2357" w="9074">
                  <a:moveTo>
                    <a:pt x="9073" y="0"/>
                  </a:moveTo>
                  <a:cubicBezTo>
                    <a:pt x="8956" y="0"/>
                    <a:pt x="8823" y="17"/>
                    <a:pt x="8706" y="67"/>
                  </a:cubicBezTo>
                  <a:lnTo>
                    <a:pt x="7737" y="318"/>
                  </a:lnTo>
                  <a:lnTo>
                    <a:pt x="4529" y="1137"/>
                  </a:lnTo>
                  <a:cubicBezTo>
                    <a:pt x="3292" y="1454"/>
                    <a:pt x="2173" y="1738"/>
                    <a:pt x="1321" y="1972"/>
                  </a:cubicBezTo>
                  <a:lnTo>
                    <a:pt x="352" y="2223"/>
                  </a:lnTo>
                  <a:cubicBezTo>
                    <a:pt x="218" y="2256"/>
                    <a:pt x="101" y="2289"/>
                    <a:pt x="1" y="2356"/>
                  </a:cubicBezTo>
                  <a:cubicBezTo>
                    <a:pt x="118" y="2340"/>
                    <a:pt x="235" y="2323"/>
                    <a:pt x="368" y="2289"/>
                  </a:cubicBezTo>
                  <a:cubicBezTo>
                    <a:pt x="586" y="2239"/>
                    <a:pt x="936" y="2172"/>
                    <a:pt x="1337" y="2089"/>
                  </a:cubicBezTo>
                  <a:cubicBezTo>
                    <a:pt x="2173" y="1888"/>
                    <a:pt x="3309" y="1621"/>
                    <a:pt x="4562" y="1304"/>
                  </a:cubicBezTo>
                  <a:cubicBezTo>
                    <a:pt x="5832" y="986"/>
                    <a:pt x="6951" y="669"/>
                    <a:pt x="7770" y="418"/>
                  </a:cubicBezTo>
                  <a:cubicBezTo>
                    <a:pt x="8171" y="301"/>
                    <a:pt x="8505" y="201"/>
                    <a:pt x="8723" y="134"/>
                  </a:cubicBezTo>
                  <a:cubicBezTo>
                    <a:pt x="8840" y="101"/>
                    <a:pt x="8956" y="50"/>
                    <a:pt x="90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9" name="Google Shape;1259;p34"/>
            <p:cNvSpPr/>
            <p:nvPr/>
          </p:nvSpPr>
          <p:spPr>
            <a:xfrm>
              <a:off x="6147923" y="1156690"/>
              <a:ext cx="168290" cy="43419"/>
            </a:xfrm>
            <a:custGeom>
              <a:rect b="b" l="l" r="r" t="t"/>
              <a:pathLst>
                <a:path extrusionOk="0" h="1354" w="5248">
                  <a:moveTo>
                    <a:pt x="5247" y="0"/>
                  </a:moveTo>
                  <a:cubicBezTo>
                    <a:pt x="4997" y="17"/>
                    <a:pt x="4729" y="67"/>
                    <a:pt x="4479" y="151"/>
                  </a:cubicBezTo>
                  <a:cubicBezTo>
                    <a:pt x="3994" y="251"/>
                    <a:pt x="3342" y="435"/>
                    <a:pt x="2624" y="635"/>
                  </a:cubicBezTo>
                  <a:cubicBezTo>
                    <a:pt x="1889" y="819"/>
                    <a:pt x="1237" y="969"/>
                    <a:pt x="769" y="1103"/>
                  </a:cubicBezTo>
                  <a:cubicBezTo>
                    <a:pt x="502" y="1170"/>
                    <a:pt x="251" y="1237"/>
                    <a:pt x="1" y="1354"/>
                  </a:cubicBezTo>
                  <a:lnTo>
                    <a:pt x="17" y="1354"/>
                  </a:lnTo>
                  <a:cubicBezTo>
                    <a:pt x="268" y="1337"/>
                    <a:pt x="535" y="1303"/>
                    <a:pt x="803" y="1220"/>
                  </a:cubicBezTo>
                  <a:cubicBezTo>
                    <a:pt x="1271" y="1120"/>
                    <a:pt x="1939" y="969"/>
                    <a:pt x="2657" y="786"/>
                  </a:cubicBezTo>
                  <a:cubicBezTo>
                    <a:pt x="3393" y="602"/>
                    <a:pt x="4028" y="401"/>
                    <a:pt x="4512" y="268"/>
                  </a:cubicBezTo>
                  <a:cubicBezTo>
                    <a:pt x="4763" y="201"/>
                    <a:pt x="5013" y="100"/>
                    <a:pt x="52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0" name="Google Shape;1260;p34"/>
            <p:cNvSpPr/>
            <p:nvPr/>
          </p:nvSpPr>
          <p:spPr>
            <a:xfrm>
              <a:off x="6823585" y="1772098"/>
              <a:ext cx="522957" cy="606781"/>
            </a:xfrm>
            <a:custGeom>
              <a:rect b="b" l="l" r="r" t="t"/>
              <a:pathLst>
                <a:path extrusionOk="0" h="18922" w="16308">
                  <a:moveTo>
                    <a:pt x="7470" y="0"/>
                  </a:moveTo>
                  <a:cubicBezTo>
                    <a:pt x="5433" y="0"/>
                    <a:pt x="3506" y="1257"/>
                    <a:pt x="2774" y="3316"/>
                  </a:cubicBezTo>
                  <a:cubicBezTo>
                    <a:pt x="1454" y="6941"/>
                    <a:pt x="518" y="10701"/>
                    <a:pt x="0" y="14527"/>
                  </a:cubicBezTo>
                  <a:lnTo>
                    <a:pt x="11162" y="18921"/>
                  </a:lnTo>
                  <a:cubicBezTo>
                    <a:pt x="12047" y="13491"/>
                    <a:pt x="13785" y="8245"/>
                    <a:pt x="16308" y="3349"/>
                  </a:cubicBezTo>
                  <a:lnTo>
                    <a:pt x="9441" y="408"/>
                  </a:lnTo>
                  <a:cubicBezTo>
                    <a:pt x="8796" y="131"/>
                    <a:pt x="8127" y="0"/>
                    <a:pt x="74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1" name="Google Shape;1261;p34"/>
            <p:cNvSpPr/>
            <p:nvPr/>
          </p:nvSpPr>
          <p:spPr>
            <a:xfrm>
              <a:off x="6823585" y="1769660"/>
              <a:ext cx="526709" cy="611880"/>
            </a:xfrm>
            <a:custGeom>
              <a:rect b="b" l="l" r="r" t="t"/>
              <a:pathLst>
                <a:path extrusionOk="0" h="19081" w="16425">
                  <a:moveTo>
                    <a:pt x="17" y="14469"/>
                  </a:moveTo>
                  <a:cubicBezTo>
                    <a:pt x="0" y="14519"/>
                    <a:pt x="0" y="14553"/>
                    <a:pt x="0" y="14603"/>
                  </a:cubicBezTo>
                  <a:cubicBezTo>
                    <a:pt x="0" y="14603"/>
                    <a:pt x="0" y="14553"/>
                    <a:pt x="17" y="14469"/>
                  </a:cubicBezTo>
                  <a:close/>
                  <a:moveTo>
                    <a:pt x="7477" y="0"/>
                  </a:moveTo>
                  <a:cubicBezTo>
                    <a:pt x="7097" y="0"/>
                    <a:pt x="6718" y="43"/>
                    <a:pt x="6350" y="133"/>
                  </a:cubicBezTo>
                  <a:cubicBezTo>
                    <a:pt x="5564" y="317"/>
                    <a:pt x="4829" y="685"/>
                    <a:pt x="4211" y="1203"/>
                  </a:cubicBezTo>
                  <a:cubicBezTo>
                    <a:pt x="3626" y="1687"/>
                    <a:pt x="3158" y="2306"/>
                    <a:pt x="2857" y="3007"/>
                  </a:cubicBezTo>
                  <a:cubicBezTo>
                    <a:pt x="2573" y="3676"/>
                    <a:pt x="2373" y="4344"/>
                    <a:pt x="2156" y="4979"/>
                  </a:cubicBezTo>
                  <a:cubicBezTo>
                    <a:pt x="1955" y="5614"/>
                    <a:pt x="1771" y="6232"/>
                    <a:pt x="1588" y="6834"/>
                  </a:cubicBezTo>
                  <a:cubicBezTo>
                    <a:pt x="1053" y="8688"/>
                    <a:pt x="618" y="10593"/>
                    <a:pt x="301" y="12498"/>
                  </a:cubicBezTo>
                  <a:cubicBezTo>
                    <a:pt x="184" y="13183"/>
                    <a:pt x="101" y="13701"/>
                    <a:pt x="67" y="14068"/>
                  </a:cubicBezTo>
                  <a:cubicBezTo>
                    <a:pt x="34" y="14235"/>
                    <a:pt x="17" y="14369"/>
                    <a:pt x="17" y="14469"/>
                  </a:cubicBezTo>
                  <a:cubicBezTo>
                    <a:pt x="34" y="14369"/>
                    <a:pt x="67" y="14235"/>
                    <a:pt x="84" y="14052"/>
                  </a:cubicBezTo>
                  <a:cubicBezTo>
                    <a:pt x="151" y="13701"/>
                    <a:pt x="234" y="13183"/>
                    <a:pt x="351" y="12514"/>
                  </a:cubicBezTo>
                  <a:cubicBezTo>
                    <a:pt x="702" y="10610"/>
                    <a:pt x="1153" y="8722"/>
                    <a:pt x="1705" y="6867"/>
                  </a:cubicBezTo>
                  <a:cubicBezTo>
                    <a:pt x="1888" y="6265"/>
                    <a:pt x="2072" y="5664"/>
                    <a:pt x="2273" y="5029"/>
                  </a:cubicBezTo>
                  <a:cubicBezTo>
                    <a:pt x="2490" y="4394"/>
                    <a:pt x="2707" y="3709"/>
                    <a:pt x="2991" y="3057"/>
                  </a:cubicBezTo>
                  <a:cubicBezTo>
                    <a:pt x="3292" y="2389"/>
                    <a:pt x="3726" y="1788"/>
                    <a:pt x="4294" y="1320"/>
                  </a:cubicBezTo>
                  <a:cubicBezTo>
                    <a:pt x="4896" y="818"/>
                    <a:pt x="5614" y="451"/>
                    <a:pt x="6383" y="284"/>
                  </a:cubicBezTo>
                  <a:cubicBezTo>
                    <a:pt x="6744" y="201"/>
                    <a:pt x="7111" y="159"/>
                    <a:pt x="7478" y="159"/>
                  </a:cubicBezTo>
                  <a:cubicBezTo>
                    <a:pt x="7927" y="159"/>
                    <a:pt x="8374" y="222"/>
                    <a:pt x="8806" y="351"/>
                  </a:cubicBezTo>
                  <a:cubicBezTo>
                    <a:pt x="9006" y="401"/>
                    <a:pt x="9207" y="484"/>
                    <a:pt x="9407" y="551"/>
                  </a:cubicBezTo>
                  <a:cubicBezTo>
                    <a:pt x="9608" y="635"/>
                    <a:pt x="9808" y="718"/>
                    <a:pt x="10009" y="818"/>
                  </a:cubicBezTo>
                  <a:cubicBezTo>
                    <a:pt x="10410" y="986"/>
                    <a:pt x="10811" y="1153"/>
                    <a:pt x="11212" y="1336"/>
                  </a:cubicBezTo>
                  <a:lnTo>
                    <a:pt x="16184" y="3477"/>
                  </a:lnTo>
                  <a:lnTo>
                    <a:pt x="16184" y="3477"/>
                  </a:lnTo>
                  <a:cubicBezTo>
                    <a:pt x="16110" y="3633"/>
                    <a:pt x="16025" y="3790"/>
                    <a:pt x="15940" y="3960"/>
                  </a:cubicBezTo>
                  <a:cubicBezTo>
                    <a:pt x="14687" y="6483"/>
                    <a:pt x="13634" y="9106"/>
                    <a:pt x="12782" y="11779"/>
                  </a:cubicBezTo>
                  <a:cubicBezTo>
                    <a:pt x="12056" y="14108"/>
                    <a:pt x="11492" y="16486"/>
                    <a:pt x="11108" y="18897"/>
                  </a:cubicBezTo>
                  <a:lnTo>
                    <a:pt x="11108" y="18897"/>
                  </a:lnTo>
                  <a:lnTo>
                    <a:pt x="3075" y="15773"/>
                  </a:lnTo>
                  <a:lnTo>
                    <a:pt x="802" y="14904"/>
                  </a:lnTo>
                  <a:lnTo>
                    <a:pt x="201" y="14687"/>
                  </a:lnTo>
                  <a:cubicBezTo>
                    <a:pt x="67" y="14620"/>
                    <a:pt x="0" y="14603"/>
                    <a:pt x="0" y="14603"/>
                  </a:cubicBezTo>
                  <a:lnTo>
                    <a:pt x="0" y="14603"/>
                  </a:lnTo>
                  <a:cubicBezTo>
                    <a:pt x="0" y="14603"/>
                    <a:pt x="67" y="14636"/>
                    <a:pt x="184" y="14687"/>
                  </a:cubicBezTo>
                  <a:lnTo>
                    <a:pt x="769" y="14920"/>
                  </a:lnTo>
                  <a:lnTo>
                    <a:pt x="3025" y="15823"/>
                  </a:lnTo>
                  <a:lnTo>
                    <a:pt x="11145" y="19047"/>
                  </a:lnTo>
                  <a:lnTo>
                    <a:pt x="11228" y="19081"/>
                  </a:lnTo>
                  <a:lnTo>
                    <a:pt x="11245" y="18997"/>
                  </a:lnTo>
                  <a:cubicBezTo>
                    <a:pt x="11629" y="16575"/>
                    <a:pt x="12198" y="14185"/>
                    <a:pt x="12933" y="11829"/>
                  </a:cubicBezTo>
                  <a:cubicBezTo>
                    <a:pt x="13785" y="9156"/>
                    <a:pt x="14854" y="6550"/>
                    <a:pt x="16091" y="4027"/>
                  </a:cubicBezTo>
                  <a:cubicBezTo>
                    <a:pt x="16191" y="3843"/>
                    <a:pt x="16291" y="3642"/>
                    <a:pt x="16375" y="3475"/>
                  </a:cubicBezTo>
                  <a:lnTo>
                    <a:pt x="16425" y="3392"/>
                  </a:lnTo>
                  <a:lnTo>
                    <a:pt x="16341" y="3358"/>
                  </a:lnTo>
                  <a:lnTo>
                    <a:pt x="11279" y="1186"/>
                  </a:lnTo>
                  <a:cubicBezTo>
                    <a:pt x="10878" y="1002"/>
                    <a:pt x="10477" y="835"/>
                    <a:pt x="10076" y="668"/>
                  </a:cubicBezTo>
                  <a:cubicBezTo>
                    <a:pt x="9875" y="568"/>
                    <a:pt x="9675" y="484"/>
                    <a:pt x="9474" y="401"/>
                  </a:cubicBezTo>
                  <a:cubicBezTo>
                    <a:pt x="9274" y="334"/>
                    <a:pt x="9073" y="250"/>
                    <a:pt x="8856" y="184"/>
                  </a:cubicBezTo>
                  <a:cubicBezTo>
                    <a:pt x="8406" y="64"/>
                    <a:pt x="7941" y="0"/>
                    <a:pt x="74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2" name="Google Shape;1262;p34"/>
            <p:cNvSpPr/>
            <p:nvPr/>
          </p:nvSpPr>
          <p:spPr>
            <a:xfrm>
              <a:off x="6931268" y="1772931"/>
              <a:ext cx="182753" cy="121183"/>
            </a:xfrm>
            <a:custGeom>
              <a:rect b="b" l="l" r="r" t="t"/>
              <a:pathLst>
                <a:path extrusionOk="0" h="3779" w="5699">
                  <a:moveTo>
                    <a:pt x="4201" y="1"/>
                  </a:moveTo>
                  <a:cubicBezTo>
                    <a:pt x="1588" y="1"/>
                    <a:pt x="1" y="2153"/>
                    <a:pt x="1" y="2153"/>
                  </a:cubicBezTo>
                  <a:cubicBezTo>
                    <a:pt x="49" y="2170"/>
                    <a:pt x="4071" y="3778"/>
                    <a:pt x="4179" y="3778"/>
                  </a:cubicBezTo>
                  <a:cubicBezTo>
                    <a:pt x="4182" y="3778"/>
                    <a:pt x="4182" y="3777"/>
                    <a:pt x="4178" y="3774"/>
                  </a:cubicBezTo>
                  <a:cubicBezTo>
                    <a:pt x="4044" y="3657"/>
                    <a:pt x="5698" y="232"/>
                    <a:pt x="5698" y="232"/>
                  </a:cubicBezTo>
                  <a:cubicBezTo>
                    <a:pt x="5169" y="70"/>
                    <a:pt x="4669" y="1"/>
                    <a:pt x="42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3" name="Google Shape;1263;p34"/>
            <p:cNvSpPr/>
            <p:nvPr/>
          </p:nvSpPr>
          <p:spPr>
            <a:xfrm>
              <a:off x="7133806" y="1928042"/>
              <a:ext cx="100243" cy="42201"/>
            </a:xfrm>
            <a:custGeom>
              <a:rect b="b" l="l" r="r" t="t"/>
              <a:pathLst>
                <a:path extrusionOk="0" h="1316" w="3126">
                  <a:moveTo>
                    <a:pt x="35" y="0"/>
                  </a:moveTo>
                  <a:cubicBezTo>
                    <a:pt x="24" y="0"/>
                    <a:pt x="19" y="2"/>
                    <a:pt x="17" y="7"/>
                  </a:cubicBezTo>
                  <a:cubicBezTo>
                    <a:pt x="1" y="57"/>
                    <a:pt x="669" y="374"/>
                    <a:pt x="1521" y="742"/>
                  </a:cubicBezTo>
                  <a:cubicBezTo>
                    <a:pt x="2304" y="1064"/>
                    <a:pt x="2974" y="1316"/>
                    <a:pt x="3091" y="1316"/>
                  </a:cubicBezTo>
                  <a:cubicBezTo>
                    <a:pt x="3101" y="1316"/>
                    <a:pt x="3107" y="1314"/>
                    <a:pt x="3108" y="1310"/>
                  </a:cubicBezTo>
                  <a:cubicBezTo>
                    <a:pt x="3125" y="1260"/>
                    <a:pt x="2440" y="942"/>
                    <a:pt x="1588" y="575"/>
                  </a:cubicBezTo>
                  <a:cubicBezTo>
                    <a:pt x="805" y="252"/>
                    <a:pt x="149" y="0"/>
                    <a:pt x="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4" name="Google Shape;1264;p34"/>
            <p:cNvSpPr/>
            <p:nvPr/>
          </p:nvSpPr>
          <p:spPr>
            <a:xfrm>
              <a:off x="6955928" y="1912136"/>
              <a:ext cx="262569" cy="121215"/>
            </a:xfrm>
            <a:custGeom>
              <a:rect b="b" l="l" r="r" t="t"/>
              <a:pathLst>
                <a:path extrusionOk="0" h="3780" w="8188">
                  <a:moveTo>
                    <a:pt x="20" y="0"/>
                  </a:moveTo>
                  <a:cubicBezTo>
                    <a:pt x="18" y="0"/>
                    <a:pt x="17" y="1"/>
                    <a:pt x="17" y="1"/>
                  </a:cubicBezTo>
                  <a:cubicBezTo>
                    <a:pt x="0" y="51"/>
                    <a:pt x="1805" y="937"/>
                    <a:pt x="4060" y="1973"/>
                  </a:cubicBezTo>
                  <a:cubicBezTo>
                    <a:pt x="6250" y="2979"/>
                    <a:pt x="8046" y="3780"/>
                    <a:pt x="8165" y="3780"/>
                  </a:cubicBezTo>
                  <a:cubicBezTo>
                    <a:pt x="8168" y="3780"/>
                    <a:pt x="8170" y="3779"/>
                    <a:pt x="8171" y="3777"/>
                  </a:cubicBezTo>
                  <a:cubicBezTo>
                    <a:pt x="8187" y="3727"/>
                    <a:pt x="6383" y="2858"/>
                    <a:pt x="4127" y="1822"/>
                  </a:cubicBezTo>
                  <a:cubicBezTo>
                    <a:pt x="1917" y="791"/>
                    <a:pt x="108" y="0"/>
                    <a:pt x="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5" name="Google Shape;1265;p34"/>
            <p:cNvSpPr/>
            <p:nvPr/>
          </p:nvSpPr>
          <p:spPr>
            <a:xfrm>
              <a:off x="6931813" y="1976913"/>
              <a:ext cx="262569" cy="120734"/>
            </a:xfrm>
            <a:custGeom>
              <a:rect b="b" l="l" r="r" t="t"/>
              <a:pathLst>
                <a:path extrusionOk="0" h="3765" w="8188">
                  <a:moveTo>
                    <a:pt x="23" y="1"/>
                  </a:moveTo>
                  <a:cubicBezTo>
                    <a:pt x="20" y="1"/>
                    <a:pt x="18" y="2"/>
                    <a:pt x="17" y="3"/>
                  </a:cubicBezTo>
                  <a:cubicBezTo>
                    <a:pt x="0" y="36"/>
                    <a:pt x="1805" y="922"/>
                    <a:pt x="4061" y="1958"/>
                  </a:cubicBezTo>
                  <a:cubicBezTo>
                    <a:pt x="6250" y="2964"/>
                    <a:pt x="8047" y="3765"/>
                    <a:pt x="8165" y="3765"/>
                  </a:cubicBezTo>
                  <a:cubicBezTo>
                    <a:pt x="8168" y="3765"/>
                    <a:pt x="8170" y="3764"/>
                    <a:pt x="8171" y="3762"/>
                  </a:cubicBezTo>
                  <a:cubicBezTo>
                    <a:pt x="8188" y="3729"/>
                    <a:pt x="6383" y="2843"/>
                    <a:pt x="4127" y="1807"/>
                  </a:cubicBezTo>
                  <a:cubicBezTo>
                    <a:pt x="1938" y="802"/>
                    <a:pt x="141" y="1"/>
                    <a:pt x="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6" name="Google Shape;1266;p34"/>
            <p:cNvSpPr/>
            <p:nvPr/>
          </p:nvSpPr>
          <p:spPr>
            <a:xfrm>
              <a:off x="6907153" y="2041208"/>
              <a:ext cx="262569" cy="120734"/>
            </a:xfrm>
            <a:custGeom>
              <a:rect b="b" l="l" r="r" t="t"/>
              <a:pathLst>
                <a:path extrusionOk="0" h="3765" w="8188">
                  <a:moveTo>
                    <a:pt x="24" y="1"/>
                  </a:moveTo>
                  <a:cubicBezTo>
                    <a:pt x="20" y="1"/>
                    <a:pt x="18" y="2"/>
                    <a:pt x="18" y="3"/>
                  </a:cubicBezTo>
                  <a:cubicBezTo>
                    <a:pt x="1" y="36"/>
                    <a:pt x="1805" y="922"/>
                    <a:pt x="4061" y="1958"/>
                  </a:cubicBezTo>
                  <a:cubicBezTo>
                    <a:pt x="6251" y="2964"/>
                    <a:pt x="8047" y="3765"/>
                    <a:pt x="8165" y="3765"/>
                  </a:cubicBezTo>
                  <a:cubicBezTo>
                    <a:pt x="8169" y="3765"/>
                    <a:pt x="8171" y="3764"/>
                    <a:pt x="8171" y="3762"/>
                  </a:cubicBezTo>
                  <a:cubicBezTo>
                    <a:pt x="8188" y="3712"/>
                    <a:pt x="6383" y="2843"/>
                    <a:pt x="4128" y="1808"/>
                  </a:cubicBezTo>
                  <a:cubicBezTo>
                    <a:pt x="1939" y="786"/>
                    <a:pt x="144" y="1"/>
                    <a:pt x="2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7" name="Google Shape;1267;p34"/>
            <p:cNvSpPr/>
            <p:nvPr/>
          </p:nvSpPr>
          <p:spPr>
            <a:xfrm>
              <a:off x="6976804" y="2160243"/>
              <a:ext cx="167200" cy="74493"/>
            </a:xfrm>
            <a:custGeom>
              <a:rect b="b" l="l" r="r" t="t"/>
              <a:pathLst>
                <a:path extrusionOk="0" h="2323" w="5214">
                  <a:moveTo>
                    <a:pt x="1" y="0"/>
                  </a:moveTo>
                  <a:cubicBezTo>
                    <a:pt x="235" y="151"/>
                    <a:pt x="502" y="284"/>
                    <a:pt x="770" y="385"/>
                  </a:cubicBezTo>
                  <a:cubicBezTo>
                    <a:pt x="1237" y="619"/>
                    <a:pt x="1906" y="919"/>
                    <a:pt x="2641" y="1253"/>
                  </a:cubicBezTo>
                  <a:cubicBezTo>
                    <a:pt x="3794" y="1755"/>
                    <a:pt x="4796" y="2172"/>
                    <a:pt x="5164" y="2306"/>
                  </a:cubicBezTo>
                  <a:lnTo>
                    <a:pt x="5214" y="2323"/>
                  </a:lnTo>
                  <a:lnTo>
                    <a:pt x="5214" y="2273"/>
                  </a:lnTo>
                  <a:cubicBezTo>
                    <a:pt x="5181" y="2156"/>
                    <a:pt x="5164" y="2089"/>
                    <a:pt x="5147" y="2089"/>
                  </a:cubicBezTo>
                  <a:cubicBezTo>
                    <a:pt x="5147" y="2089"/>
                    <a:pt x="5147" y="2133"/>
                    <a:pt x="5147" y="2213"/>
                  </a:cubicBezTo>
                  <a:lnTo>
                    <a:pt x="5147" y="2213"/>
                  </a:lnTo>
                  <a:cubicBezTo>
                    <a:pt x="4759" y="2015"/>
                    <a:pt x="3810" y="1581"/>
                    <a:pt x="2708" y="1086"/>
                  </a:cubicBezTo>
                  <a:cubicBezTo>
                    <a:pt x="1973" y="769"/>
                    <a:pt x="1304" y="485"/>
                    <a:pt x="803" y="284"/>
                  </a:cubicBezTo>
                  <a:cubicBezTo>
                    <a:pt x="552" y="151"/>
                    <a:pt x="285" y="67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8" name="Google Shape;1268;p34"/>
            <p:cNvSpPr/>
            <p:nvPr/>
          </p:nvSpPr>
          <p:spPr>
            <a:xfrm>
              <a:off x="5010970" y="1551024"/>
              <a:ext cx="704587" cy="677811"/>
            </a:xfrm>
            <a:custGeom>
              <a:rect b="b" l="l" r="r" t="t"/>
              <a:pathLst>
                <a:path extrusionOk="0" h="21137" w="21972">
                  <a:moveTo>
                    <a:pt x="11496" y="1"/>
                  </a:moveTo>
                  <a:lnTo>
                    <a:pt x="0" y="4980"/>
                  </a:lnTo>
                  <a:cubicBezTo>
                    <a:pt x="1237" y="5715"/>
                    <a:pt x="2222" y="6818"/>
                    <a:pt x="2790" y="8138"/>
                  </a:cubicBezTo>
                  <a:lnTo>
                    <a:pt x="6918" y="17662"/>
                  </a:lnTo>
                  <a:cubicBezTo>
                    <a:pt x="7502" y="19015"/>
                    <a:pt x="8421" y="20218"/>
                    <a:pt x="9574" y="21137"/>
                  </a:cubicBezTo>
                  <a:lnTo>
                    <a:pt x="21972" y="15774"/>
                  </a:lnTo>
                  <a:cubicBezTo>
                    <a:pt x="20669" y="14687"/>
                    <a:pt x="19649" y="13317"/>
                    <a:pt x="18998" y="11747"/>
                  </a:cubicBezTo>
                  <a:lnTo>
                    <a:pt x="15372" y="3058"/>
                  </a:lnTo>
                  <a:cubicBezTo>
                    <a:pt x="14670" y="1454"/>
                    <a:pt x="13217" y="301"/>
                    <a:pt x="1149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9" name="Google Shape;1269;p34"/>
            <p:cNvSpPr/>
            <p:nvPr/>
          </p:nvSpPr>
          <p:spPr>
            <a:xfrm>
              <a:off x="5010970" y="1551024"/>
              <a:ext cx="704587" cy="677811"/>
            </a:xfrm>
            <a:custGeom>
              <a:rect b="b" l="l" r="r" t="t"/>
              <a:pathLst>
                <a:path extrusionOk="0" h="21137" w="21972">
                  <a:moveTo>
                    <a:pt x="11496" y="1"/>
                  </a:moveTo>
                  <a:lnTo>
                    <a:pt x="0" y="4980"/>
                  </a:lnTo>
                  <a:cubicBezTo>
                    <a:pt x="1237" y="5715"/>
                    <a:pt x="2222" y="6818"/>
                    <a:pt x="2790" y="8138"/>
                  </a:cubicBezTo>
                  <a:lnTo>
                    <a:pt x="6918" y="17662"/>
                  </a:lnTo>
                  <a:cubicBezTo>
                    <a:pt x="7502" y="19015"/>
                    <a:pt x="8421" y="20218"/>
                    <a:pt x="9574" y="21137"/>
                  </a:cubicBezTo>
                  <a:lnTo>
                    <a:pt x="21972" y="15774"/>
                  </a:lnTo>
                  <a:cubicBezTo>
                    <a:pt x="20669" y="14687"/>
                    <a:pt x="19649" y="13317"/>
                    <a:pt x="18998" y="11747"/>
                  </a:cubicBezTo>
                  <a:lnTo>
                    <a:pt x="15372" y="3058"/>
                  </a:lnTo>
                  <a:cubicBezTo>
                    <a:pt x="14670" y="1454"/>
                    <a:pt x="13217" y="301"/>
                    <a:pt x="11496" y="1"/>
                  </a:cubicBezTo>
                  <a:close/>
                </a:path>
              </a:pathLst>
            </a:custGeom>
            <a:solidFill>
              <a:schemeClr val="lt1">
                <a:alpha val="5625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0" name="Google Shape;1270;p34"/>
            <p:cNvSpPr/>
            <p:nvPr/>
          </p:nvSpPr>
          <p:spPr>
            <a:xfrm>
              <a:off x="5173841" y="1699914"/>
              <a:ext cx="289890" cy="126602"/>
            </a:xfrm>
            <a:custGeom>
              <a:rect b="b" l="l" r="r" t="t"/>
              <a:pathLst>
                <a:path extrusionOk="0" h="3948" w="9040">
                  <a:moveTo>
                    <a:pt x="9017" y="1"/>
                  </a:moveTo>
                  <a:cubicBezTo>
                    <a:pt x="8893" y="1"/>
                    <a:pt x="6915" y="835"/>
                    <a:pt x="4495" y="1891"/>
                  </a:cubicBezTo>
                  <a:cubicBezTo>
                    <a:pt x="2006" y="2993"/>
                    <a:pt x="1" y="3896"/>
                    <a:pt x="17" y="3946"/>
                  </a:cubicBezTo>
                  <a:cubicBezTo>
                    <a:pt x="18" y="3947"/>
                    <a:pt x="21" y="3948"/>
                    <a:pt x="25" y="3948"/>
                  </a:cubicBezTo>
                  <a:cubicBezTo>
                    <a:pt x="165" y="3948"/>
                    <a:pt x="2142" y="3113"/>
                    <a:pt x="4562" y="2058"/>
                  </a:cubicBezTo>
                  <a:cubicBezTo>
                    <a:pt x="7052" y="955"/>
                    <a:pt x="9040" y="36"/>
                    <a:pt x="9023" y="3"/>
                  </a:cubicBezTo>
                  <a:cubicBezTo>
                    <a:pt x="9023" y="1"/>
                    <a:pt x="9021" y="1"/>
                    <a:pt x="90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1" name="Google Shape;1271;p34"/>
            <p:cNvSpPr/>
            <p:nvPr/>
          </p:nvSpPr>
          <p:spPr>
            <a:xfrm>
              <a:off x="5190452" y="1750292"/>
              <a:ext cx="299543" cy="130900"/>
            </a:xfrm>
            <a:custGeom>
              <a:rect b="b" l="l" r="r" t="t"/>
              <a:pathLst>
                <a:path extrusionOk="0" h="4082" w="9341">
                  <a:moveTo>
                    <a:pt x="9318" y="0"/>
                  </a:moveTo>
                  <a:cubicBezTo>
                    <a:pt x="9193" y="0"/>
                    <a:pt x="7132" y="868"/>
                    <a:pt x="4629" y="1957"/>
                  </a:cubicBezTo>
                  <a:cubicBezTo>
                    <a:pt x="2056" y="3093"/>
                    <a:pt x="1" y="4046"/>
                    <a:pt x="17" y="4079"/>
                  </a:cubicBezTo>
                  <a:cubicBezTo>
                    <a:pt x="18" y="4081"/>
                    <a:pt x="20" y="4081"/>
                    <a:pt x="23" y="4081"/>
                  </a:cubicBezTo>
                  <a:cubicBezTo>
                    <a:pt x="148" y="4081"/>
                    <a:pt x="2208" y="3213"/>
                    <a:pt x="4696" y="2124"/>
                  </a:cubicBezTo>
                  <a:cubicBezTo>
                    <a:pt x="7269" y="988"/>
                    <a:pt x="9341" y="52"/>
                    <a:pt x="9324" y="2"/>
                  </a:cubicBezTo>
                  <a:cubicBezTo>
                    <a:pt x="9323" y="1"/>
                    <a:pt x="9321" y="0"/>
                    <a:pt x="93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2" name="Google Shape;1272;p34"/>
            <p:cNvSpPr/>
            <p:nvPr/>
          </p:nvSpPr>
          <p:spPr>
            <a:xfrm>
              <a:off x="5211360" y="1798553"/>
              <a:ext cx="300056" cy="131348"/>
            </a:xfrm>
            <a:custGeom>
              <a:rect b="b" l="l" r="r" t="t"/>
              <a:pathLst>
                <a:path extrusionOk="0" h="4096" w="9357">
                  <a:moveTo>
                    <a:pt x="9320" y="0"/>
                  </a:moveTo>
                  <a:cubicBezTo>
                    <a:pt x="9229" y="0"/>
                    <a:pt x="7170" y="858"/>
                    <a:pt x="4645" y="1973"/>
                  </a:cubicBezTo>
                  <a:cubicBezTo>
                    <a:pt x="2072" y="3092"/>
                    <a:pt x="0" y="4045"/>
                    <a:pt x="17" y="4095"/>
                  </a:cubicBezTo>
                  <a:cubicBezTo>
                    <a:pt x="17" y="4095"/>
                    <a:pt x="18" y="4096"/>
                    <a:pt x="20" y="4096"/>
                  </a:cubicBezTo>
                  <a:cubicBezTo>
                    <a:pt x="112" y="4096"/>
                    <a:pt x="2187" y="3238"/>
                    <a:pt x="4712" y="2123"/>
                  </a:cubicBezTo>
                  <a:cubicBezTo>
                    <a:pt x="7285" y="1004"/>
                    <a:pt x="9357" y="51"/>
                    <a:pt x="9324" y="1"/>
                  </a:cubicBezTo>
                  <a:cubicBezTo>
                    <a:pt x="9323" y="0"/>
                    <a:pt x="9322" y="0"/>
                    <a:pt x="93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3" name="Google Shape;1273;p34"/>
            <p:cNvSpPr/>
            <p:nvPr/>
          </p:nvSpPr>
          <p:spPr>
            <a:xfrm>
              <a:off x="5232781" y="1847264"/>
              <a:ext cx="299543" cy="130867"/>
            </a:xfrm>
            <a:custGeom>
              <a:rect b="b" l="l" r="r" t="t"/>
              <a:pathLst>
                <a:path extrusionOk="0" h="4081" w="9341">
                  <a:moveTo>
                    <a:pt x="9318" y="0"/>
                  </a:moveTo>
                  <a:cubicBezTo>
                    <a:pt x="9193" y="0"/>
                    <a:pt x="7132" y="868"/>
                    <a:pt x="4629" y="1957"/>
                  </a:cubicBezTo>
                  <a:cubicBezTo>
                    <a:pt x="2072" y="3094"/>
                    <a:pt x="1" y="4029"/>
                    <a:pt x="17" y="4079"/>
                  </a:cubicBezTo>
                  <a:cubicBezTo>
                    <a:pt x="18" y="4080"/>
                    <a:pt x="19" y="4080"/>
                    <a:pt x="20" y="4080"/>
                  </a:cubicBezTo>
                  <a:cubicBezTo>
                    <a:pt x="113" y="4080"/>
                    <a:pt x="2187" y="3223"/>
                    <a:pt x="4712" y="2108"/>
                  </a:cubicBezTo>
                  <a:cubicBezTo>
                    <a:pt x="7269" y="988"/>
                    <a:pt x="9341" y="36"/>
                    <a:pt x="9324" y="3"/>
                  </a:cubicBezTo>
                  <a:cubicBezTo>
                    <a:pt x="9323" y="1"/>
                    <a:pt x="9321" y="0"/>
                    <a:pt x="93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4" name="Google Shape;1274;p34"/>
            <p:cNvSpPr/>
            <p:nvPr/>
          </p:nvSpPr>
          <p:spPr>
            <a:xfrm>
              <a:off x="5253689" y="1895525"/>
              <a:ext cx="300056" cy="130867"/>
            </a:xfrm>
            <a:custGeom>
              <a:rect b="b" l="l" r="r" t="t"/>
              <a:pathLst>
                <a:path extrusionOk="0" h="4081" w="9357">
                  <a:moveTo>
                    <a:pt x="9337" y="0"/>
                  </a:moveTo>
                  <a:cubicBezTo>
                    <a:pt x="9245" y="0"/>
                    <a:pt x="7170" y="858"/>
                    <a:pt x="4645" y="1973"/>
                  </a:cubicBezTo>
                  <a:cubicBezTo>
                    <a:pt x="2072" y="3092"/>
                    <a:pt x="0" y="4045"/>
                    <a:pt x="34" y="4078"/>
                  </a:cubicBezTo>
                  <a:cubicBezTo>
                    <a:pt x="34" y="4080"/>
                    <a:pt x="36" y="4080"/>
                    <a:pt x="39" y="4080"/>
                  </a:cubicBezTo>
                  <a:cubicBezTo>
                    <a:pt x="164" y="4080"/>
                    <a:pt x="2208" y="3212"/>
                    <a:pt x="4712" y="2123"/>
                  </a:cubicBezTo>
                  <a:cubicBezTo>
                    <a:pt x="7285" y="987"/>
                    <a:pt x="9357" y="51"/>
                    <a:pt x="9340" y="1"/>
                  </a:cubicBezTo>
                  <a:cubicBezTo>
                    <a:pt x="9340" y="1"/>
                    <a:pt x="9339" y="0"/>
                    <a:pt x="93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5" name="Google Shape;1275;p34"/>
            <p:cNvSpPr/>
            <p:nvPr/>
          </p:nvSpPr>
          <p:spPr>
            <a:xfrm>
              <a:off x="5419253" y="1943787"/>
              <a:ext cx="154854" cy="68079"/>
            </a:xfrm>
            <a:custGeom>
              <a:rect b="b" l="l" r="r" t="t"/>
              <a:pathLst>
                <a:path extrusionOk="0" h="2123" w="4829">
                  <a:moveTo>
                    <a:pt x="4829" y="0"/>
                  </a:moveTo>
                  <a:lnTo>
                    <a:pt x="4829" y="0"/>
                  </a:lnTo>
                  <a:cubicBezTo>
                    <a:pt x="4578" y="67"/>
                    <a:pt x="4328" y="150"/>
                    <a:pt x="4094" y="267"/>
                  </a:cubicBezTo>
                  <a:cubicBezTo>
                    <a:pt x="3659" y="434"/>
                    <a:pt x="3058" y="702"/>
                    <a:pt x="2389" y="986"/>
                  </a:cubicBezTo>
                  <a:cubicBezTo>
                    <a:pt x="1721" y="1287"/>
                    <a:pt x="1120" y="1554"/>
                    <a:pt x="685" y="1754"/>
                  </a:cubicBezTo>
                  <a:cubicBezTo>
                    <a:pt x="435" y="1855"/>
                    <a:pt x="217" y="1972"/>
                    <a:pt x="0" y="2122"/>
                  </a:cubicBezTo>
                  <a:cubicBezTo>
                    <a:pt x="251" y="2072"/>
                    <a:pt x="501" y="1988"/>
                    <a:pt x="735" y="1871"/>
                  </a:cubicBezTo>
                  <a:cubicBezTo>
                    <a:pt x="1170" y="1688"/>
                    <a:pt x="1788" y="1437"/>
                    <a:pt x="2456" y="1153"/>
                  </a:cubicBezTo>
                  <a:cubicBezTo>
                    <a:pt x="3125" y="852"/>
                    <a:pt x="3726" y="585"/>
                    <a:pt x="4144" y="368"/>
                  </a:cubicBezTo>
                  <a:cubicBezTo>
                    <a:pt x="4394" y="284"/>
                    <a:pt x="4612" y="150"/>
                    <a:pt x="48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6" name="Google Shape;1276;p34"/>
            <p:cNvSpPr/>
            <p:nvPr/>
          </p:nvSpPr>
          <p:spPr>
            <a:xfrm>
              <a:off x="5312629" y="2058845"/>
              <a:ext cx="111082" cy="93637"/>
            </a:xfrm>
            <a:custGeom>
              <a:rect b="b" l="l" r="r" t="t"/>
              <a:pathLst>
                <a:path extrusionOk="0" h="2920" w="3464">
                  <a:moveTo>
                    <a:pt x="1503" y="0"/>
                  </a:moveTo>
                  <a:cubicBezTo>
                    <a:pt x="1465" y="0"/>
                    <a:pt x="1426" y="2"/>
                    <a:pt x="1387" y="4"/>
                  </a:cubicBezTo>
                  <a:cubicBezTo>
                    <a:pt x="886" y="38"/>
                    <a:pt x="451" y="322"/>
                    <a:pt x="217" y="756"/>
                  </a:cubicBezTo>
                  <a:cubicBezTo>
                    <a:pt x="50" y="1057"/>
                    <a:pt x="0" y="1374"/>
                    <a:pt x="67" y="1692"/>
                  </a:cubicBezTo>
                  <a:cubicBezTo>
                    <a:pt x="84" y="1809"/>
                    <a:pt x="134" y="1926"/>
                    <a:pt x="201" y="2026"/>
                  </a:cubicBezTo>
                  <a:cubicBezTo>
                    <a:pt x="217" y="2009"/>
                    <a:pt x="167" y="1909"/>
                    <a:pt x="134" y="1692"/>
                  </a:cubicBezTo>
                  <a:cubicBezTo>
                    <a:pt x="100" y="1391"/>
                    <a:pt x="167" y="1074"/>
                    <a:pt x="318" y="823"/>
                  </a:cubicBezTo>
                  <a:cubicBezTo>
                    <a:pt x="572" y="378"/>
                    <a:pt x="1016" y="159"/>
                    <a:pt x="1458" y="159"/>
                  </a:cubicBezTo>
                  <a:cubicBezTo>
                    <a:pt x="1945" y="159"/>
                    <a:pt x="2429" y="424"/>
                    <a:pt x="2657" y="940"/>
                  </a:cubicBezTo>
                  <a:cubicBezTo>
                    <a:pt x="3050" y="1847"/>
                    <a:pt x="2377" y="2794"/>
                    <a:pt x="1466" y="2794"/>
                  </a:cubicBezTo>
                  <a:cubicBezTo>
                    <a:pt x="1369" y="2794"/>
                    <a:pt x="1270" y="2784"/>
                    <a:pt x="1170" y="2761"/>
                  </a:cubicBezTo>
                  <a:cubicBezTo>
                    <a:pt x="869" y="2694"/>
                    <a:pt x="602" y="2527"/>
                    <a:pt x="401" y="2293"/>
                  </a:cubicBezTo>
                  <a:cubicBezTo>
                    <a:pt x="276" y="2137"/>
                    <a:pt x="224" y="2025"/>
                    <a:pt x="204" y="2025"/>
                  </a:cubicBezTo>
                  <a:cubicBezTo>
                    <a:pt x="203" y="2025"/>
                    <a:pt x="202" y="2025"/>
                    <a:pt x="201" y="2026"/>
                  </a:cubicBezTo>
                  <a:cubicBezTo>
                    <a:pt x="234" y="2143"/>
                    <a:pt x="284" y="2243"/>
                    <a:pt x="351" y="2344"/>
                  </a:cubicBezTo>
                  <a:cubicBezTo>
                    <a:pt x="535" y="2594"/>
                    <a:pt x="819" y="2795"/>
                    <a:pt x="1136" y="2878"/>
                  </a:cubicBezTo>
                  <a:cubicBezTo>
                    <a:pt x="1252" y="2906"/>
                    <a:pt x="1369" y="2920"/>
                    <a:pt x="1485" y="2920"/>
                  </a:cubicBezTo>
                  <a:cubicBezTo>
                    <a:pt x="1853" y="2920"/>
                    <a:pt x="2210" y="2782"/>
                    <a:pt x="2490" y="2527"/>
                  </a:cubicBezTo>
                  <a:cubicBezTo>
                    <a:pt x="3463" y="1618"/>
                    <a:pt x="2798" y="0"/>
                    <a:pt x="15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7" name="Google Shape;1277;p34"/>
            <p:cNvSpPr/>
            <p:nvPr/>
          </p:nvSpPr>
          <p:spPr>
            <a:xfrm>
              <a:off x="5324398" y="1645335"/>
              <a:ext cx="122209" cy="66989"/>
            </a:xfrm>
            <a:custGeom>
              <a:rect b="b" l="l" r="r" t="t"/>
              <a:pathLst>
                <a:path extrusionOk="0" h="2089" w="3811">
                  <a:moveTo>
                    <a:pt x="3593" y="0"/>
                  </a:moveTo>
                  <a:lnTo>
                    <a:pt x="1" y="1571"/>
                  </a:lnTo>
                  <a:lnTo>
                    <a:pt x="235" y="2089"/>
                  </a:lnTo>
                  <a:lnTo>
                    <a:pt x="3810" y="518"/>
                  </a:lnTo>
                  <a:lnTo>
                    <a:pt x="359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8" name="Google Shape;1278;p34"/>
            <p:cNvSpPr/>
            <p:nvPr/>
          </p:nvSpPr>
          <p:spPr>
            <a:xfrm>
              <a:off x="5398890" y="2497785"/>
              <a:ext cx="578145" cy="223991"/>
            </a:xfrm>
            <a:custGeom>
              <a:rect b="b" l="l" r="r" t="t"/>
              <a:pathLst>
                <a:path extrusionOk="0" h="6985" w="18029">
                  <a:moveTo>
                    <a:pt x="0" y="1"/>
                  </a:moveTo>
                  <a:lnTo>
                    <a:pt x="4645" y="6985"/>
                  </a:lnTo>
                  <a:lnTo>
                    <a:pt x="18029" y="6667"/>
                  </a:lnTo>
                  <a:lnTo>
                    <a:pt x="1305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9" name="Google Shape;1279;p34"/>
            <p:cNvSpPr/>
            <p:nvPr/>
          </p:nvSpPr>
          <p:spPr>
            <a:xfrm>
              <a:off x="5574075" y="2557816"/>
              <a:ext cx="339210" cy="132375"/>
            </a:xfrm>
            <a:custGeom>
              <a:rect b="b" l="l" r="r" t="t"/>
              <a:pathLst>
                <a:path extrusionOk="0" h="4128" w="10578">
                  <a:moveTo>
                    <a:pt x="5197" y="0"/>
                  </a:moveTo>
                  <a:lnTo>
                    <a:pt x="3543" y="2857"/>
                  </a:lnTo>
                  <a:lnTo>
                    <a:pt x="1471" y="1955"/>
                  </a:lnTo>
                  <a:lnTo>
                    <a:pt x="1" y="4127"/>
                  </a:lnTo>
                  <a:lnTo>
                    <a:pt x="10577" y="3793"/>
                  </a:lnTo>
                  <a:lnTo>
                    <a:pt x="519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0" name="Google Shape;1280;p34"/>
            <p:cNvSpPr/>
            <p:nvPr/>
          </p:nvSpPr>
          <p:spPr>
            <a:xfrm>
              <a:off x="5629808" y="2535304"/>
              <a:ext cx="51468" cy="44093"/>
            </a:xfrm>
            <a:custGeom>
              <a:rect b="b" l="l" r="r" t="t"/>
              <a:pathLst>
                <a:path extrusionOk="0" h="1375" w="1605">
                  <a:moveTo>
                    <a:pt x="702" y="0"/>
                  </a:moveTo>
                  <a:cubicBezTo>
                    <a:pt x="318" y="0"/>
                    <a:pt x="1" y="301"/>
                    <a:pt x="17" y="685"/>
                  </a:cubicBezTo>
                  <a:cubicBezTo>
                    <a:pt x="17" y="1102"/>
                    <a:pt x="352" y="1375"/>
                    <a:pt x="703" y="1375"/>
                  </a:cubicBezTo>
                  <a:cubicBezTo>
                    <a:pt x="872" y="1375"/>
                    <a:pt x="1045" y="1311"/>
                    <a:pt x="1187" y="1170"/>
                  </a:cubicBezTo>
                  <a:cubicBezTo>
                    <a:pt x="1605" y="735"/>
                    <a:pt x="1304" y="0"/>
                    <a:pt x="7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1" name="Google Shape;1281;p34"/>
            <p:cNvSpPr/>
            <p:nvPr/>
          </p:nvSpPr>
          <p:spPr>
            <a:xfrm>
              <a:off x="5574075" y="2557816"/>
              <a:ext cx="339210" cy="132375"/>
            </a:xfrm>
            <a:custGeom>
              <a:rect b="b" l="l" r="r" t="t"/>
              <a:pathLst>
                <a:path extrusionOk="0" h="4128" w="10578">
                  <a:moveTo>
                    <a:pt x="5197" y="0"/>
                  </a:moveTo>
                  <a:lnTo>
                    <a:pt x="3543" y="2857"/>
                  </a:lnTo>
                  <a:lnTo>
                    <a:pt x="1471" y="1955"/>
                  </a:lnTo>
                  <a:lnTo>
                    <a:pt x="1" y="4127"/>
                  </a:lnTo>
                  <a:lnTo>
                    <a:pt x="10577" y="3793"/>
                  </a:lnTo>
                  <a:lnTo>
                    <a:pt x="5197" y="0"/>
                  </a:lnTo>
                  <a:close/>
                </a:path>
              </a:pathLst>
            </a:custGeom>
            <a:solidFill>
              <a:schemeClr val="lt1">
                <a:alpha val="5625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2" name="Google Shape;1282;p34"/>
            <p:cNvSpPr/>
            <p:nvPr/>
          </p:nvSpPr>
          <p:spPr>
            <a:xfrm>
              <a:off x="5629808" y="2535304"/>
              <a:ext cx="51468" cy="44093"/>
            </a:xfrm>
            <a:custGeom>
              <a:rect b="b" l="l" r="r" t="t"/>
              <a:pathLst>
                <a:path extrusionOk="0" h="1375" w="1605">
                  <a:moveTo>
                    <a:pt x="702" y="0"/>
                  </a:moveTo>
                  <a:cubicBezTo>
                    <a:pt x="318" y="0"/>
                    <a:pt x="1" y="301"/>
                    <a:pt x="17" y="685"/>
                  </a:cubicBezTo>
                  <a:cubicBezTo>
                    <a:pt x="17" y="1102"/>
                    <a:pt x="352" y="1375"/>
                    <a:pt x="703" y="1375"/>
                  </a:cubicBezTo>
                  <a:cubicBezTo>
                    <a:pt x="872" y="1375"/>
                    <a:pt x="1045" y="1311"/>
                    <a:pt x="1187" y="1170"/>
                  </a:cubicBezTo>
                  <a:cubicBezTo>
                    <a:pt x="1605" y="735"/>
                    <a:pt x="1304" y="0"/>
                    <a:pt x="702" y="0"/>
                  </a:cubicBezTo>
                  <a:close/>
                </a:path>
              </a:pathLst>
            </a:custGeom>
            <a:solidFill>
              <a:schemeClr val="lt1">
                <a:alpha val="5625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3" name="Google Shape;1283;p34"/>
            <p:cNvSpPr/>
            <p:nvPr/>
          </p:nvSpPr>
          <p:spPr>
            <a:xfrm>
              <a:off x="6712119" y="1166310"/>
              <a:ext cx="386894" cy="466742"/>
            </a:xfrm>
            <a:custGeom>
              <a:rect b="b" l="l" r="r" t="t"/>
              <a:pathLst>
                <a:path extrusionOk="0" h="14555" w="12065">
                  <a:moveTo>
                    <a:pt x="285" y="1"/>
                  </a:moveTo>
                  <a:lnTo>
                    <a:pt x="1" y="9308"/>
                  </a:lnTo>
                  <a:lnTo>
                    <a:pt x="11797" y="14554"/>
                  </a:lnTo>
                  <a:lnTo>
                    <a:pt x="12064" y="5565"/>
                  </a:lnTo>
                  <a:lnTo>
                    <a:pt x="28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4" name="Google Shape;1284;p34"/>
            <p:cNvSpPr/>
            <p:nvPr/>
          </p:nvSpPr>
          <p:spPr>
            <a:xfrm>
              <a:off x="6712119" y="1166310"/>
              <a:ext cx="386894" cy="466742"/>
            </a:xfrm>
            <a:custGeom>
              <a:rect b="b" l="l" r="r" t="t"/>
              <a:pathLst>
                <a:path extrusionOk="0" h="14555" w="12065">
                  <a:moveTo>
                    <a:pt x="285" y="1"/>
                  </a:moveTo>
                  <a:lnTo>
                    <a:pt x="1" y="9308"/>
                  </a:lnTo>
                  <a:lnTo>
                    <a:pt x="11797" y="14554"/>
                  </a:lnTo>
                  <a:lnTo>
                    <a:pt x="12064" y="5565"/>
                  </a:lnTo>
                  <a:lnTo>
                    <a:pt x="285" y="1"/>
                  </a:lnTo>
                  <a:close/>
                </a:path>
              </a:pathLst>
            </a:custGeom>
            <a:solidFill>
              <a:schemeClr val="lt1">
                <a:alpha val="5625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5" name="Google Shape;1285;p34"/>
            <p:cNvSpPr/>
            <p:nvPr/>
          </p:nvSpPr>
          <p:spPr>
            <a:xfrm>
              <a:off x="6730333" y="1357593"/>
              <a:ext cx="342962" cy="224537"/>
            </a:xfrm>
            <a:custGeom>
              <a:rect b="b" l="l" r="r" t="t"/>
              <a:pathLst>
                <a:path extrusionOk="0" h="7002" w="10695">
                  <a:moveTo>
                    <a:pt x="3476" y="1"/>
                  </a:moveTo>
                  <a:lnTo>
                    <a:pt x="1" y="2023"/>
                  </a:lnTo>
                  <a:lnTo>
                    <a:pt x="10694" y="7002"/>
                  </a:lnTo>
                  <a:lnTo>
                    <a:pt x="8740" y="469"/>
                  </a:lnTo>
                  <a:lnTo>
                    <a:pt x="4813" y="2340"/>
                  </a:lnTo>
                  <a:lnTo>
                    <a:pt x="347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6" name="Google Shape;1286;p34"/>
            <p:cNvSpPr/>
            <p:nvPr/>
          </p:nvSpPr>
          <p:spPr>
            <a:xfrm>
              <a:off x="6879286" y="1338866"/>
              <a:ext cx="42906" cy="37102"/>
            </a:xfrm>
            <a:custGeom>
              <a:rect b="b" l="l" r="r" t="t"/>
              <a:pathLst>
                <a:path extrusionOk="0" h="1157" w="1338">
                  <a:moveTo>
                    <a:pt x="569" y="0"/>
                  </a:moveTo>
                  <a:cubicBezTo>
                    <a:pt x="252" y="0"/>
                    <a:pt x="1" y="267"/>
                    <a:pt x="1" y="585"/>
                  </a:cubicBezTo>
                  <a:cubicBezTo>
                    <a:pt x="1" y="925"/>
                    <a:pt x="285" y="1157"/>
                    <a:pt x="577" y="1157"/>
                  </a:cubicBezTo>
                  <a:cubicBezTo>
                    <a:pt x="716" y="1157"/>
                    <a:pt x="857" y="1104"/>
                    <a:pt x="970" y="986"/>
                  </a:cubicBezTo>
                  <a:cubicBezTo>
                    <a:pt x="1338" y="618"/>
                    <a:pt x="1087" y="0"/>
                    <a:pt x="5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7" name="Google Shape;1287;p34"/>
            <p:cNvSpPr/>
            <p:nvPr/>
          </p:nvSpPr>
          <p:spPr>
            <a:xfrm>
              <a:off x="6953779" y="1205048"/>
              <a:ext cx="273824" cy="266737"/>
            </a:xfrm>
            <a:custGeom>
              <a:rect b="b" l="l" r="r" t="t"/>
              <a:pathLst>
                <a:path extrusionOk="0" h="8318" w="8539">
                  <a:moveTo>
                    <a:pt x="4114" y="0"/>
                  </a:moveTo>
                  <a:cubicBezTo>
                    <a:pt x="3851" y="0"/>
                    <a:pt x="3587" y="26"/>
                    <a:pt x="3325" y="80"/>
                  </a:cubicBezTo>
                  <a:cubicBezTo>
                    <a:pt x="1738" y="380"/>
                    <a:pt x="485" y="1583"/>
                    <a:pt x="101" y="3154"/>
                  </a:cubicBezTo>
                  <a:cubicBezTo>
                    <a:pt x="67" y="3288"/>
                    <a:pt x="34" y="3438"/>
                    <a:pt x="17" y="3588"/>
                  </a:cubicBezTo>
                  <a:cubicBezTo>
                    <a:pt x="0" y="3689"/>
                    <a:pt x="0" y="3789"/>
                    <a:pt x="0" y="3906"/>
                  </a:cubicBezTo>
                  <a:cubicBezTo>
                    <a:pt x="0" y="3989"/>
                    <a:pt x="0" y="4073"/>
                    <a:pt x="0" y="4156"/>
                  </a:cubicBezTo>
                  <a:cubicBezTo>
                    <a:pt x="34" y="3822"/>
                    <a:pt x="84" y="3488"/>
                    <a:pt x="168" y="3171"/>
                  </a:cubicBezTo>
                  <a:cubicBezTo>
                    <a:pt x="401" y="2285"/>
                    <a:pt x="919" y="1500"/>
                    <a:pt x="1655" y="965"/>
                  </a:cubicBezTo>
                  <a:cubicBezTo>
                    <a:pt x="2357" y="425"/>
                    <a:pt x="3207" y="150"/>
                    <a:pt x="4063" y="150"/>
                  </a:cubicBezTo>
                  <a:cubicBezTo>
                    <a:pt x="4530" y="150"/>
                    <a:pt x="4999" y="232"/>
                    <a:pt x="5447" y="397"/>
                  </a:cubicBezTo>
                  <a:cubicBezTo>
                    <a:pt x="6199" y="664"/>
                    <a:pt x="6851" y="1149"/>
                    <a:pt x="7319" y="1801"/>
                  </a:cubicBezTo>
                  <a:cubicBezTo>
                    <a:pt x="8355" y="3204"/>
                    <a:pt x="8355" y="5109"/>
                    <a:pt x="7319" y="6529"/>
                  </a:cubicBezTo>
                  <a:cubicBezTo>
                    <a:pt x="6851" y="7164"/>
                    <a:pt x="6199" y="7649"/>
                    <a:pt x="5447" y="7916"/>
                  </a:cubicBezTo>
                  <a:cubicBezTo>
                    <a:pt x="4991" y="8084"/>
                    <a:pt x="4525" y="8163"/>
                    <a:pt x="4067" y="8163"/>
                  </a:cubicBezTo>
                  <a:cubicBezTo>
                    <a:pt x="2295" y="8163"/>
                    <a:pt x="646" y="6975"/>
                    <a:pt x="168" y="5142"/>
                  </a:cubicBezTo>
                  <a:cubicBezTo>
                    <a:pt x="84" y="4825"/>
                    <a:pt x="34" y="4491"/>
                    <a:pt x="0" y="4156"/>
                  </a:cubicBezTo>
                  <a:cubicBezTo>
                    <a:pt x="0" y="4240"/>
                    <a:pt x="0" y="4340"/>
                    <a:pt x="0" y="4424"/>
                  </a:cubicBezTo>
                  <a:cubicBezTo>
                    <a:pt x="0" y="4524"/>
                    <a:pt x="0" y="4641"/>
                    <a:pt x="17" y="4741"/>
                  </a:cubicBezTo>
                  <a:cubicBezTo>
                    <a:pt x="34" y="4875"/>
                    <a:pt x="67" y="5025"/>
                    <a:pt x="101" y="5159"/>
                  </a:cubicBezTo>
                  <a:cubicBezTo>
                    <a:pt x="468" y="6730"/>
                    <a:pt x="1738" y="7933"/>
                    <a:pt x="3325" y="8250"/>
                  </a:cubicBezTo>
                  <a:cubicBezTo>
                    <a:pt x="3568" y="8295"/>
                    <a:pt x="3817" y="8317"/>
                    <a:pt x="4067" y="8317"/>
                  </a:cubicBezTo>
                  <a:cubicBezTo>
                    <a:pt x="4556" y="8317"/>
                    <a:pt x="5050" y="8232"/>
                    <a:pt x="5514" y="8066"/>
                  </a:cubicBezTo>
                  <a:cubicBezTo>
                    <a:pt x="6283" y="7799"/>
                    <a:pt x="6951" y="7281"/>
                    <a:pt x="7452" y="6629"/>
                  </a:cubicBezTo>
                  <a:cubicBezTo>
                    <a:pt x="8539" y="5159"/>
                    <a:pt x="8539" y="3154"/>
                    <a:pt x="7452" y="1700"/>
                  </a:cubicBezTo>
                  <a:cubicBezTo>
                    <a:pt x="6951" y="1032"/>
                    <a:pt x="6283" y="531"/>
                    <a:pt x="5514" y="247"/>
                  </a:cubicBezTo>
                  <a:cubicBezTo>
                    <a:pt x="5062" y="85"/>
                    <a:pt x="4589" y="0"/>
                    <a:pt x="41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8" name="Google Shape;1288;p34"/>
            <p:cNvSpPr/>
            <p:nvPr/>
          </p:nvSpPr>
          <p:spPr>
            <a:xfrm>
              <a:off x="7170235" y="1435261"/>
              <a:ext cx="179001" cy="156554"/>
            </a:xfrm>
            <a:custGeom>
              <a:rect b="b" l="l" r="r" t="t"/>
              <a:pathLst>
                <a:path extrusionOk="0" h="4882" w="5582">
                  <a:moveTo>
                    <a:pt x="37" y="1"/>
                  </a:moveTo>
                  <a:cubicBezTo>
                    <a:pt x="35" y="1"/>
                    <a:pt x="35" y="1"/>
                    <a:pt x="34" y="2"/>
                  </a:cubicBezTo>
                  <a:cubicBezTo>
                    <a:pt x="1" y="35"/>
                    <a:pt x="1220" y="1155"/>
                    <a:pt x="2741" y="2508"/>
                  </a:cubicBezTo>
                  <a:cubicBezTo>
                    <a:pt x="4238" y="3824"/>
                    <a:pt x="5476" y="4881"/>
                    <a:pt x="5546" y="4881"/>
                  </a:cubicBezTo>
                  <a:cubicBezTo>
                    <a:pt x="5547" y="4881"/>
                    <a:pt x="5547" y="4881"/>
                    <a:pt x="5548" y="4881"/>
                  </a:cubicBezTo>
                  <a:cubicBezTo>
                    <a:pt x="5581" y="4847"/>
                    <a:pt x="4378" y="3728"/>
                    <a:pt x="2858" y="2374"/>
                  </a:cubicBezTo>
                  <a:cubicBezTo>
                    <a:pt x="1361" y="1042"/>
                    <a:pt x="107" y="1"/>
                    <a:pt x="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9" name="Google Shape;1289;p34"/>
            <p:cNvSpPr/>
            <p:nvPr/>
          </p:nvSpPr>
          <p:spPr>
            <a:xfrm>
              <a:off x="7952522" y="1930255"/>
              <a:ext cx="275973" cy="448240"/>
            </a:xfrm>
            <a:custGeom>
              <a:rect b="b" l="l" r="r" t="t"/>
              <a:pathLst>
                <a:path extrusionOk="0" h="13978" w="8606">
                  <a:moveTo>
                    <a:pt x="2383" y="0"/>
                  </a:moveTo>
                  <a:cubicBezTo>
                    <a:pt x="1955" y="0"/>
                    <a:pt x="1532" y="94"/>
                    <a:pt x="1170" y="288"/>
                  </a:cubicBezTo>
                  <a:lnTo>
                    <a:pt x="1287" y="255"/>
                  </a:lnTo>
                  <a:lnTo>
                    <a:pt x="1287" y="255"/>
                  </a:lnTo>
                  <a:cubicBezTo>
                    <a:pt x="435" y="2210"/>
                    <a:pt x="0" y="3948"/>
                    <a:pt x="0" y="6086"/>
                  </a:cubicBezTo>
                  <a:cubicBezTo>
                    <a:pt x="0" y="8225"/>
                    <a:pt x="585" y="10397"/>
                    <a:pt x="1838" y="12135"/>
                  </a:cubicBezTo>
                  <a:cubicBezTo>
                    <a:pt x="2339" y="12836"/>
                    <a:pt x="2974" y="13471"/>
                    <a:pt x="3760" y="13789"/>
                  </a:cubicBezTo>
                  <a:cubicBezTo>
                    <a:pt x="4070" y="13912"/>
                    <a:pt x="4408" y="13977"/>
                    <a:pt x="4743" y="13977"/>
                  </a:cubicBezTo>
                  <a:cubicBezTo>
                    <a:pt x="5275" y="13977"/>
                    <a:pt x="5800" y="13813"/>
                    <a:pt x="6199" y="13455"/>
                  </a:cubicBezTo>
                  <a:cubicBezTo>
                    <a:pt x="6834" y="12887"/>
                    <a:pt x="6951" y="11750"/>
                    <a:pt x="6316" y="11166"/>
                  </a:cubicBezTo>
                  <a:lnTo>
                    <a:pt x="6316" y="11166"/>
                  </a:lnTo>
                  <a:cubicBezTo>
                    <a:pt x="6546" y="11290"/>
                    <a:pt x="6794" y="11349"/>
                    <a:pt x="7041" y="11349"/>
                  </a:cubicBezTo>
                  <a:cubicBezTo>
                    <a:pt x="7457" y="11349"/>
                    <a:pt x="7866" y="11180"/>
                    <a:pt x="8171" y="10865"/>
                  </a:cubicBezTo>
                  <a:cubicBezTo>
                    <a:pt x="8605" y="10347"/>
                    <a:pt x="8538" y="9461"/>
                    <a:pt x="7987" y="9077"/>
                  </a:cubicBezTo>
                  <a:cubicBezTo>
                    <a:pt x="7385" y="8676"/>
                    <a:pt x="6550" y="8927"/>
                    <a:pt x="5882" y="8659"/>
                  </a:cubicBezTo>
                  <a:cubicBezTo>
                    <a:pt x="5447" y="8459"/>
                    <a:pt x="5096" y="8108"/>
                    <a:pt x="4946" y="7657"/>
                  </a:cubicBezTo>
                  <a:cubicBezTo>
                    <a:pt x="4779" y="7206"/>
                    <a:pt x="4712" y="6738"/>
                    <a:pt x="4745" y="6270"/>
                  </a:cubicBezTo>
                  <a:cubicBezTo>
                    <a:pt x="4796" y="5401"/>
                    <a:pt x="5013" y="4532"/>
                    <a:pt x="5096" y="3680"/>
                  </a:cubicBezTo>
                  <a:cubicBezTo>
                    <a:pt x="5180" y="2811"/>
                    <a:pt x="5130" y="1876"/>
                    <a:pt x="4662" y="1141"/>
                  </a:cubicBezTo>
                  <a:cubicBezTo>
                    <a:pt x="4199" y="406"/>
                    <a:pt x="3277" y="0"/>
                    <a:pt x="238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0" name="Google Shape;1290;p34"/>
            <p:cNvSpPr/>
            <p:nvPr/>
          </p:nvSpPr>
          <p:spPr>
            <a:xfrm>
              <a:off x="6803222" y="2431373"/>
              <a:ext cx="813905" cy="325453"/>
            </a:xfrm>
            <a:custGeom>
              <a:rect b="b" l="l" r="r" t="t"/>
              <a:pathLst>
                <a:path extrusionOk="0" h="10149" w="25381">
                  <a:moveTo>
                    <a:pt x="6270" y="1"/>
                  </a:moveTo>
                  <a:cubicBezTo>
                    <a:pt x="6183" y="1"/>
                    <a:pt x="6096" y="37"/>
                    <a:pt x="6032" y="117"/>
                  </a:cubicBezTo>
                  <a:cubicBezTo>
                    <a:pt x="5848" y="367"/>
                    <a:pt x="5798" y="1320"/>
                    <a:pt x="6233" y="2339"/>
                  </a:cubicBezTo>
                  <a:cubicBezTo>
                    <a:pt x="6390" y="2708"/>
                    <a:pt x="6289" y="2836"/>
                    <a:pt x="6069" y="2836"/>
                  </a:cubicBezTo>
                  <a:cubicBezTo>
                    <a:pt x="5682" y="2836"/>
                    <a:pt x="4924" y="2437"/>
                    <a:pt x="4562" y="2255"/>
                  </a:cubicBezTo>
                  <a:cubicBezTo>
                    <a:pt x="4032" y="1990"/>
                    <a:pt x="2426" y="1275"/>
                    <a:pt x="2023" y="1275"/>
                  </a:cubicBezTo>
                  <a:cubicBezTo>
                    <a:pt x="1994" y="1275"/>
                    <a:pt x="1971" y="1279"/>
                    <a:pt x="1955" y="1286"/>
                  </a:cubicBezTo>
                  <a:cubicBezTo>
                    <a:pt x="1621" y="1437"/>
                    <a:pt x="1721" y="1821"/>
                    <a:pt x="2306" y="2088"/>
                  </a:cubicBezTo>
                  <a:cubicBezTo>
                    <a:pt x="2891" y="2372"/>
                    <a:pt x="4545" y="3308"/>
                    <a:pt x="4378" y="3592"/>
                  </a:cubicBezTo>
                  <a:cubicBezTo>
                    <a:pt x="4363" y="3617"/>
                    <a:pt x="4328" y="3628"/>
                    <a:pt x="4276" y="3628"/>
                  </a:cubicBezTo>
                  <a:cubicBezTo>
                    <a:pt x="3732" y="3628"/>
                    <a:pt x="1337" y="2389"/>
                    <a:pt x="1337" y="2389"/>
                  </a:cubicBezTo>
                  <a:cubicBezTo>
                    <a:pt x="1337" y="2389"/>
                    <a:pt x="1047" y="2176"/>
                    <a:pt x="808" y="2176"/>
                  </a:cubicBezTo>
                  <a:cubicBezTo>
                    <a:pt x="713" y="2176"/>
                    <a:pt x="626" y="2210"/>
                    <a:pt x="568" y="2306"/>
                  </a:cubicBezTo>
                  <a:cubicBezTo>
                    <a:pt x="201" y="2907"/>
                    <a:pt x="3392" y="4260"/>
                    <a:pt x="3693" y="4394"/>
                  </a:cubicBezTo>
                  <a:cubicBezTo>
                    <a:pt x="3881" y="4466"/>
                    <a:pt x="3768" y="4714"/>
                    <a:pt x="3594" y="4714"/>
                  </a:cubicBezTo>
                  <a:cubicBezTo>
                    <a:pt x="3567" y="4714"/>
                    <a:pt x="3538" y="4708"/>
                    <a:pt x="3509" y="4695"/>
                  </a:cubicBezTo>
                  <a:cubicBezTo>
                    <a:pt x="3315" y="4612"/>
                    <a:pt x="1488" y="3597"/>
                    <a:pt x="661" y="3597"/>
                  </a:cubicBezTo>
                  <a:cubicBezTo>
                    <a:pt x="491" y="3597"/>
                    <a:pt x="364" y="3640"/>
                    <a:pt x="301" y="3743"/>
                  </a:cubicBezTo>
                  <a:cubicBezTo>
                    <a:pt x="0" y="4210"/>
                    <a:pt x="2908" y="4895"/>
                    <a:pt x="3275" y="5497"/>
                  </a:cubicBezTo>
                  <a:cubicBezTo>
                    <a:pt x="3344" y="5610"/>
                    <a:pt x="3312" y="5654"/>
                    <a:pt x="3212" y="5654"/>
                  </a:cubicBezTo>
                  <a:cubicBezTo>
                    <a:pt x="2861" y="5654"/>
                    <a:pt x="1678" y="5112"/>
                    <a:pt x="1130" y="5112"/>
                  </a:cubicBezTo>
                  <a:cubicBezTo>
                    <a:pt x="1003" y="5112"/>
                    <a:pt x="910" y="5141"/>
                    <a:pt x="869" y="5213"/>
                  </a:cubicBezTo>
                  <a:cubicBezTo>
                    <a:pt x="769" y="5380"/>
                    <a:pt x="736" y="5514"/>
                    <a:pt x="2289" y="6082"/>
                  </a:cubicBezTo>
                  <a:cubicBezTo>
                    <a:pt x="3426" y="6433"/>
                    <a:pt x="4578" y="6733"/>
                    <a:pt x="5748" y="6967"/>
                  </a:cubicBezTo>
                  <a:lnTo>
                    <a:pt x="5748" y="6984"/>
                  </a:lnTo>
                  <a:cubicBezTo>
                    <a:pt x="5748" y="6984"/>
                    <a:pt x="12823" y="10149"/>
                    <a:pt x="18457" y="10149"/>
                  </a:cubicBezTo>
                  <a:cubicBezTo>
                    <a:pt x="21173" y="10149"/>
                    <a:pt x="23553" y="9414"/>
                    <a:pt x="24645" y="7235"/>
                  </a:cubicBezTo>
                  <a:cubicBezTo>
                    <a:pt x="24913" y="6700"/>
                    <a:pt x="25147" y="6199"/>
                    <a:pt x="25381" y="5748"/>
                  </a:cubicBezTo>
                  <a:lnTo>
                    <a:pt x="19366" y="3809"/>
                  </a:lnTo>
                  <a:cubicBezTo>
                    <a:pt x="19098" y="4294"/>
                    <a:pt x="18864" y="4611"/>
                    <a:pt x="18714" y="4628"/>
                  </a:cubicBezTo>
                  <a:cubicBezTo>
                    <a:pt x="18193" y="4675"/>
                    <a:pt x="17667" y="4696"/>
                    <a:pt x="17143" y="4696"/>
                  </a:cubicBezTo>
                  <a:cubicBezTo>
                    <a:pt x="13199" y="4696"/>
                    <a:pt x="9330" y="3490"/>
                    <a:pt x="7870" y="2974"/>
                  </a:cubicBezTo>
                  <a:cubicBezTo>
                    <a:pt x="7703" y="2790"/>
                    <a:pt x="7502" y="2556"/>
                    <a:pt x="7285" y="2289"/>
                  </a:cubicBezTo>
                  <a:cubicBezTo>
                    <a:pt x="7101" y="2038"/>
                    <a:pt x="6968" y="1771"/>
                    <a:pt x="6868" y="1487"/>
                  </a:cubicBezTo>
                  <a:cubicBezTo>
                    <a:pt x="6751" y="1136"/>
                    <a:pt x="6667" y="768"/>
                    <a:pt x="6634" y="401"/>
                  </a:cubicBezTo>
                  <a:cubicBezTo>
                    <a:pt x="6645" y="162"/>
                    <a:pt x="6455" y="1"/>
                    <a:pt x="6270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1" name="Google Shape;1291;p34"/>
            <p:cNvSpPr/>
            <p:nvPr/>
          </p:nvSpPr>
          <p:spPr>
            <a:xfrm>
              <a:off x="6926458" y="2509041"/>
              <a:ext cx="564228" cy="263114"/>
            </a:xfrm>
            <a:custGeom>
              <a:rect b="b" l="l" r="r" t="t"/>
              <a:pathLst>
                <a:path extrusionOk="0" h="8205" w="17595">
                  <a:moveTo>
                    <a:pt x="6717" y="1"/>
                  </a:moveTo>
                  <a:lnTo>
                    <a:pt x="0" y="3960"/>
                  </a:lnTo>
                  <a:lnTo>
                    <a:pt x="11897" y="8204"/>
                  </a:lnTo>
                  <a:lnTo>
                    <a:pt x="17594" y="4245"/>
                  </a:lnTo>
                  <a:lnTo>
                    <a:pt x="671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2" name="Google Shape;1292;p34"/>
            <p:cNvSpPr/>
            <p:nvPr/>
          </p:nvSpPr>
          <p:spPr>
            <a:xfrm>
              <a:off x="6926458" y="2505834"/>
              <a:ext cx="205777" cy="130226"/>
            </a:xfrm>
            <a:custGeom>
              <a:rect b="b" l="l" r="r" t="t"/>
              <a:pathLst>
                <a:path extrusionOk="0" h="4061" w="6417">
                  <a:moveTo>
                    <a:pt x="5380" y="0"/>
                  </a:moveTo>
                  <a:cubicBezTo>
                    <a:pt x="3409" y="1120"/>
                    <a:pt x="1604" y="2490"/>
                    <a:pt x="0" y="4060"/>
                  </a:cubicBezTo>
                  <a:lnTo>
                    <a:pt x="301" y="3877"/>
                  </a:lnTo>
                  <a:lnTo>
                    <a:pt x="6416" y="284"/>
                  </a:lnTo>
                  <a:lnTo>
                    <a:pt x="53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3" name="Google Shape;1293;p34"/>
            <p:cNvSpPr/>
            <p:nvPr/>
          </p:nvSpPr>
          <p:spPr>
            <a:xfrm>
              <a:off x="6926458" y="2505834"/>
              <a:ext cx="176307" cy="130226"/>
            </a:xfrm>
            <a:custGeom>
              <a:rect b="b" l="l" r="r" t="t"/>
              <a:pathLst>
                <a:path extrusionOk="0" h="4061" w="5498">
                  <a:moveTo>
                    <a:pt x="5497" y="0"/>
                  </a:moveTo>
                  <a:cubicBezTo>
                    <a:pt x="5180" y="134"/>
                    <a:pt x="4879" y="284"/>
                    <a:pt x="4612" y="485"/>
                  </a:cubicBezTo>
                  <a:cubicBezTo>
                    <a:pt x="4077" y="802"/>
                    <a:pt x="3359" y="1270"/>
                    <a:pt x="2607" y="1838"/>
                  </a:cubicBezTo>
                  <a:cubicBezTo>
                    <a:pt x="1838" y="2406"/>
                    <a:pt x="1187" y="2958"/>
                    <a:pt x="719" y="3359"/>
                  </a:cubicBezTo>
                  <a:cubicBezTo>
                    <a:pt x="451" y="3576"/>
                    <a:pt x="218" y="3810"/>
                    <a:pt x="0" y="4060"/>
                  </a:cubicBezTo>
                  <a:cubicBezTo>
                    <a:pt x="284" y="3877"/>
                    <a:pt x="552" y="3676"/>
                    <a:pt x="802" y="3459"/>
                  </a:cubicBezTo>
                  <a:cubicBezTo>
                    <a:pt x="1287" y="3075"/>
                    <a:pt x="1955" y="2540"/>
                    <a:pt x="2707" y="1972"/>
                  </a:cubicBezTo>
                  <a:cubicBezTo>
                    <a:pt x="3459" y="1404"/>
                    <a:pt x="4161" y="919"/>
                    <a:pt x="4662" y="585"/>
                  </a:cubicBezTo>
                  <a:cubicBezTo>
                    <a:pt x="4963" y="401"/>
                    <a:pt x="5230" y="217"/>
                    <a:pt x="54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4" name="Google Shape;1294;p34"/>
            <p:cNvSpPr/>
            <p:nvPr/>
          </p:nvSpPr>
          <p:spPr>
            <a:xfrm>
              <a:off x="7402788" y="2171498"/>
              <a:ext cx="691215" cy="772121"/>
            </a:xfrm>
            <a:custGeom>
              <a:rect b="b" l="l" r="r" t="t"/>
              <a:pathLst>
                <a:path extrusionOk="0" h="24078" w="21555">
                  <a:moveTo>
                    <a:pt x="14938" y="0"/>
                  </a:moveTo>
                  <a:lnTo>
                    <a:pt x="9975" y="485"/>
                  </a:lnTo>
                  <a:cubicBezTo>
                    <a:pt x="9975" y="485"/>
                    <a:pt x="3459" y="568"/>
                    <a:pt x="1654" y="7402"/>
                  </a:cubicBezTo>
                  <a:lnTo>
                    <a:pt x="0" y="11462"/>
                  </a:lnTo>
                  <a:lnTo>
                    <a:pt x="5180" y="13852"/>
                  </a:lnTo>
                  <a:lnTo>
                    <a:pt x="5146" y="14269"/>
                  </a:lnTo>
                  <a:lnTo>
                    <a:pt x="4679" y="24077"/>
                  </a:lnTo>
                  <a:lnTo>
                    <a:pt x="4679" y="24077"/>
                  </a:lnTo>
                  <a:lnTo>
                    <a:pt x="19900" y="22507"/>
                  </a:lnTo>
                  <a:cubicBezTo>
                    <a:pt x="19650" y="21404"/>
                    <a:pt x="19198" y="20368"/>
                    <a:pt x="18563" y="19449"/>
                  </a:cubicBezTo>
                  <a:cubicBezTo>
                    <a:pt x="18012" y="18647"/>
                    <a:pt x="17728" y="17711"/>
                    <a:pt x="17728" y="16742"/>
                  </a:cubicBezTo>
                  <a:lnTo>
                    <a:pt x="17728" y="16742"/>
                  </a:lnTo>
                  <a:lnTo>
                    <a:pt x="19248" y="17544"/>
                  </a:lnTo>
                  <a:cubicBezTo>
                    <a:pt x="20786" y="14286"/>
                    <a:pt x="21554" y="10710"/>
                    <a:pt x="21487" y="7118"/>
                  </a:cubicBezTo>
                  <a:cubicBezTo>
                    <a:pt x="21337" y="1203"/>
                    <a:pt x="17177" y="485"/>
                    <a:pt x="17177" y="485"/>
                  </a:cubicBezTo>
                  <a:lnTo>
                    <a:pt x="1493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5" name="Google Shape;1295;p34"/>
            <p:cNvSpPr/>
            <p:nvPr/>
          </p:nvSpPr>
          <p:spPr>
            <a:xfrm>
              <a:off x="7831948" y="2358997"/>
              <a:ext cx="84177" cy="263659"/>
            </a:xfrm>
            <a:custGeom>
              <a:rect b="b" l="l" r="r" t="t"/>
              <a:pathLst>
                <a:path extrusionOk="0" h="8222" w="2625">
                  <a:moveTo>
                    <a:pt x="2606" y="1"/>
                  </a:moveTo>
                  <a:cubicBezTo>
                    <a:pt x="2573" y="1"/>
                    <a:pt x="2539" y="498"/>
                    <a:pt x="2424" y="1254"/>
                  </a:cubicBezTo>
                  <a:cubicBezTo>
                    <a:pt x="2123" y="3276"/>
                    <a:pt x="1505" y="5248"/>
                    <a:pt x="586" y="7086"/>
                  </a:cubicBezTo>
                  <a:cubicBezTo>
                    <a:pt x="251" y="7787"/>
                    <a:pt x="1" y="8205"/>
                    <a:pt x="17" y="8222"/>
                  </a:cubicBezTo>
                  <a:cubicBezTo>
                    <a:pt x="101" y="8138"/>
                    <a:pt x="168" y="8038"/>
                    <a:pt x="218" y="7938"/>
                  </a:cubicBezTo>
                  <a:cubicBezTo>
                    <a:pt x="352" y="7754"/>
                    <a:pt x="519" y="7487"/>
                    <a:pt x="703" y="7136"/>
                  </a:cubicBezTo>
                  <a:cubicBezTo>
                    <a:pt x="1688" y="5314"/>
                    <a:pt x="2307" y="3326"/>
                    <a:pt x="2540" y="1271"/>
                  </a:cubicBezTo>
                  <a:cubicBezTo>
                    <a:pt x="2591" y="870"/>
                    <a:pt x="2607" y="553"/>
                    <a:pt x="2607" y="335"/>
                  </a:cubicBezTo>
                  <a:cubicBezTo>
                    <a:pt x="2624" y="218"/>
                    <a:pt x="2624" y="101"/>
                    <a:pt x="2607" y="1"/>
                  </a:cubicBezTo>
                  <a:cubicBezTo>
                    <a:pt x="2607" y="1"/>
                    <a:pt x="2606" y="1"/>
                    <a:pt x="26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6" name="Google Shape;1296;p34"/>
            <p:cNvSpPr/>
            <p:nvPr/>
          </p:nvSpPr>
          <p:spPr>
            <a:xfrm>
              <a:off x="7542090" y="2360087"/>
              <a:ext cx="78790" cy="192373"/>
            </a:xfrm>
            <a:custGeom>
              <a:rect b="b" l="l" r="r" t="t"/>
              <a:pathLst>
                <a:path extrusionOk="0" h="5999" w="2457">
                  <a:moveTo>
                    <a:pt x="2457" y="1"/>
                  </a:moveTo>
                  <a:lnTo>
                    <a:pt x="2457" y="1"/>
                  </a:lnTo>
                  <a:cubicBezTo>
                    <a:pt x="2373" y="251"/>
                    <a:pt x="2306" y="502"/>
                    <a:pt x="2256" y="769"/>
                  </a:cubicBezTo>
                  <a:cubicBezTo>
                    <a:pt x="2142" y="1224"/>
                    <a:pt x="1997" y="1868"/>
                    <a:pt x="1836" y="2625"/>
                  </a:cubicBezTo>
                  <a:lnTo>
                    <a:pt x="1836" y="2625"/>
                  </a:lnTo>
                  <a:cubicBezTo>
                    <a:pt x="1746" y="2607"/>
                    <a:pt x="1655" y="2599"/>
                    <a:pt x="1563" y="2599"/>
                  </a:cubicBezTo>
                  <a:cubicBezTo>
                    <a:pt x="1268" y="2599"/>
                    <a:pt x="972" y="2689"/>
                    <a:pt x="719" y="2858"/>
                  </a:cubicBezTo>
                  <a:cubicBezTo>
                    <a:pt x="268" y="3158"/>
                    <a:pt x="0" y="3693"/>
                    <a:pt x="17" y="4228"/>
                  </a:cubicBezTo>
                  <a:cubicBezTo>
                    <a:pt x="17" y="4679"/>
                    <a:pt x="184" y="5097"/>
                    <a:pt x="485" y="5414"/>
                  </a:cubicBezTo>
                  <a:cubicBezTo>
                    <a:pt x="686" y="5631"/>
                    <a:pt x="919" y="5798"/>
                    <a:pt x="1187" y="5915"/>
                  </a:cubicBezTo>
                  <a:cubicBezTo>
                    <a:pt x="1287" y="5966"/>
                    <a:pt x="1387" y="5982"/>
                    <a:pt x="1488" y="5999"/>
                  </a:cubicBezTo>
                  <a:cubicBezTo>
                    <a:pt x="1137" y="5849"/>
                    <a:pt x="836" y="5615"/>
                    <a:pt x="585" y="5347"/>
                  </a:cubicBezTo>
                  <a:cubicBezTo>
                    <a:pt x="318" y="5030"/>
                    <a:pt x="168" y="4646"/>
                    <a:pt x="184" y="4228"/>
                  </a:cubicBezTo>
                  <a:cubicBezTo>
                    <a:pt x="168" y="3743"/>
                    <a:pt x="418" y="3275"/>
                    <a:pt x="819" y="2991"/>
                  </a:cubicBezTo>
                  <a:cubicBezTo>
                    <a:pt x="1057" y="2841"/>
                    <a:pt x="1324" y="2766"/>
                    <a:pt x="1597" y="2766"/>
                  </a:cubicBezTo>
                  <a:cubicBezTo>
                    <a:pt x="1688" y="2766"/>
                    <a:pt x="1780" y="2774"/>
                    <a:pt x="1872" y="2791"/>
                  </a:cubicBezTo>
                  <a:lnTo>
                    <a:pt x="1955" y="2808"/>
                  </a:lnTo>
                  <a:lnTo>
                    <a:pt x="1972" y="2724"/>
                  </a:lnTo>
                  <a:cubicBezTo>
                    <a:pt x="2139" y="1939"/>
                    <a:pt x="2273" y="1270"/>
                    <a:pt x="2356" y="786"/>
                  </a:cubicBezTo>
                  <a:cubicBezTo>
                    <a:pt x="2406" y="535"/>
                    <a:pt x="2457" y="268"/>
                    <a:pt x="24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7" name="Google Shape;1297;p34"/>
            <p:cNvSpPr/>
            <p:nvPr/>
          </p:nvSpPr>
          <p:spPr>
            <a:xfrm>
              <a:off x="7561907" y="2549221"/>
              <a:ext cx="17188" cy="133465"/>
            </a:xfrm>
            <a:custGeom>
              <a:rect b="b" l="l" r="r" t="t"/>
              <a:pathLst>
                <a:path extrusionOk="0" h="4162" w="536">
                  <a:moveTo>
                    <a:pt x="485" y="1"/>
                  </a:moveTo>
                  <a:cubicBezTo>
                    <a:pt x="435" y="1"/>
                    <a:pt x="218" y="920"/>
                    <a:pt x="134" y="2073"/>
                  </a:cubicBezTo>
                  <a:cubicBezTo>
                    <a:pt x="51" y="3225"/>
                    <a:pt x="1" y="4144"/>
                    <a:pt x="34" y="4144"/>
                  </a:cubicBezTo>
                  <a:lnTo>
                    <a:pt x="34" y="4161"/>
                  </a:lnTo>
                  <a:cubicBezTo>
                    <a:pt x="84" y="4161"/>
                    <a:pt x="218" y="3225"/>
                    <a:pt x="301" y="2089"/>
                  </a:cubicBezTo>
                  <a:cubicBezTo>
                    <a:pt x="385" y="936"/>
                    <a:pt x="535" y="17"/>
                    <a:pt x="4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8" name="Google Shape;1298;p34"/>
            <p:cNvSpPr/>
            <p:nvPr/>
          </p:nvSpPr>
          <p:spPr>
            <a:xfrm>
              <a:off x="7401698" y="2540114"/>
              <a:ext cx="166687" cy="75038"/>
            </a:xfrm>
            <a:custGeom>
              <a:rect b="b" l="l" r="r" t="t"/>
              <a:pathLst>
                <a:path extrusionOk="0" h="2340" w="5198">
                  <a:moveTo>
                    <a:pt x="1" y="1"/>
                  </a:moveTo>
                  <a:lnTo>
                    <a:pt x="1" y="1"/>
                  </a:lnTo>
                  <a:cubicBezTo>
                    <a:pt x="235" y="168"/>
                    <a:pt x="469" y="318"/>
                    <a:pt x="719" y="435"/>
                  </a:cubicBezTo>
                  <a:cubicBezTo>
                    <a:pt x="1187" y="669"/>
                    <a:pt x="1822" y="986"/>
                    <a:pt x="2541" y="1304"/>
                  </a:cubicBezTo>
                  <a:cubicBezTo>
                    <a:pt x="3259" y="1638"/>
                    <a:pt x="3927" y="1905"/>
                    <a:pt x="4412" y="2089"/>
                  </a:cubicBezTo>
                  <a:cubicBezTo>
                    <a:pt x="4662" y="2206"/>
                    <a:pt x="4930" y="2290"/>
                    <a:pt x="5197" y="2340"/>
                  </a:cubicBezTo>
                  <a:cubicBezTo>
                    <a:pt x="4963" y="2206"/>
                    <a:pt x="4713" y="2072"/>
                    <a:pt x="4462" y="1972"/>
                  </a:cubicBezTo>
                  <a:cubicBezTo>
                    <a:pt x="3927" y="1738"/>
                    <a:pt x="3309" y="1454"/>
                    <a:pt x="2607" y="1154"/>
                  </a:cubicBezTo>
                  <a:lnTo>
                    <a:pt x="786" y="318"/>
                  </a:lnTo>
                  <a:cubicBezTo>
                    <a:pt x="535" y="184"/>
                    <a:pt x="268" y="84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9" name="Google Shape;1299;p34"/>
            <p:cNvSpPr/>
            <p:nvPr/>
          </p:nvSpPr>
          <p:spPr>
            <a:xfrm>
              <a:off x="8016272" y="2332766"/>
              <a:ext cx="8081" cy="57914"/>
            </a:xfrm>
            <a:custGeom>
              <a:rect b="b" l="l" r="r" t="t"/>
              <a:pathLst>
                <a:path extrusionOk="0" h="1806" w="252">
                  <a:moveTo>
                    <a:pt x="51" y="0"/>
                  </a:moveTo>
                  <a:cubicBezTo>
                    <a:pt x="1" y="0"/>
                    <a:pt x="1" y="418"/>
                    <a:pt x="34" y="919"/>
                  </a:cubicBezTo>
                  <a:cubicBezTo>
                    <a:pt x="83" y="1411"/>
                    <a:pt x="148" y="1805"/>
                    <a:pt x="198" y="1805"/>
                  </a:cubicBezTo>
                  <a:cubicBezTo>
                    <a:pt x="199" y="1805"/>
                    <a:pt x="200" y="1805"/>
                    <a:pt x="201" y="1805"/>
                  </a:cubicBezTo>
                  <a:cubicBezTo>
                    <a:pt x="251" y="1805"/>
                    <a:pt x="251" y="1404"/>
                    <a:pt x="201" y="903"/>
                  </a:cubicBezTo>
                  <a:cubicBezTo>
                    <a:pt x="168" y="401"/>
                    <a:pt x="101" y="0"/>
                    <a:pt x="5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0" name="Google Shape;1300;p34"/>
            <p:cNvSpPr/>
            <p:nvPr/>
          </p:nvSpPr>
          <p:spPr>
            <a:xfrm>
              <a:off x="8006106" y="2437530"/>
              <a:ext cx="46081" cy="18727"/>
            </a:xfrm>
            <a:custGeom>
              <a:rect b="b" l="l" r="r" t="t"/>
              <a:pathLst>
                <a:path extrusionOk="0" h="584" w="1437">
                  <a:moveTo>
                    <a:pt x="1393" y="1"/>
                  </a:moveTo>
                  <a:cubicBezTo>
                    <a:pt x="1304" y="1"/>
                    <a:pt x="1013" y="81"/>
                    <a:pt x="685" y="209"/>
                  </a:cubicBezTo>
                  <a:cubicBezTo>
                    <a:pt x="301" y="359"/>
                    <a:pt x="0" y="526"/>
                    <a:pt x="33" y="576"/>
                  </a:cubicBezTo>
                  <a:cubicBezTo>
                    <a:pt x="36" y="581"/>
                    <a:pt x="45" y="584"/>
                    <a:pt x="60" y="584"/>
                  </a:cubicBezTo>
                  <a:cubicBezTo>
                    <a:pt x="145" y="584"/>
                    <a:pt x="424" y="504"/>
                    <a:pt x="752" y="376"/>
                  </a:cubicBezTo>
                  <a:cubicBezTo>
                    <a:pt x="1136" y="209"/>
                    <a:pt x="1437" y="58"/>
                    <a:pt x="1420" y="8"/>
                  </a:cubicBezTo>
                  <a:cubicBezTo>
                    <a:pt x="1418" y="3"/>
                    <a:pt x="1408" y="1"/>
                    <a:pt x="13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1" name="Google Shape;1301;p34"/>
            <p:cNvSpPr/>
            <p:nvPr/>
          </p:nvSpPr>
          <p:spPr>
            <a:xfrm>
              <a:off x="7942869" y="2382567"/>
              <a:ext cx="9139" cy="42393"/>
            </a:xfrm>
            <a:custGeom>
              <a:rect b="b" l="l" r="r" t="t"/>
              <a:pathLst>
                <a:path extrusionOk="0" h="1322" w="285">
                  <a:moveTo>
                    <a:pt x="38" y="1"/>
                  </a:moveTo>
                  <a:cubicBezTo>
                    <a:pt x="37" y="1"/>
                    <a:pt x="35" y="1"/>
                    <a:pt x="34" y="1"/>
                  </a:cubicBezTo>
                  <a:cubicBezTo>
                    <a:pt x="0" y="18"/>
                    <a:pt x="51" y="302"/>
                    <a:pt x="84" y="670"/>
                  </a:cubicBezTo>
                  <a:cubicBezTo>
                    <a:pt x="117" y="1021"/>
                    <a:pt x="134" y="1305"/>
                    <a:pt x="184" y="1321"/>
                  </a:cubicBezTo>
                  <a:cubicBezTo>
                    <a:pt x="234" y="1321"/>
                    <a:pt x="285" y="1021"/>
                    <a:pt x="251" y="636"/>
                  </a:cubicBezTo>
                  <a:cubicBezTo>
                    <a:pt x="202" y="279"/>
                    <a:pt x="91" y="1"/>
                    <a:pt x="3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2" name="Google Shape;1302;p34"/>
            <p:cNvSpPr/>
            <p:nvPr/>
          </p:nvSpPr>
          <p:spPr>
            <a:xfrm>
              <a:off x="7936969" y="2489127"/>
              <a:ext cx="23089" cy="44061"/>
            </a:xfrm>
            <a:custGeom>
              <a:rect b="b" l="l" r="r" t="t"/>
              <a:pathLst>
                <a:path extrusionOk="0" h="1374" w="720">
                  <a:moveTo>
                    <a:pt x="43" y="0"/>
                  </a:moveTo>
                  <a:cubicBezTo>
                    <a:pt x="39" y="0"/>
                    <a:pt x="36" y="1"/>
                    <a:pt x="34" y="3"/>
                  </a:cubicBezTo>
                  <a:cubicBezTo>
                    <a:pt x="1" y="37"/>
                    <a:pt x="218" y="304"/>
                    <a:pt x="385" y="672"/>
                  </a:cubicBezTo>
                  <a:cubicBezTo>
                    <a:pt x="552" y="1039"/>
                    <a:pt x="619" y="1373"/>
                    <a:pt x="652" y="1373"/>
                  </a:cubicBezTo>
                  <a:cubicBezTo>
                    <a:pt x="702" y="1373"/>
                    <a:pt x="719" y="1006"/>
                    <a:pt x="535" y="605"/>
                  </a:cubicBezTo>
                  <a:cubicBezTo>
                    <a:pt x="363" y="229"/>
                    <a:pt x="103" y="0"/>
                    <a:pt x="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3" name="Google Shape;1303;p34"/>
            <p:cNvSpPr/>
            <p:nvPr/>
          </p:nvSpPr>
          <p:spPr>
            <a:xfrm>
              <a:off x="7977695" y="2564902"/>
              <a:ext cx="47171" cy="27867"/>
            </a:xfrm>
            <a:custGeom>
              <a:rect b="b" l="l" r="r" t="t"/>
              <a:pathLst>
                <a:path extrusionOk="0" h="869" w="1471">
                  <a:moveTo>
                    <a:pt x="1418" y="0"/>
                  </a:moveTo>
                  <a:cubicBezTo>
                    <a:pt x="1314" y="0"/>
                    <a:pt x="1003" y="105"/>
                    <a:pt x="669" y="314"/>
                  </a:cubicBezTo>
                  <a:cubicBezTo>
                    <a:pt x="268" y="548"/>
                    <a:pt x="1" y="832"/>
                    <a:pt x="34" y="865"/>
                  </a:cubicBezTo>
                  <a:cubicBezTo>
                    <a:pt x="36" y="867"/>
                    <a:pt x="40" y="868"/>
                    <a:pt x="45" y="868"/>
                  </a:cubicBezTo>
                  <a:cubicBezTo>
                    <a:pt x="109" y="868"/>
                    <a:pt x="395" y="666"/>
                    <a:pt x="752" y="464"/>
                  </a:cubicBezTo>
                  <a:cubicBezTo>
                    <a:pt x="1137" y="230"/>
                    <a:pt x="1471" y="63"/>
                    <a:pt x="1454" y="13"/>
                  </a:cubicBezTo>
                  <a:cubicBezTo>
                    <a:pt x="1451" y="5"/>
                    <a:pt x="1439" y="0"/>
                    <a:pt x="14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4" name="Google Shape;1304;p34"/>
            <p:cNvSpPr/>
            <p:nvPr/>
          </p:nvSpPr>
          <p:spPr>
            <a:xfrm>
              <a:off x="7889284" y="2580295"/>
              <a:ext cx="20940" cy="53072"/>
            </a:xfrm>
            <a:custGeom>
              <a:rect b="b" l="l" r="r" t="t"/>
              <a:pathLst>
                <a:path extrusionOk="0" h="1655" w="653">
                  <a:moveTo>
                    <a:pt x="37" y="0"/>
                  </a:moveTo>
                  <a:cubicBezTo>
                    <a:pt x="36" y="0"/>
                    <a:pt x="35" y="0"/>
                    <a:pt x="34" y="1"/>
                  </a:cubicBezTo>
                  <a:cubicBezTo>
                    <a:pt x="1" y="34"/>
                    <a:pt x="151" y="385"/>
                    <a:pt x="318" y="836"/>
                  </a:cubicBezTo>
                  <a:cubicBezTo>
                    <a:pt x="468" y="1287"/>
                    <a:pt x="569" y="1655"/>
                    <a:pt x="619" y="1655"/>
                  </a:cubicBezTo>
                  <a:cubicBezTo>
                    <a:pt x="652" y="1638"/>
                    <a:pt x="636" y="1237"/>
                    <a:pt x="468" y="769"/>
                  </a:cubicBezTo>
                  <a:cubicBezTo>
                    <a:pt x="305" y="329"/>
                    <a:pt x="79" y="0"/>
                    <a:pt x="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5" name="Google Shape;1305;p34"/>
            <p:cNvSpPr/>
            <p:nvPr/>
          </p:nvSpPr>
          <p:spPr>
            <a:xfrm>
              <a:off x="7978240" y="2646642"/>
              <a:ext cx="42874" cy="13084"/>
            </a:xfrm>
            <a:custGeom>
              <a:rect b="b" l="l" r="r" t="t"/>
              <a:pathLst>
                <a:path extrusionOk="0" h="408" w="1337">
                  <a:moveTo>
                    <a:pt x="1250" y="1"/>
                  </a:moveTo>
                  <a:cubicBezTo>
                    <a:pt x="1138" y="1"/>
                    <a:pt x="904" y="47"/>
                    <a:pt x="635" y="121"/>
                  </a:cubicBezTo>
                  <a:cubicBezTo>
                    <a:pt x="284" y="221"/>
                    <a:pt x="0" y="355"/>
                    <a:pt x="17" y="388"/>
                  </a:cubicBezTo>
                  <a:cubicBezTo>
                    <a:pt x="17" y="401"/>
                    <a:pt x="40" y="408"/>
                    <a:pt x="80" y="408"/>
                  </a:cubicBezTo>
                  <a:cubicBezTo>
                    <a:pt x="189" y="408"/>
                    <a:pt x="428" y="361"/>
                    <a:pt x="685" y="288"/>
                  </a:cubicBezTo>
                  <a:cubicBezTo>
                    <a:pt x="1053" y="187"/>
                    <a:pt x="1337" y="54"/>
                    <a:pt x="1320" y="20"/>
                  </a:cubicBezTo>
                  <a:cubicBezTo>
                    <a:pt x="1316" y="7"/>
                    <a:pt x="1291" y="1"/>
                    <a:pt x="12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6" name="Google Shape;1306;p34"/>
            <p:cNvSpPr/>
            <p:nvPr/>
          </p:nvSpPr>
          <p:spPr>
            <a:xfrm>
              <a:off x="7902143" y="2282580"/>
              <a:ext cx="49865" cy="23057"/>
            </a:xfrm>
            <a:custGeom>
              <a:rect b="b" l="l" r="r" t="t"/>
              <a:pathLst>
                <a:path extrusionOk="0" h="719" w="1555">
                  <a:moveTo>
                    <a:pt x="45" y="1"/>
                  </a:moveTo>
                  <a:cubicBezTo>
                    <a:pt x="29" y="1"/>
                    <a:pt x="20" y="4"/>
                    <a:pt x="17" y="12"/>
                  </a:cubicBezTo>
                  <a:cubicBezTo>
                    <a:pt x="1" y="45"/>
                    <a:pt x="318" y="245"/>
                    <a:pt x="736" y="446"/>
                  </a:cubicBezTo>
                  <a:cubicBezTo>
                    <a:pt x="1120" y="609"/>
                    <a:pt x="1439" y="719"/>
                    <a:pt x="1519" y="719"/>
                  </a:cubicBezTo>
                  <a:cubicBezTo>
                    <a:pt x="1530" y="719"/>
                    <a:pt x="1536" y="717"/>
                    <a:pt x="1538" y="713"/>
                  </a:cubicBezTo>
                  <a:cubicBezTo>
                    <a:pt x="1555" y="663"/>
                    <a:pt x="1237" y="479"/>
                    <a:pt x="819" y="279"/>
                  </a:cubicBezTo>
                  <a:cubicBezTo>
                    <a:pt x="447" y="122"/>
                    <a:pt x="137" y="1"/>
                    <a:pt x="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7" name="Google Shape;1307;p34"/>
            <p:cNvSpPr/>
            <p:nvPr/>
          </p:nvSpPr>
          <p:spPr>
            <a:xfrm>
              <a:off x="7966439" y="2209434"/>
              <a:ext cx="37006" cy="45728"/>
            </a:xfrm>
            <a:custGeom>
              <a:rect b="b" l="l" r="r" t="t"/>
              <a:pathLst>
                <a:path extrusionOk="0" h="1426" w="1154">
                  <a:moveTo>
                    <a:pt x="43" y="0"/>
                  </a:moveTo>
                  <a:cubicBezTo>
                    <a:pt x="39" y="0"/>
                    <a:pt x="36" y="1"/>
                    <a:pt x="34" y="3"/>
                  </a:cubicBezTo>
                  <a:cubicBezTo>
                    <a:pt x="1" y="37"/>
                    <a:pt x="268" y="338"/>
                    <a:pt x="552" y="722"/>
                  </a:cubicBezTo>
                  <a:cubicBezTo>
                    <a:pt x="839" y="1104"/>
                    <a:pt x="1050" y="1426"/>
                    <a:pt x="1098" y="1426"/>
                  </a:cubicBezTo>
                  <a:cubicBezTo>
                    <a:pt x="1100" y="1426"/>
                    <a:pt x="1102" y="1425"/>
                    <a:pt x="1103" y="1424"/>
                  </a:cubicBezTo>
                  <a:cubicBezTo>
                    <a:pt x="1154" y="1407"/>
                    <a:pt x="1003" y="1023"/>
                    <a:pt x="702" y="622"/>
                  </a:cubicBezTo>
                  <a:cubicBezTo>
                    <a:pt x="404" y="245"/>
                    <a:pt x="105" y="0"/>
                    <a:pt x="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8" name="Google Shape;1308;p34"/>
            <p:cNvSpPr/>
            <p:nvPr/>
          </p:nvSpPr>
          <p:spPr>
            <a:xfrm>
              <a:off x="7798726" y="2335908"/>
              <a:ext cx="46113" cy="40405"/>
            </a:xfrm>
            <a:custGeom>
              <a:rect b="b" l="l" r="r" t="t"/>
              <a:pathLst>
                <a:path extrusionOk="0" h="1260" w="1438">
                  <a:moveTo>
                    <a:pt x="1397" y="0"/>
                  </a:moveTo>
                  <a:cubicBezTo>
                    <a:pt x="1342" y="0"/>
                    <a:pt x="1067" y="288"/>
                    <a:pt x="703" y="621"/>
                  </a:cubicBezTo>
                  <a:cubicBezTo>
                    <a:pt x="335" y="955"/>
                    <a:pt x="1" y="1206"/>
                    <a:pt x="34" y="1256"/>
                  </a:cubicBezTo>
                  <a:cubicBezTo>
                    <a:pt x="35" y="1258"/>
                    <a:pt x="39" y="1259"/>
                    <a:pt x="44" y="1259"/>
                  </a:cubicBezTo>
                  <a:cubicBezTo>
                    <a:pt x="107" y="1259"/>
                    <a:pt x="463" y="1063"/>
                    <a:pt x="820" y="738"/>
                  </a:cubicBezTo>
                  <a:cubicBezTo>
                    <a:pt x="1204" y="387"/>
                    <a:pt x="1438" y="19"/>
                    <a:pt x="1404" y="3"/>
                  </a:cubicBezTo>
                  <a:cubicBezTo>
                    <a:pt x="1403" y="1"/>
                    <a:pt x="1400" y="0"/>
                    <a:pt x="13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9" name="Google Shape;1309;p34"/>
            <p:cNvSpPr/>
            <p:nvPr/>
          </p:nvSpPr>
          <p:spPr>
            <a:xfrm>
              <a:off x="7698547" y="2275878"/>
              <a:ext cx="37519" cy="50025"/>
            </a:xfrm>
            <a:custGeom>
              <a:rect b="b" l="l" r="r" t="t"/>
              <a:pathLst>
                <a:path extrusionOk="0" h="1560" w="1170">
                  <a:moveTo>
                    <a:pt x="41" y="1"/>
                  </a:moveTo>
                  <a:cubicBezTo>
                    <a:pt x="38" y="1"/>
                    <a:pt x="36" y="2"/>
                    <a:pt x="34" y="3"/>
                  </a:cubicBezTo>
                  <a:cubicBezTo>
                    <a:pt x="0" y="37"/>
                    <a:pt x="251" y="371"/>
                    <a:pt x="552" y="805"/>
                  </a:cubicBezTo>
                  <a:cubicBezTo>
                    <a:pt x="840" y="1205"/>
                    <a:pt x="1066" y="1559"/>
                    <a:pt x="1129" y="1559"/>
                  </a:cubicBezTo>
                  <a:cubicBezTo>
                    <a:pt x="1132" y="1559"/>
                    <a:pt x="1134" y="1559"/>
                    <a:pt x="1137" y="1557"/>
                  </a:cubicBezTo>
                  <a:cubicBezTo>
                    <a:pt x="1170" y="1541"/>
                    <a:pt x="1003" y="1140"/>
                    <a:pt x="702" y="705"/>
                  </a:cubicBezTo>
                  <a:cubicBezTo>
                    <a:pt x="402" y="278"/>
                    <a:pt x="101" y="1"/>
                    <a:pt x="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0" name="Google Shape;1310;p34"/>
            <p:cNvSpPr/>
            <p:nvPr/>
          </p:nvSpPr>
          <p:spPr>
            <a:xfrm>
              <a:off x="7763387" y="2461356"/>
              <a:ext cx="51468" cy="5387"/>
            </a:xfrm>
            <a:custGeom>
              <a:rect b="b" l="l" r="r" t="t"/>
              <a:pathLst>
                <a:path extrusionOk="0" h="168" w="1605">
                  <a:moveTo>
                    <a:pt x="802" y="0"/>
                  </a:moveTo>
                  <a:cubicBezTo>
                    <a:pt x="351" y="0"/>
                    <a:pt x="0" y="34"/>
                    <a:pt x="0" y="84"/>
                  </a:cubicBezTo>
                  <a:cubicBezTo>
                    <a:pt x="0" y="134"/>
                    <a:pt x="351" y="168"/>
                    <a:pt x="802" y="168"/>
                  </a:cubicBezTo>
                  <a:cubicBezTo>
                    <a:pt x="1237" y="168"/>
                    <a:pt x="1604" y="134"/>
                    <a:pt x="1604" y="84"/>
                  </a:cubicBezTo>
                  <a:cubicBezTo>
                    <a:pt x="1604" y="34"/>
                    <a:pt x="1237" y="0"/>
                    <a:pt x="8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1" name="Google Shape;1311;p34"/>
            <p:cNvSpPr/>
            <p:nvPr/>
          </p:nvSpPr>
          <p:spPr>
            <a:xfrm>
              <a:off x="7666928" y="2370798"/>
              <a:ext cx="10197" cy="56856"/>
            </a:xfrm>
            <a:custGeom>
              <a:rect b="b" l="l" r="r" t="t"/>
              <a:pathLst>
                <a:path extrusionOk="0" h="1773" w="318">
                  <a:moveTo>
                    <a:pt x="187" y="0"/>
                  </a:moveTo>
                  <a:cubicBezTo>
                    <a:pt x="186" y="0"/>
                    <a:pt x="185" y="0"/>
                    <a:pt x="184" y="1"/>
                  </a:cubicBezTo>
                  <a:cubicBezTo>
                    <a:pt x="134" y="1"/>
                    <a:pt x="151" y="402"/>
                    <a:pt x="118" y="886"/>
                  </a:cubicBezTo>
                  <a:cubicBezTo>
                    <a:pt x="84" y="1371"/>
                    <a:pt x="1" y="1755"/>
                    <a:pt x="51" y="1772"/>
                  </a:cubicBezTo>
                  <a:cubicBezTo>
                    <a:pt x="52" y="1772"/>
                    <a:pt x="53" y="1772"/>
                    <a:pt x="54" y="1772"/>
                  </a:cubicBezTo>
                  <a:cubicBezTo>
                    <a:pt x="107" y="1772"/>
                    <a:pt x="252" y="1393"/>
                    <a:pt x="285" y="886"/>
                  </a:cubicBezTo>
                  <a:cubicBezTo>
                    <a:pt x="317" y="395"/>
                    <a:pt x="238" y="0"/>
                    <a:pt x="1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2" name="Google Shape;1312;p34"/>
            <p:cNvSpPr/>
            <p:nvPr/>
          </p:nvSpPr>
          <p:spPr>
            <a:xfrm>
              <a:off x="7643359" y="2522830"/>
              <a:ext cx="52527" cy="27803"/>
            </a:xfrm>
            <a:custGeom>
              <a:rect b="b" l="l" r="r" t="t"/>
              <a:pathLst>
                <a:path extrusionOk="0" h="867" w="1638">
                  <a:moveTo>
                    <a:pt x="1607" y="0"/>
                  </a:moveTo>
                  <a:cubicBezTo>
                    <a:pt x="1532" y="0"/>
                    <a:pt x="1180" y="144"/>
                    <a:pt x="786" y="356"/>
                  </a:cubicBezTo>
                  <a:cubicBezTo>
                    <a:pt x="335" y="606"/>
                    <a:pt x="0" y="824"/>
                    <a:pt x="17" y="857"/>
                  </a:cubicBezTo>
                  <a:cubicBezTo>
                    <a:pt x="21" y="864"/>
                    <a:pt x="31" y="867"/>
                    <a:pt x="46" y="867"/>
                  </a:cubicBezTo>
                  <a:cubicBezTo>
                    <a:pt x="147" y="867"/>
                    <a:pt x="476" y="724"/>
                    <a:pt x="869" y="506"/>
                  </a:cubicBezTo>
                  <a:cubicBezTo>
                    <a:pt x="1304" y="272"/>
                    <a:pt x="1638" y="55"/>
                    <a:pt x="1621" y="5"/>
                  </a:cubicBezTo>
                  <a:cubicBezTo>
                    <a:pt x="1620" y="2"/>
                    <a:pt x="1615" y="0"/>
                    <a:pt x="16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3" name="Google Shape;1313;p34"/>
            <p:cNvSpPr/>
            <p:nvPr/>
          </p:nvSpPr>
          <p:spPr>
            <a:xfrm>
              <a:off x="7575857" y="2487876"/>
              <a:ext cx="31105" cy="16835"/>
            </a:xfrm>
            <a:custGeom>
              <a:rect b="b" l="l" r="r" t="t"/>
              <a:pathLst>
                <a:path extrusionOk="0" h="525" w="970">
                  <a:moveTo>
                    <a:pt x="49" y="0"/>
                  </a:moveTo>
                  <a:cubicBezTo>
                    <a:pt x="33" y="0"/>
                    <a:pt x="22" y="3"/>
                    <a:pt x="17" y="9"/>
                  </a:cubicBezTo>
                  <a:cubicBezTo>
                    <a:pt x="0" y="59"/>
                    <a:pt x="184" y="193"/>
                    <a:pt x="451" y="343"/>
                  </a:cubicBezTo>
                  <a:cubicBezTo>
                    <a:pt x="652" y="450"/>
                    <a:pt x="842" y="525"/>
                    <a:pt x="918" y="525"/>
                  </a:cubicBezTo>
                  <a:cubicBezTo>
                    <a:pt x="937" y="525"/>
                    <a:pt x="949" y="520"/>
                    <a:pt x="952" y="510"/>
                  </a:cubicBezTo>
                  <a:cubicBezTo>
                    <a:pt x="969" y="477"/>
                    <a:pt x="785" y="326"/>
                    <a:pt x="518" y="193"/>
                  </a:cubicBezTo>
                  <a:cubicBezTo>
                    <a:pt x="310" y="68"/>
                    <a:pt x="125" y="0"/>
                    <a:pt x="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4" name="Google Shape;1314;p34"/>
            <p:cNvSpPr/>
            <p:nvPr/>
          </p:nvSpPr>
          <p:spPr>
            <a:xfrm>
              <a:off x="7763387" y="2545405"/>
              <a:ext cx="27354" cy="57978"/>
            </a:xfrm>
            <a:custGeom>
              <a:rect b="b" l="l" r="r" t="t"/>
              <a:pathLst>
                <a:path extrusionOk="0" h="1808" w="853">
                  <a:moveTo>
                    <a:pt x="39" y="1"/>
                  </a:moveTo>
                  <a:cubicBezTo>
                    <a:pt x="37" y="1"/>
                    <a:pt x="35" y="1"/>
                    <a:pt x="34" y="3"/>
                  </a:cubicBezTo>
                  <a:cubicBezTo>
                    <a:pt x="0" y="19"/>
                    <a:pt x="217" y="404"/>
                    <a:pt x="418" y="905"/>
                  </a:cubicBezTo>
                  <a:cubicBezTo>
                    <a:pt x="631" y="1397"/>
                    <a:pt x="747" y="1808"/>
                    <a:pt x="799" y="1808"/>
                  </a:cubicBezTo>
                  <a:cubicBezTo>
                    <a:pt x="800" y="1808"/>
                    <a:pt x="801" y="1808"/>
                    <a:pt x="802" y="1807"/>
                  </a:cubicBezTo>
                  <a:cubicBezTo>
                    <a:pt x="852" y="1807"/>
                    <a:pt x="802" y="1356"/>
                    <a:pt x="585" y="838"/>
                  </a:cubicBezTo>
                  <a:cubicBezTo>
                    <a:pt x="377" y="343"/>
                    <a:pt x="93" y="1"/>
                    <a:pt x="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5" name="Google Shape;1315;p34"/>
            <p:cNvSpPr/>
            <p:nvPr/>
          </p:nvSpPr>
          <p:spPr>
            <a:xfrm>
              <a:off x="7676581" y="2587253"/>
              <a:ext cx="25750" cy="69170"/>
            </a:xfrm>
            <a:custGeom>
              <a:rect b="b" l="l" r="r" t="t"/>
              <a:pathLst>
                <a:path extrusionOk="0" h="2157" w="803">
                  <a:moveTo>
                    <a:pt x="752" y="1"/>
                  </a:moveTo>
                  <a:cubicBezTo>
                    <a:pt x="702" y="1"/>
                    <a:pt x="619" y="502"/>
                    <a:pt x="418" y="1087"/>
                  </a:cubicBezTo>
                  <a:cubicBezTo>
                    <a:pt x="234" y="1672"/>
                    <a:pt x="0" y="2123"/>
                    <a:pt x="50" y="2156"/>
                  </a:cubicBezTo>
                  <a:cubicBezTo>
                    <a:pt x="51" y="2157"/>
                    <a:pt x="52" y="2157"/>
                    <a:pt x="53" y="2157"/>
                  </a:cubicBezTo>
                  <a:cubicBezTo>
                    <a:pt x="95" y="2157"/>
                    <a:pt x="388" y="1743"/>
                    <a:pt x="585" y="1137"/>
                  </a:cubicBezTo>
                  <a:cubicBezTo>
                    <a:pt x="786" y="536"/>
                    <a:pt x="802" y="1"/>
                    <a:pt x="75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6" name="Google Shape;1316;p34"/>
            <p:cNvSpPr/>
            <p:nvPr/>
          </p:nvSpPr>
          <p:spPr>
            <a:xfrm>
              <a:off x="7599426" y="2618231"/>
              <a:ext cx="15553" cy="32837"/>
            </a:xfrm>
            <a:custGeom>
              <a:rect b="b" l="l" r="r" t="t"/>
              <a:pathLst>
                <a:path extrusionOk="0" h="1024" w="485">
                  <a:moveTo>
                    <a:pt x="44" y="0"/>
                  </a:moveTo>
                  <a:cubicBezTo>
                    <a:pt x="40" y="0"/>
                    <a:pt x="36" y="1"/>
                    <a:pt x="34" y="4"/>
                  </a:cubicBezTo>
                  <a:cubicBezTo>
                    <a:pt x="0" y="37"/>
                    <a:pt x="117" y="238"/>
                    <a:pt x="217" y="505"/>
                  </a:cubicBezTo>
                  <a:cubicBezTo>
                    <a:pt x="318" y="789"/>
                    <a:pt x="368" y="1023"/>
                    <a:pt x="418" y="1023"/>
                  </a:cubicBezTo>
                  <a:cubicBezTo>
                    <a:pt x="451" y="1023"/>
                    <a:pt x="485" y="756"/>
                    <a:pt x="385" y="455"/>
                  </a:cubicBezTo>
                  <a:cubicBezTo>
                    <a:pt x="277" y="178"/>
                    <a:pt x="98" y="0"/>
                    <a:pt x="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7" name="Google Shape;1317;p34"/>
            <p:cNvSpPr/>
            <p:nvPr/>
          </p:nvSpPr>
          <p:spPr>
            <a:xfrm>
              <a:off x="7485298" y="2526261"/>
              <a:ext cx="49865" cy="18118"/>
            </a:xfrm>
            <a:custGeom>
              <a:rect b="b" l="l" r="r" t="t"/>
              <a:pathLst>
                <a:path extrusionOk="0" h="565" w="1555">
                  <a:moveTo>
                    <a:pt x="64" y="0"/>
                  </a:moveTo>
                  <a:cubicBezTo>
                    <a:pt x="37" y="0"/>
                    <a:pt x="20" y="5"/>
                    <a:pt x="17" y="15"/>
                  </a:cubicBezTo>
                  <a:cubicBezTo>
                    <a:pt x="0" y="48"/>
                    <a:pt x="318" y="215"/>
                    <a:pt x="736" y="366"/>
                  </a:cubicBezTo>
                  <a:cubicBezTo>
                    <a:pt x="1071" y="487"/>
                    <a:pt x="1374" y="564"/>
                    <a:pt x="1489" y="564"/>
                  </a:cubicBezTo>
                  <a:cubicBezTo>
                    <a:pt x="1517" y="564"/>
                    <a:pt x="1534" y="559"/>
                    <a:pt x="1538" y="550"/>
                  </a:cubicBezTo>
                  <a:cubicBezTo>
                    <a:pt x="1554" y="516"/>
                    <a:pt x="1220" y="349"/>
                    <a:pt x="802" y="199"/>
                  </a:cubicBezTo>
                  <a:cubicBezTo>
                    <a:pt x="467" y="78"/>
                    <a:pt x="175" y="0"/>
                    <a:pt x="6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8" name="Google Shape;1318;p34"/>
            <p:cNvSpPr/>
            <p:nvPr/>
          </p:nvSpPr>
          <p:spPr>
            <a:xfrm>
              <a:off x="7474042" y="2406681"/>
              <a:ext cx="18792" cy="52013"/>
            </a:xfrm>
            <a:custGeom>
              <a:rect b="b" l="l" r="r" t="t"/>
              <a:pathLst>
                <a:path extrusionOk="0" h="1622" w="586">
                  <a:moveTo>
                    <a:pt x="38" y="1"/>
                  </a:moveTo>
                  <a:cubicBezTo>
                    <a:pt x="37" y="1"/>
                    <a:pt x="35" y="1"/>
                    <a:pt x="34" y="1"/>
                  </a:cubicBezTo>
                  <a:cubicBezTo>
                    <a:pt x="0" y="35"/>
                    <a:pt x="151" y="369"/>
                    <a:pt x="285" y="820"/>
                  </a:cubicBezTo>
                  <a:cubicBezTo>
                    <a:pt x="418" y="1254"/>
                    <a:pt x="468" y="1622"/>
                    <a:pt x="518" y="1622"/>
                  </a:cubicBezTo>
                  <a:cubicBezTo>
                    <a:pt x="569" y="1622"/>
                    <a:pt x="585" y="1221"/>
                    <a:pt x="452" y="770"/>
                  </a:cubicBezTo>
                  <a:cubicBezTo>
                    <a:pt x="305" y="314"/>
                    <a:pt x="95" y="1"/>
                    <a:pt x="3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9" name="Google Shape;1319;p34"/>
            <p:cNvSpPr/>
            <p:nvPr/>
          </p:nvSpPr>
          <p:spPr>
            <a:xfrm>
              <a:off x="7523330" y="2394496"/>
              <a:ext cx="56311" cy="10069"/>
            </a:xfrm>
            <a:custGeom>
              <a:rect b="b" l="l" r="r" t="t"/>
              <a:pathLst>
                <a:path extrusionOk="0" h="314" w="1756">
                  <a:moveTo>
                    <a:pt x="1692" y="0"/>
                  </a:moveTo>
                  <a:cubicBezTo>
                    <a:pt x="1574" y="0"/>
                    <a:pt x="1249" y="76"/>
                    <a:pt x="869" y="131"/>
                  </a:cubicBezTo>
                  <a:cubicBezTo>
                    <a:pt x="402" y="181"/>
                    <a:pt x="17" y="181"/>
                    <a:pt x="1" y="231"/>
                  </a:cubicBezTo>
                  <a:cubicBezTo>
                    <a:pt x="1" y="257"/>
                    <a:pt x="244" y="313"/>
                    <a:pt x="580" y="313"/>
                  </a:cubicBezTo>
                  <a:cubicBezTo>
                    <a:pt x="676" y="313"/>
                    <a:pt x="779" y="309"/>
                    <a:pt x="886" y="298"/>
                  </a:cubicBezTo>
                  <a:cubicBezTo>
                    <a:pt x="1387" y="231"/>
                    <a:pt x="1755" y="47"/>
                    <a:pt x="1738" y="14"/>
                  </a:cubicBezTo>
                  <a:cubicBezTo>
                    <a:pt x="1735" y="4"/>
                    <a:pt x="1719" y="0"/>
                    <a:pt x="16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0" name="Google Shape;1320;p34"/>
            <p:cNvSpPr/>
            <p:nvPr/>
          </p:nvSpPr>
          <p:spPr>
            <a:xfrm>
              <a:off x="7525479" y="2296754"/>
              <a:ext cx="37006" cy="37679"/>
            </a:xfrm>
            <a:custGeom>
              <a:rect b="b" l="l" r="r" t="t"/>
              <a:pathLst>
                <a:path extrusionOk="0" h="1175" w="1154">
                  <a:moveTo>
                    <a:pt x="43" y="0"/>
                  </a:moveTo>
                  <a:cubicBezTo>
                    <a:pt x="38" y="0"/>
                    <a:pt x="35" y="1"/>
                    <a:pt x="34" y="4"/>
                  </a:cubicBezTo>
                  <a:cubicBezTo>
                    <a:pt x="0" y="54"/>
                    <a:pt x="268" y="288"/>
                    <a:pt x="569" y="589"/>
                  </a:cubicBezTo>
                  <a:cubicBezTo>
                    <a:pt x="861" y="897"/>
                    <a:pt x="1074" y="1174"/>
                    <a:pt x="1117" y="1174"/>
                  </a:cubicBezTo>
                  <a:cubicBezTo>
                    <a:pt x="1118" y="1174"/>
                    <a:pt x="1119" y="1174"/>
                    <a:pt x="1120" y="1174"/>
                  </a:cubicBezTo>
                  <a:cubicBezTo>
                    <a:pt x="1153" y="1140"/>
                    <a:pt x="1003" y="806"/>
                    <a:pt x="686" y="472"/>
                  </a:cubicBezTo>
                  <a:cubicBezTo>
                    <a:pt x="408" y="179"/>
                    <a:pt x="103" y="0"/>
                    <a:pt x="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1" name="Google Shape;1321;p34"/>
            <p:cNvSpPr/>
            <p:nvPr/>
          </p:nvSpPr>
          <p:spPr>
            <a:xfrm>
              <a:off x="7631045" y="2235249"/>
              <a:ext cx="13949" cy="48807"/>
            </a:xfrm>
            <a:custGeom>
              <a:rect b="b" l="l" r="r" t="t"/>
              <a:pathLst>
                <a:path extrusionOk="0" h="1522" w="435">
                  <a:moveTo>
                    <a:pt x="384" y="0"/>
                  </a:moveTo>
                  <a:cubicBezTo>
                    <a:pt x="351" y="0"/>
                    <a:pt x="234" y="318"/>
                    <a:pt x="134" y="752"/>
                  </a:cubicBezTo>
                  <a:cubicBezTo>
                    <a:pt x="33" y="1170"/>
                    <a:pt x="0" y="1504"/>
                    <a:pt x="33" y="1521"/>
                  </a:cubicBezTo>
                  <a:cubicBezTo>
                    <a:pt x="35" y="1521"/>
                    <a:pt x="36" y="1522"/>
                    <a:pt x="37" y="1522"/>
                  </a:cubicBezTo>
                  <a:cubicBezTo>
                    <a:pt x="89" y="1522"/>
                    <a:pt x="203" y="1193"/>
                    <a:pt x="301" y="786"/>
                  </a:cubicBezTo>
                  <a:cubicBezTo>
                    <a:pt x="401" y="368"/>
                    <a:pt x="434" y="17"/>
                    <a:pt x="3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2" name="Google Shape;1322;p34"/>
            <p:cNvSpPr/>
            <p:nvPr/>
          </p:nvSpPr>
          <p:spPr>
            <a:xfrm>
              <a:off x="7977695" y="2810219"/>
              <a:ext cx="21998" cy="16835"/>
            </a:xfrm>
            <a:custGeom>
              <a:rect b="b" l="l" r="r" t="t"/>
              <a:pathLst>
                <a:path extrusionOk="0" h="525" w="686">
                  <a:moveTo>
                    <a:pt x="60" y="1"/>
                  </a:moveTo>
                  <a:cubicBezTo>
                    <a:pt x="46" y="1"/>
                    <a:pt x="37" y="6"/>
                    <a:pt x="34" y="15"/>
                  </a:cubicBezTo>
                  <a:cubicBezTo>
                    <a:pt x="1" y="49"/>
                    <a:pt x="117" y="183"/>
                    <a:pt x="285" y="333"/>
                  </a:cubicBezTo>
                  <a:cubicBezTo>
                    <a:pt x="441" y="447"/>
                    <a:pt x="585" y="524"/>
                    <a:pt x="645" y="524"/>
                  </a:cubicBezTo>
                  <a:cubicBezTo>
                    <a:pt x="656" y="524"/>
                    <a:pt x="664" y="522"/>
                    <a:pt x="669" y="517"/>
                  </a:cubicBezTo>
                  <a:cubicBezTo>
                    <a:pt x="686" y="483"/>
                    <a:pt x="569" y="333"/>
                    <a:pt x="402" y="199"/>
                  </a:cubicBezTo>
                  <a:cubicBezTo>
                    <a:pt x="254" y="79"/>
                    <a:pt x="117" y="1"/>
                    <a:pt x="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3" name="Google Shape;1323;p34"/>
            <p:cNvSpPr/>
            <p:nvPr/>
          </p:nvSpPr>
          <p:spPr>
            <a:xfrm>
              <a:off x="7576370" y="2868902"/>
              <a:ext cx="63814" cy="6157"/>
            </a:xfrm>
            <a:custGeom>
              <a:rect b="b" l="l" r="r" t="t"/>
              <a:pathLst>
                <a:path extrusionOk="0" h="192" w="1990">
                  <a:moveTo>
                    <a:pt x="1401" y="0"/>
                  </a:moveTo>
                  <a:cubicBezTo>
                    <a:pt x="1275" y="0"/>
                    <a:pt x="1134" y="2"/>
                    <a:pt x="987" y="7"/>
                  </a:cubicBezTo>
                  <a:cubicBezTo>
                    <a:pt x="435" y="23"/>
                    <a:pt x="1" y="90"/>
                    <a:pt x="1" y="140"/>
                  </a:cubicBezTo>
                  <a:cubicBezTo>
                    <a:pt x="1" y="173"/>
                    <a:pt x="189" y="191"/>
                    <a:pt x="471" y="191"/>
                  </a:cubicBezTo>
                  <a:cubicBezTo>
                    <a:pt x="625" y="191"/>
                    <a:pt x="808" y="186"/>
                    <a:pt x="1003" y="174"/>
                  </a:cubicBezTo>
                  <a:cubicBezTo>
                    <a:pt x="1538" y="157"/>
                    <a:pt x="1989" y="90"/>
                    <a:pt x="1989" y="40"/>
                  </a:cubicBezTo>
                  <a:cubicBezTo>
                    <a:pt x="1989" y="16"/>
                    <a:pt x="1747" y="0"/>
                    <a:pt x="14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4" name="Google Shape;1324;p34"/>
            <p:cNvSpPr/>
            <p:nvPr/>
          </p:nvSpPr>
          <p:spPr>
            <a:xfrm>
              <a:off x="7829286" y="2619385"/>
              <a:ext cx="196125" cy="114770"/>
            </a:xfrm>
            <a:custGeom>
              <a:rect b="b" l="l" r="r" t="t"/>
              <a:pathLst>
                <a:path extrusionOk="0" h="3579" w="6116">
                  <a:moveTo>
                    <a:pt x="21" y="0"/>
                  </a:moveTo>
                  <a:cubicBezTo>
                    <a:pt x="19" y="0"/>
                    <a:pt x="18" y="1"/>
                    <a:pt x="17" y="1"/>
                  </a:cubicBezTo>
                  <a:cubicBezTo>
                    <a:pt x="0" y="52"/>
                    <a:pt x="1337" y="870"/>
                    <a:pt x="3008" y="1856"/>
                  </a:cubicBezTo>
                  <a:cubicBezTo>
                    <a:pt x="4660" y="2821"/>
                    <a:pt x="6008" y="3578"/>
                    <a:pt x="6095" y="3578"/>
                  </a:cubicBezTo>
                  <a:cubicBezTo>
                    <a:pt x="6097" y="3578"/>
                    <a:pt x="6098" y="3578"/>
                    <a:pt x="6099" y="3577"/>
                  </a:cubicBezTo>
                  <a:cubicBezTo>
                    <a:pt x="6116" y="3527"/>
                    <a:pt x="4779" y="2692"/>
                    <a:pt x="3108" y="1722"/>
                  </a:cubicBezTo>
                  <a:cubicBezTo>
                    <a:pt x="1456" y="757"/>
                    <a:pt x="108" y="0"/>
                    <a:pt x="2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5" name="Google Shape;1325;p34"/>
            <p:cNvSpPr/>
            <p:nvPr/>
          </p:nvSpPr>
          <p:spPr>
            <a:xfrm>
              <a:off x="7260248" y="2870698"/>
              <a:ext cx="834813" cy="1756401"/>
            </a:xfrm>
            <a:custGeom>
              <a:rect b="b" l="l" r="r" t="t"/>
              <a:pathLst>
                <a:path extrusionOk="0" h="54772" w="26033">
                  <a:moveTo>
                    <a:pt x="24145" y="1"/>
                  </a:moveTo>
                  <a:lnTo>
                    <a:pt x="9575" y="3693"/>
                  </a:lnTo>
                  <a:lnTo>
                    <a:pt x="3844" y="28556"/>
                  </a:lnTo>
                  <a:lnTo>
                    <a:pt x="1" y="54771"/>
                  </a:lnTo>
                  <a:lnTo>
                    <a:pt x="4596" y="54771"/>
                  </a:lnTo>
                  <a:cubicBezTo>
                    <a:pt x="4596" y="54771"/>
                    <a:pt x="10210" y="31797"/>
                    <a:pt x="10527" y="29592"/>
                  </a:cubicBezTo>
                  <a:cubicBezTo>
                    <a:pt x="10778" y="27787"/>
                    <a:pt x="19483" y="15991"/>
                    <a:pt x="22925" y="10728"/>
                  </a:cubicBezTo>
                  <a:cubicBezTo>
                    <a:pt x="23643" y="9608"/>
                    <a:pt x="24211" y="8856"/>
                    <a:pt x="24379" y="8505"/>
                  </a:cubicBezTo>
                  <a:cubicBezTo>
                    <a:pt x="26033" y="5114"/>
                    <a:pt x="24312" y="17"/>
                    <a:pt x="2414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6" name="Google Shape;1326;p34"/>
            <p:cNvSpPr/>
            <p:nvPr/>
          </p:nvSpPr>
          <p:spPr>
            <a:xfrm>
              <a:off x="7529776" y="3736553"/>
              <a:ext cx="79335" cy="247048"/>
            </a:xfrm>
            <a:custGeom>
              <a:rect b="b" l="l" r="r" t="t"/>
              <a:pathLst>
                <a:path extrusionOk="0" h="7704" w="2474">
                  <a:moveTo>
                    <a:pt x="1003" y="1"/>
                  </a:moveTo>
                  <a:cubicBezTo>
                    <a:pt x="1003" y="1"/>
                    <a:pt x="84" y="3777"/>
                    <a:pt x="50" y="5347"/>
                  </a:cubicBezTo>
                  <a:cubicBezTo>
                    <a:pt x="0" y="6233"/>
                    <a:pt x="351" y="7102"/>
                    <a:pt x="1003" y="7703"/>
                  </a:cubicBezTo>
                  <a:lnTo>
                    <a:pt x="1404" y="6400"/>
                  </a:lnTo>
                  <a:cubicBezTo>
                    <a:pt x="1404" y="6400"/>
                    <a:pt x="1203" y="6049"/>
                    <a:pt x="1253" y="4963"/>
                  </a:cubicBezTo>
                  <a:cubicBezTo>
                    <a:pt x="1320" y="3994"/>
                    <a:pt x="2473" y="920"/>
                    <a:pt x="2473" y="920"/>
                  </a:cubicBezTo>
                  <a:lnTo>
                    <a:pt x="1003" y="1"/>
                  </a:ln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7" name="Google Shape;1327;p34"/>
            <p:cNvSpPr/>
            <p:nvPr/>
          </p:nvSpPr>
          <p:spPr>
            <a:xfrm>
              <a:off x="7553345" y="3273626"/>
              <a:ext cx="721230" cy="1208816"/>
            </a:xfrm>
            <a:custGeom>
              <a:rect b="b" l="l" r="r" t="t"/>
              <a:pathLst>
                <a:path extrusionOk="0" h="37696" w="22491">
                  <a:moveTo>
                    <a:pt x="4545" y="1"/>
                  </a:moveTo>
                  <a:cubicBezTo>
                    <a:pt x="4545" y="1"/>
                    <a:pt x="0" y="17778"/>
                    <a:pt x="385" y="20268"/>
                  </a:cubicBezTo>
                  <a:cubicBezTo>
                    <a:pt x="736" y="22457"/>
                    <a:pt x="19315" y="37695"/>
                    <a:pt x="19315" y="37695"/>
                  </a:cubicBezTo>
                  <a:lnTo>
                    <a:pt x="22490" y="33919"/>
                  </a:lnTo>
                  <a:lnTo>
                    <a:pt x="7369" y="18196"/>
                  </a:lnTo>
                  <a:lnTo>
                    <a:pt x="12198" y="201"/>
                  </a:lnTo>
                  <a:lnTo>
                    <a:pt x="454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8" name="Google Shape;1328;p34"/>
            <p:cNvSpPr/>
            <p:nvPr/>
          </p:nvSpPr>
          <p:spPr>
            <a:xfrm>
              <a:off x="8088135" y="4338267"/>
              <a:ext cx="193399" cy="239095"/>
            </a:xfrm>
            <a:custGeom>
              <a:rect b="b" l="l" r="r" t="t"/>
              <a:pathLst>
                <a:path extrusionOk="0" h="7456" w="6031">
                  <a:moveTo>
                    <a:pt x="5128" y="0"/>
                  </a:moveTo>
                  <a:lnTo>
                    <a:pt x="1736" y="4027"/>
                  </a:lnTo>
                  <a:cubicBezTo>
                    <a:pt x="1736" y="4027"/>
                    <a:pt x="0" y="7455"/>
                    <a:pt x="468" y="7455"/>
                  </a:cubicBezTo>
                  <a:cubicBezTo>
                    <a:pt x="500" y="7455"/>
                    <a:pt x="544" y="7438"/>
                    <a:pt x="600" y="7402"/>
                  </a:cubicBezTo>
                  <a:cubicBezTo>
                    <a:pt x="1369" y="6901"/>
                    <a:pt x="4092" y="3459"/>
                    <a:pt x="4877" y="2406"/>
                  </a:cubicBezTo>
                  <a:lnTo>
                    <a:pt x="6030" y="853"/>
                  </a:lnTo>
                  <a:lnTo>
                    <a:pt x="512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9" name="Google Shape;1329;p34"/>
            <p:cNvSpPr/>
            <p:nvPr/>
          </p:nvSpPr>
          <p:spPr>
            <a:xfrm>
              <a:off x="8098236" y="4363953"/>
              <a:ext cx="182753" cy="209561"/>
            </a:xfrm>
            <a:custGeom>
              <a:rect b="b" l="l" r="r" t="t"/>
              <a:pathLst>
                <a:path extrusionOk="0" h="6535" w="5699">
                  <a:moveTo>
                    <a:pt x="5664" y="1"/>
                  </a:moveTo>
                  <a:cubicBezTo>
                    <a:pt x="5602" y="1"/>
                    <a:pt x="4327" y="1426"/>
                    <a:pt x="2791" y="3209"/>
                  </a:cubicBezTo>
                  <a:cubicBezTo>
                    <a:pt x="1237" y="5014"/>
                    <a:pt x="1" y="6501"/>
                    <a:pt x="34" y="6534"/>
                  </a:cubicBezTo>
                  <a:cubicBezTo>
                    <a:pt x="35" y="6535"/>
                    <a:pt x="35" y="6535"/>
                    <a:pt x="35" y="6535"/>
                  </a:cubicBezTo>
                  <a:cubicBezTo>
                    <a:pt x="83" y="6535"/>
                    <a:pt x="1363" y="5104"/>
                    <a:pt x="2908" y="3310"/>
                  </a:cubicBezTo>
                  <a:cubicBezTo>
                    <a:pt x="4462" y="1522"/>
                    <a:pt x="5699" y="35"/>
                    <a:pt x="5665" y="1"/>
                  </a:cubicBezTo>
                  <a:cubicBezTo>
                    <a:pt x="5665" y="1"/>
                    <a:pt x="5664" y="1"/>
                    <a:pt x="566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0" name="Google Shape;1330;p34"/>
            <p:cNvSpPr/>
            <p:nvPr/>
          </p:nvSpPr>
          <p:spPr>
            <a:xfrm>
              <a:off x="8246132" y="4347727"/>
              <a:ext cx="16098" cy="50057"/>
            </a:xfrm>
            <a:custGeom>
              <a:rect b="b" l="l" r="r" t="t"/>
              <a:pathLst>
                <a:path extrusionOk="0" h="1561" w="502">
                  <a:moveTo>
                    <a:pt x="471" y="1"/>
                  </a:moveTo>
                  <a:cubicBezTo>
                    <a:pt x="437" y="1"/>
                    <a:pt x="344" y="30"/>
                    <a:pt x="251" y="123"/>
                  </a:cubicBezTo>
                  <a:cubicBezTo>
                    <a:pt x="117" y="290"/>
                    <a:pt x="34" y="491"/>
                    <a:pt x="17" y="708"/>
                  </a:cubicBezTo>
                  <a:cubicBezTo>
                    <a:pt x="1" y="925"/>
                    <a:pt x="34" y="1126"/>
                    <a:pt x="84" y="1326"/>
                  </a:cubicBezTo>
                  <a:cubicBezTo>
                    <a:pt x="134" y="1477"/>
                    <a:pt x="184" y="1560"/>
                    <a:pt x="201" y="1560"/>
                  </a:cubicBezTo>
                  <a:cubicBezTo>
                    <a:pt x="218" y="1543"/>
                    <a:pt x="218" y="1460"/>
                    <a:pt x="201" y="1309"/>
                  </a:cubicBezTo>
                  <a:cubicBezTo>
                    <a:pt x="168" y="1109"/>
                    <a:pt x="168" y="925"/>
                    <a:pt x="168" y="725"/>
                  </a:cubicBezTo>
                  <a:cubicBezTo>
                    <a:pt x="184" y="541"/>
                    <a:pt x="251" y="357"/>
                    <a:pt x="351" y="207"/>
                  </a:cubicBezTo>
                  <a:cubicBezTo>
                    <a:pt x="418" y="90"/>
                    <a:pt x="502" y="23"/>
                    <a:pt x="485" y="6"/>
                  </a:cubicBezTo>
                  <a:cubicBezTo>
                    <a:pt x="485" y="3"/>
                    <a:pt x="480" y="1"/>
                    <a:pt x="4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1" name="Google Shape;1331;p34"/>
            <p:cNvSpPr/>
            <p:nvPr/>
          </p:nvSpPr>
          <p:spPr>
            <a:xfrm>
              <a:off x="8138962" y="4473271"/>
              <a:ext cx="24147" cy="5932"/>
            </a:xfrm>
            <a:custGeom>
              <a:rect b="b" l="l" r="r" t="t"/>
              <a:pathLst>
                <a:path extrusionOk="0" h="185" w="753">
                  <a:moveTo>
                    <a:pt x="368" y="1"/>
                  </a:moveTo>
                  <a:cubicBezTo>
                    <a:pt x="168" y="18"/>
                    <a:pt x="1" y="85"/>
                    <a:pt x="18" y="135"/>
                  </a:cubicBezTo>
                  <a:cubicBezTo>
                    <a:pt x="18" y="185"/>
                    <a:pt x="185" y="185"/>
                    <a:pt x="385" y="185"/>
                  </a:cubicBezTo>
                  <a:cubicBezTo>
                    <a:pt x="569" y="168"/>
                    <a:pt x="736" y="168"/>
                    <a:pt x="736" y="118"/>
                  </a:cubicBezTo>
                  <a:cubicBezTo>
                    <a:pt x="753" y="68"/>
                    <a:pt x="586" y="1"/>
                    <a:pt x="3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2" name="Google Shape;1332;p34"/>
            <p:cNvSpPr/>
            <p:nvPr/>
          </p:nvSpPr>
          <p:spPr>
            <a:xfrm>
              <a:off x="8133094" y="4486547"/>
              <a:ext cx="22511" cy="5516"/>
            </a:xfrm>
            <a:custGeom>
              <a:rect b="b" l="l" r="r" t="t"/>
              <a:pathLst>
                <a:path extrusionOk="0" h="172" w="702">
                  <a:moveTo>
                    <a:pt x="446" y="0"/>
                  </a:moveTo>
                  <a:cubicBezTo>
                    <a:pt x="415" y="0"/>
                    <a:pt x="383" y="2"/>
                    <a:pt x="351" y="5"/>
                  </a:cubicBezTo>
                  <a:cubicBezTo>
                    <a:pt x="150" y="5"/>
                    <a:pt x="0" y="38"/>
                    <a:pt x="0" y="88"/>
                  </a:cubicBezTo>
                  <a:cubicBezTo>
                    <a:pt x="0" y="138"/>
                    <a:pt x="167" y="172"/>
                    <a:pt x="351" y="172"/>
                  </a:cubicBezTo>
                  <a:cubicBezTo>
                    <a:pt x="535" y="155"/>
                    <a:pt x="702" y="122"/>
                    <a:pt x="702" y="72"/>
                  </a:cubicBezTo>
                  <a:cubicBezTo>
                    <a:pt x="702" y="30"/>
                    <a:pt x="589" y="0"/>
                    <a:pt x="4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3" name="Google Shape;1333;p34"/>
            <p:cNvSpPr/>
            <p:nvPr/>
          </p:nvSpPr>
          <p:spPr>
            <a:xfrm>
              <a:off x="8128251" y="4498028"/>
              <a:ext cx="18246" cy="6157"/>
            </a:xfrm>
            <a:custGeom>
              <a:rect b="b" l="l" r="r" t="t"/>
              <a:pathLst>
                <a:path extrusionOk="0" h="192" w="569">
                  <a:moveTo>
                    <a:pt x="165" y="1"/>
                  </a:moveTo>
                  <a:cubicBezTo>
                    <a:pt x="70" y="1"/>
                    <a:pt x="1" y="28"/>
                    <a:pt x="1" y="64"/>
                  </a:cubicBezTo>
                  <a:cubicBezTo>
                    <a:pt x="1" y="115"/>
                    <a:pt x="118" y="148"/>
                    <a:pt x="268" y="181"/>
                  </a:cubicBezTo>
                  <a:cubicBezTo>
                    <a:pt x="323" y="187"/>
                    <a:pt x="374" y="191"/>
                    <a:pt x="416" y="191"/>
                  </a:cubicBezTo>
                  <a:cubicBezTo>
                    <a:pt x="491" y="191"/>
                    <a:pt x="541" y="180"/>
                    <a:pt x="552" y="148"/>
                  </a:cubicBezTo>
                  <a:cubicBezTo>
                    <a:pt x="569" y="98"/>
                    <a:pt x="452" y="31"/>
                    <a:pt x="285" y="14"/>
                  </a:cubicBezTo>
                  <a:cubicBezTo>
                    <a:pt x="243" y="5"/>
                    <a:pt x="202" y="1"/>
                    <a:pt x="1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4" name="Google Shape;1334;p34"/>
            <p:cNvSpPr/>
            <p:nvPr/>
          </p:nvSpPr>
          <p:spPr>
            <a:xfrm>
              <a:off x="8091278" y="4442198"/>
              <a:ext cx="50410" cy="36493"/>
            </a:xfrm>
            <a:custGeom>
              <a:rect b="b" l="l" r="r" t="t"/>
              <a:pathLst>
                <a:path extrusionOk="0" h="1138" w="1572">
                  <a:moveTo>
                    <a:pt x="349" y="178"/>
                  </a:moveTo>
                  <a:cubicBezTo>
                    <a:pt x="392" y="178"/>
                    <a:pt x="440" y="186"/>
                    <a:pt x="485" y="201"/>
                  </a:cubicBezTo>
                  <a:cubicBezTo>
                    <a:pt x="586" y="235"/>
                    <a:pt x="686" y="285"/>
                    <a:pt x="786" y="335"/>
                  </a:cubicBezTo>
                  <a:cubicBezTo>
                    <a:pt x="936" y="435"/>
                    <a:pt x="1070" y="569"/>
                    <a:pt x="1187" y="719"/>
                  </a:cubicBezTo>
                  <a:cubicBezTo>
                    <a:pt x="1285" y="833"/>
                    <a:pt x="1360" y="929"/>
                    <a:pt x="1415" y="1001"/>
                  </a:cubicBezTo>
                  <a:lnTo>
                    <a:pt x="1415" y="1001"/>
                  </a:lnTo>
                  <a:cubicBezTo>
                    <a:pt x="1305" y="946"/>
                    <a:pt x="1195" y="904"/>
                    <a:pt x="1070" y="870"/>
                  </a:cubicBezTo>
                  <a:cubicBezTo>
                    <a:pt x="903" y="786"/>
                    <a:pt x="736" y="703"/>
                    <a:pt x="569" y="602"/>
                  </a:cubicBezTo>
                  <a:cubicBezTo>
                    <a:pt x="469" y="552"/>
                    <a:pt x="385" y="485"/>
                    <a:pt x="285" y="419"/>
                  </a:cubicBezTo>
                  <a:cubicBezTo>
                    <a:pt x="218" y="368"/>
                    <a:pt x="185" y="268"/>
                    <a:pt x="235" y="218"/>
                  </a:cubicBezTo>
                  <a:cubicBezTo>
                    <a:pt x="253" y="190"/>
                    <a:pt x="297" y="178"/>
                    <a:pt x="349" y="178"/>
                  </a:cubicBezTo>
                  <a:close/>
                  <a:moveTo>
                    <a:pt x="335" y="1"/>
                  </a:moveTo>
                  <a:cubicBezTo>
                    <a:pt x="251" y="1"/>
                    <a:pt x="168" y="34"/>
                    <a:pt x="101" y="101"/>
                  </a:cubicBezTo>
                  <a:cubicBezTo>
                    <a:pt x="1" y="252"/>
                    <a:pt x="34" y="452"/>
                    <a:pt x="185" y="552"/>
                  </a:cubicBezTo>
                  <a:cubicBezTo>
                    <a:pt x="268" y="619"/>
                    <a:pt x="385" y="686"/>
                    <a:pt x="485" y="753"/>
                  </a:cubicBezTo>
                  <a:cubicBezTo>
                    <a:pt x="652" y="836"/>
                    <a:pt x="836" y="920"/>
                    <a:pt x="1037" y="970"/>
                  </a:cubicBezTo>
                  <a:cubicBezTo>
                    <a:pt x="1176" y="1040"/>
                    <a:pt x="1327" y="1074"/>
                    <a:pt x="1480" y="1084"/>
                  </a:cubicBezTo>
                  <a:lnTo>
                    <a:pt x="1480" y="1084"/>
                  </a:lnTo>
                  <a:cubicBezTo>
                    <a:pt x="1508" y="1118"/>
                    <a:pt x="1527" y="1137"/>
                    <a:pt x="1538" y="1137"/>
                  </a:cubicBezTo>
                  <a:cubicBezTo>
                    <a:pt x="1533" y="1120"/>
                    <a:pt x="1528" y="1103"/>
                    <a:pt x="1523" y="1086"/>
                  </a:cubicBezTo>
                  <a:lnTo>
                    <a:pt x="1523" y="1086"/>
                  </a:lnTo>
                  <a:cubicBezTo>
                    <a:pt x="1539" y="1087"/>
                    <a:pt x="1555" y="1087"/>
                    <a:pt x="1571" y="1087"/>
                  </a:cubicBezTo>
                  <a:cubicBezTo>
                    <a:pt x="1551" y="1075"/>
                    <a:pt x="1532" y="1063"/>
                    <a:pt x="1512" y="1052"/>
                  </a:cubicBezTo>
                  <a:lnTo>
                    <a:pt x="1512" y="1052"/>
                  </a:lnTo>
                  <a:cubicBezTo>
                    <a:pt x="1461" y="902"/>
                    <a:pt x="1386" y="763"/>
                    <a:pt x="1287" y="636"/>
                  </a:cubicBezTo>
                  <a:cubicBezTo>
                    <a:pt x="1170" y="469"/>
                    <a:pt x="1037" y="318"/>
                    <a:pt x="870" y="201"/>
                  </a:cubicBezTo>
                  <a:cubicBezTo>
                    <a:pt x="769" y="135"/>
                    <a:pt x="652" y="84"/>
                    <a:pt x="535" y="51"/>
                  </a:cubicBezTo>
                  <a:cubicBezTo>
                    <a:pt x="469" y="18"/>
                    <a:pt x="402" y="18"/>
                    <a:pt x="3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5" name="Google Shape;1335;p34"/>
            <p:cNvSpPr/>
            <p:nvPr/>
          </p:nvSpPr>
          <p:spPr>
            <a:xfrm>
              <a:off x="8081625" y="4470834"/>
              <a:ext cx="57914" cy="23730"/>
            </a:xfrm>
            <a:custGeom>
              <a:rect b="b" l="l" r="r" t="t"/>
              <a:pathLst>
                <a:path extrusionOk="0" h="740" w="1806">
                  <a:moveTo>
                    <a:pt x="1034" y="0"/>
                  </a:moveTo>
                  <a:cubicBezTo>
                    <a:pt x="907" y="0"/>
                    <a:pt x="780" y="12"/>
                    <a:pt x="653" y="44"/>
                  </a:cubicBezTo>
                  <a:cubicBezTo>
                    <a:pt x="536" y="60"/>
                    <a:pt x="419" y="94"/>
                    <a:pt x="302" y="144"/>
                  </a:cubicBezTo>
                  <a:cubicBezTo>
                    <a:pt x="235" y="161"/>
                    <a:pt x="168" y="194"/>
                    <a:pt x="118" y="244"/>
                  </a:cubicBezTo>
                  <a:cubicBezTo>
                    <a:pt x="85" y="261"/>
                    <a:pt x="51" y="294"/>
                    <a:pt x="34" y="344"/>
                  </a:cubicBezTo>
                  <a:cubicBezTo>
                    <a:pt x="1" y="394"/>
                    <a:pt x="1" y="445"/>
                    <a:pt x="34" y="495"/>
                  </a:cubicBezTo>
                  <a:cubicBezTo>
                    <a:pt x="118" y="628"/>
                    <a:pt x="252" y="712"/>
                    <a:pt x="419" y="729"/>
                  </a:cubicBezTo>
                  <a:cubicBezTo>
                    <a:pt x="467" y="736"/>
                    <a:pt x="518" y="740"/>
                    <a:pt x="570" y="740"/>
                  </a:cubicBezTo>
                  <a:cubicBezTo>
                    <a:pt x="644" y="740"/>
                    <a:pt x="718" y="731"/>
                    <a:pt x="786" y="712"/>
                  </a:cubicBezTo>
                  <a:cubicBezTo>
                    <a:pt x="987" y="678"/>
                    <a:pt x="1187" y="612"/>
                    <a:pt x="1371" y="511"/>
                  </a:cubicBezTo>
                  <a:cubicBezTo>
                    <a:pt x="1689" y="361"/>
                    <a:pt x="1806" y="161"/>
                    <a:pt x="1789" y="161"/>
                  </a:cubicBezTo>
                  <a:lnTo>
                    <a:pt x="1789" y="161"/>
                  </a:lnTo>
                  <a:cubicBezTo>
                    <a:pt x="1638" y="244"/>
                    <a:pt x="1488" y="328"/>
                    <a:pt x="1321" y="394"/>
                  </a:cubicBezTo>
                  <a:cubicBezTo>
                    <a:pt x="1137" y="478"/>
                    <a:pt x="953" y="528"/>
                    <a:pt x="770" y="562"/>
                  </a:cubicBezTo>
                  <a:cubicBezTo>
                    <a:pt x="711" y="570"/>
                    <a:pt x="657" y="574"/>
                    <a:pt x="602" y="574"/>
                  </a:cubicBezTo>
                  <a:cubicBezTo>
                    <a:pt x="548" y="574"/>
                    <a:pt x="494" y="570"/>
                    <a:pt x="435" y="562"/>
                  </a:cubicBezTo>
                  <a:cubicBezTo>
                    <a:pt x="352" y="545"/>
                    <a:pt x="252" y="511"/>
                    <a:pt x="185" y="428"/>
                  </a:cubicBezTo>
                  <a:cubicBezTo>
                    <a:pt x="151" y="428"/>
                    <a:pt x="268" y="328"/>
                    <a:pt x="369" y="294"/>
                  </a:cubicBezTo>
                  <a:cubicBezTo>
                    <a:pt x="469" y="244"/>
                    <a:pt x="569" y="211"/>
                    <a:pt x="686" y="194"/>
                  </a:cubicBezTo>
                  <a:cubicBezTo>
                    <a:pt x="824" y="156"/>
                    <a:pt x="971" y="138"/>
                    <a:pt x="1114" y="138"/>
                  </a:cubicBezTo>
                  <a:cubicBezTo>
                    <a:pt x="1161" y="138"/>
                    <a:pt x="1208" y="140"/>
                    <a:pt x="1254" y="144"/>
                  </a:cubicBezTo>
                  <a:cubicBezTo>
                    <a:pt x="1346" y="152"/>
                    <a:pt x="1438" y="156"/>
                    <a:pt x="1530" y="156"/>
                  </a:cubicBezTo>
                  <a:cubicBezTo>
                    <a:pt x="1622" y="156"/>
                    <a:pt x="1714" y="152"/>
                    <a:pt x="1806" y="144"/>
                  </a:cubicBezTo>
                  <a:cubicBezTo>
                    <a:pt x="1638" y="60"/>
                    <a:pt x="1455" y="10"/>
                    <a:pt x="1254" y="10"/>
                  </a:cubicBezTo>
                  <a:cubicBezTo>
                    <a:pt x="1181" y="4"/>
                    <a:pt x="1107" y="0"/>
                    <a:pt x="10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6" name="Google Shape;1336;p34"/>
            <p:cNvSpPr/>
            <p:nvPr/>
          </p:nvSpPr>
          <p:spPr>
            <a:xfrm>
              <a:off x="8144317" y="4338780"/>
              <a:ext cx="109895" cy="125993"/>
            </a:xfrm>
            <a:custGeom>
              <a:rect b="b" l="l" r="r" t="t"/>
              <a:pathLst>
                <a:path extrusionOk="0" h="3929" w="3427">
                  <a:moveTo>
                    <a:pt x="3373" y="0"/>
                  </a:moveTo>
                  <a:cubicBezTo>
                    <a:pt x="3298" y="0"/>
                    <a:pt x="2574" y="857"/>
                    <a:pt x="1672" y="1923"/>
                  </a:cubicBezTo>
                  <a:cubicBezTo>
                    <a:pt x="769" y="3025"/>
                    <a:pt x="1" y="3894"/>
                    <a:pt x="51" y="3928"/>
                  </a:cubicBezTo>
                  <a:cubicBezTo>
                    <a:pt x="52" y="3928"/>
                    <a:pt x="53" y="3929"/>
                    <a:pt x="55" y="3929"/>
                  </a:cubicBezTo>
                  <a:cubicBezTo>
                    <a:pt x="134" y="3929"/>
                    <a:pt x="954" y="3121"/>
                    <a:pt x="1839" y="2056"/>
                  </a:cubicBezTo>
                  <a:cubicBezTo>
                    <a:pt x="2758" y="954"/>
                    <a:pt x="3426" y="18"/>
                    <a:pt x="3376" y="1"/>
                  </a:cubicBezTo>
                  <a:cubicBezTo>
                    <a:pt x="3375" y="1"/>
                    <a:pt x="3374" y="0"/>
                    <a:pt x="33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7" name="Google Shape;1337;p34"/>
            <p:cNvSpPr/>
            <p:nvPr/>
          </p:nvSpPr>
          <p:spPr>
            <a:xfrm>
              <a:off x="7107030" y="4625464"/>
              <a:ext cx="302204" cy="48711"/>
            </a:xfrm>
            <a:custGeom>
              <a:rect b="b" l="l" r="r" t="t"/>
              <a:pathLst>
                <a:path extrusionOk="0" h="1519" w="9424">
                  <a:moveTo>
                    <a:pt x="9424" y="0"/>
                  </a:moveTo>
                  <a:lnTo>
                    <a:pt x="4612" y="50"/>
                  </a:lnTo>
                  <a:cubicBezTo>
                    <a:pt x="4612" y="50"/>
                    <a:pt x="0" y="902"/>
                    <a:pt x="1019" y="1237"/>
                  </a:cubicBezTo>
                  <a:cubicBezTo>
                    <a:pt x="1721" y="1462"/>
                    <a:pt x="5111" y="1519"/>
                    <a:pt x="7347" y="1519"/>
                  </a:cubicBezTo>
                  <a:cubicBezTo>
                    <a:pt x="8092" y="1519"/>
                    <a:pt x="8709" y="1512"/>
                    <a:pt x="9056" y="1504"/>
                  </a:cubicBezTo>
                  <a:lnTo>
                    <a:pt x="9374" y="1504"/>
                  </a:lnTo>
                  <a:lnTo>
                    <a:pt x="942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8" name="Google Shape;1338;p34"/>
            <p:cNvSpPr/>
            <p:nvPr/>
          </p:nvSpPr>
          <p:spPr>
            <a:xfrm>
              <a:off x="7136500" y="4656986"/>
              <a:ext cx="271131" cy="12538"/>
            </a:xfrm>
            <a:custGeom>
              <a:rect b="b" l="l" r="r" t="t"/>
              <a:pathLst>
                <a:path extrusionOk="0" h="391" w="8455">
                  <a:moveTo>
                    <a:pt x="379" y="0"/>
                  </a:moveTo>
                  <a:cubicBezTo>
                    <a:pt x="136" y="0"/>
                    <a:pt x="0" y="6"/>
                    <a:pt x="0" y="20"/>
                  </a:cubicBezTo>
                  <a:cubicBezTo>
                    <a:pt x="0" y="53"/>
                    <a:pt x="1888" y="170"/>
                    <a:pt x="4211" y="270"/>
                  </a:cubicBezTo>
                  <a:cubicBezTo>
                    <a:pt x="5923" y="344"/>
                    <a:pt x="7394" y="390"/>
                    <a:pt x="8059" y="390"/>
                  </a:cubicBezTo>
                  <a:cubicBezTo>
                    <a:pt x="8302" y="390"/>
                    <a:pt x="8438" y="384"/>
                    <a:pt x="8438" y="371"/>
                  </a:cubicBezTo>
                  <a:cubicBezTo>
                    <a:pt x="8455" y="320"/>
                    <a:pt x="6550" y="203"/>
                    <a:pt x="4227" y="120"/>
                  </a:cubicBezTo>
                  <a:cubicBezTo>
                    <a:pt x="2515" y="47"/>
                    <a:pt x="1044" y="0"/>
                    <a:pt x="3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9" name="Google Shape;1339;p34"/>
            <p:cNvSpPr/>
            <p:nvPr/>
          </p:nvSpPr>
          <p:spPr>
            <a:xfrm>
              <a:off x="7357766" y="4639317"/>
              <a:ext cx="48807" cy="26969"/>
            </a:xfrm>
            <a:custGeom>
              <a:rect b="b" l="l" r="r" t="t"/>
              <a:pathLst>
                <a:path extrusionOk="0" h="841" w="1522">
                  <a:moveTo>
                    <a:pt x="1187" y="0"/>
                  </a:moveTo>
                  <a:cubicBezTo>
                    <a:pt x="989" y="0"/>
                    <a:pt x="782" y="65"/>
                    <a:pt x="602" y="170"/>
                  </a:cubicBezTo>
                  <a:cubicBezTo>
                    <a:pt x="435" y="287"/>
                    <a:pt x="268" y="437"/>
                    <a:pt x="151" y="604"/>
                  </a:cubicBezTo>
                  <a:cubicBezTo>
                    <a:pt x="51" y="738"/>
                    <a:pt x="1" y="821"/>
                    <a:pt x="17" y="838"/>
                  </a:cubicBezTo>
                  <a:cubicBezTo>
                    <a:pt x="21" y="840"/>
                    <a:pt x="25" y="841"/>
                    <a:pt x="29" y="841"/>
                  </a:cubicBezTo>
                  <a:cubicBezTo>
                    <a:pt x="65" y="841"/>
                    <a:pt x="130" y="778"/>
                    <a:pt x="235" y="688"/>
                  </a:cubicBezTo>
                  <a:cubicBezTo>
                    <a:pt x="385" y="537"/>
                    <a:pt x="535" y="420"/>
                    <a:pt x="702" y="303"/>
                  </a:cubicBezTo>
                  <a:cubicBezTo>
                    <a:pt x="870" y="203"/>
                    <a:pt x="1070" y="136"/>
                    <a:pt x="1254" y="120"/>
                  </a:cubicBezTo>
                  <a:cubicBezTo>
                    <a:pt x="1288" y="116"/>
                    <a:pt x="1319" y="115"/>
                    <a:pt x="1348" y="115"/>
                  </a:cubicBezTo>
                  <a:cubicBezTo>
                    <a:pt x="1399" y="115"/>
                    <a:pt x="1440" y="118"/>
                    <a:pt x="1470" y="118"/>
                  </a:cubicBezTo>
                  <a:cubicBezTo>
                    <a:pt x="1497" y="118"/>
                    <a:pt x="1515" y="115"/>
                    <a:pt x="1521" y="103"/>
                  </a:cubicBezTo>
                  <a:cubicBezTo>
                    <a:pt x="1521" y="86"/>
                    <a:pt x="1438" y="19"/>
                    <a:pt x="1254" y="3"/>
                  </a:cubicBezTo>
                  <a:cubicBezTo>
                    <a:pt x="1232" y="1"/>
                    <a:pt x="1209" y="0"/>
                    <a:pt x="11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0" name="Google Shape;1340;p34"/>
            <p:cNvSpPr/>
            <p:nvPr/>
          </p:nvSpPr>
          <p:spPr>
            <a:xfrm>
              <a:off x="7242579" y="4628959"/>
              <a:ext cx="18246" cy="18663"/>
            </a:xfrm>
            <a:custGeom>
              <a:rect b="b" l="l" r="r" t="t"/>
              <a:pathLst>
                <a:path extrusionOk="0" h="582" w="569">
                  <a:moveTo>
                    <a:pt x="51" y="1"/>
                  </a:moveTo>
                  <a:cubicBezTo>
                    <a:pt x="42" y="1"/>
                    <a:pt x="36" y="3"/>
                    <a:pt x="34" y="8"/>
                  </a:cubicBezTo>
                  <a:cubicBezTo>
                    <a:pt x="0" y="58"/>
                    <a:pt x="101" y="175"/>
                    <a:pt x="234" y="326"/>
                  </a:cubicBezTo>
                  <a:cubicBezTo>
                    <a:pt x="339" y="460"/>
                    <a:pt x="444" y="581"/>
                    <a:pt x="500" y="581"/>
                  </a:cubicBezTo>
                  <a:cubicBezTo>
                    <a:pt x="507" y="581"/>
                    <a:pt x="513" y="580"/>
                    <a:pt x="518" y="576"/>
                  </a:cubicBezTo>
                  <a:cubicBezTo>
                    <a:pt x="568" y="560"/>
                    <a:pt x="518" y="392"/>
                    <a:pt x="368" y="225"/>
                  </a:cubicBezTo>
                  <a:cubicBezTo>
                    <a:pt x="254" y="83"/>
                    <a:pt x="103" y="1"/>
                    <a:pt x="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1" name="Google Shape;1341;p34"/>
            <p:cNvSpPr/>
            <p:nvPr/>
          </p:nvSpPr>
          <p:spPr>
            <a:xfrm>
              <a:off x="7228117" y="4631685"/>
              <a:ext cx="17701" cy="17573"/>
            </a:xfrm>
            <a:custGeom>
              <a:rect b="b" l="l" r="r" t="t"/>
              <a:pathLst>
                <a:path extrusionOk="0" h="548" w="552">
                  <a:moveTo>
                    <a:pt x="52" y="0"/>
                  </a:moveTo>
                  <a:cubicBezTo>
                    <a:pt x="44" y="0"/>
                    <a:pt x="38" y="2"/>
                    <a:pt x="34" y="7"/>
                  </a:cubicBezTo>
                  <a:cubicBezTo>
                    <a:pt x="0" y="40"/>
                    <a:pt x="67" y="190"/>
                    <a:pt x="201" y="341"/>
                  </a:cubicBezTo>
                  <a:cubicBezTo>
                    <a:pt x="317" y="457"/>
                    <a:pt x="433" y="548"/>
                    <a:pt x="483" y="548"/>
                  </a:cubicBezTo>
                  <a:cubicBezTo>
                    <a:pt x="491" y="548"/>
                    <a:pt x="497" y="546"/>
                    <a:pt x="501" y="541"/>
                  </a:cubicBezTo>
                  <a:cubicBezTo>
                    <a:pt x="552" y="525"/>
                    <a:pt x="468" y="374"/>
                    <a:pt x="334" y="224"/>
                  </a:cubicBezTo>
                  <a:cubicBezTo>
                    <a:pt x="218" y="93"/>
                    <a:pt x="102" y="0"/>
                    <a:pt x="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34"/>
            <p:cNvSpPr/>
            <p:nvPr/>
          </p:nvSpPr>
          <p:spPr>
            <a:xfrm>
              <a:off x="7215771" y="4634507"/>
              <a:ext cx="12378" cy="16226"/>
            </a:xfrm>
            <a:custGeom>
              <a:rect b="b" l="l" r="r" t="t"/>
              <a:pathLst>
                <a:path extrusionOk="0" h="506" w="386">
                  <a:moveTo>
                    <a:pt x="49" y="0"/>
                  </a:moveTo>
                  <a:cubicBezTo>
                    <a:pt x="43" y="0"/>
                    <a:pt x="39" y="1"/>
                    <a:pt x="34" y="2"/>
                  </a:cubicBezTo>
                  <a:cubicBezTo>
                    <a:pt x="1" y="36"/>
                    <a:pt x="34" y="153"/>
                    <a:pt x="118" y="286"/>
                  </a:cubicBezTo>
                  <a:cubicBezTo>
                    <a:pt x="195" y="410"/>
                    <a:pt x="273" y="505"/>
                    <a:pt x="324" y="505"/>
                  </a:cubicBezTo>
                  <a:cubicBezTo>
                    <a:pt x="328" y="505"/>
                    <a:pt x="331" y="505"/>
                    <a:pt x="335" y="503"/>
                  </a:cubicBezTo>
                  <a:cubicBezTo>
                    <a:pt x="385" y="487"/>
                    <a:pt x="369" y="353"/>
                    <a:pt x="285" y="203"/>
                  </a:cubicBezTo>
                  <a:cubicBezTo>
                    <a:pt x="209" y="80"/>
                    <a:pt x="104" y="0"/>
                    <a:pt x="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34"/>
            <p:cNvSpPr/>
            <p:nvPr/>
          </p:nvSpPr>
          <p:spPr>
            <a:xfrm>
              <a:off x="7229720" y="4574541"/>
              <a:ext cx="24660" cy="56311"/>
            </a:xfrm>
            <a:custGeom>
              <a:rect b="b" l="l" r="r" t="t"/>
              <a:pathLst>
                <a:path extrusionOk="0" h="1756" w="769">
                  <a:moveTo>
                    <a:pt x="318" y="168"/>
                  </a:moveTo>
                  <a:cubicBezTo>
                    <a:pt x="401" y="168"/>
                    <a:pt x="468" y="268"/>
                    <a:pt x="502" y="368"/>
                  </a:cubicBezTo>
                  <a:cubicBezTo>
                    <a:pt x="552" y="469"/>
                    <a:pt x="568" y="569"/>
                    <a:pt x="585" y="686"/>
                  </a:cubicBezTo>
                  <a:cubicBezTo>
                    <a:pt x="602" y="870"/>
                    <a:pt x="585" y="1054"/>
                    <a:pt x="552" y="1237"/>
                  </a:cubicBezTo>
                  <a:cubicBezTo>
                    <a:pt x="507" y="1349"/>
                    <a:pt x="477" y="1469"/>
                    <a:pt x="452" y="1586"/>
                  </a:cubicBezTo>
                  <a:lnTo>
                    <a:pt x="452" y="1586"/>
                  </a:lnTo>
                  <a:cubicBezTo>
                    <a:pt x="427" y="1466"/>
                    <a:pt x="397" y="1352"/>
                    <a:pt x="351" y="1237"/>
                  </a:cubicBezTo>
                  <a:cubicBezTo>
                    <a:pt x="284" y="1054"/>
                    <a:pt x="251" y="870"/>
                    <a:pt x="218" y="669"/>
                  </a:cubicBezTo>
                  <a:cubicBezTo>
                    <a:pt x="201" y="569"/>
                    <a:pt x="201" y="452"/>
                    <a:pt x="201" y="352"/>
                  </a:cubicBezTo>
                  <a:cubicBezTo>
                    <a:pt x="201" y="252"/>
                    <a:pt x="268" y="168"/>
                    <a:pt x="318" y="168"/>
                  </a:cubicBezTo>
                  <a:close/>
                  <a:moveTo>
                    <a:pt x="335" y="1"/>
                  </a:moveTo>
                  <a:cubicBezTo>
                    <a:pt x="151" y="1"/>
                    <a:pt x="0" y="151"/>
                    <a:pt x="17" y="335"/>
                  </a:cubicBezTo>
                  <a:cubicBezTo>
                    <a:pt x="17" y="452"/>
                    <a:pt x="34" y="586"/>
                    <a:pt x="50" y="703"/>
                  </a:cubicBezTo>
                  <a:cubicBezTo>
                    <a:pt x="84" y="903"/>
                    <a:pt x="151" y="1087"/>
                    <a:pt x="218" y="1271"/>
                  </a:cubicBezTo>
                  <a:cubicBezTo>
                    <a:pt x="260" y="1426"/>
                    <a:pt x="338" y="1569"/>
                    <a:pt x="431" y="1690"/>
                  </a:cubicBezTo>
                  <a:lnTo>
                    <a:pt x="431" y="1690"/>
                  </a:lnTo>
                  <a:cubicBezTo>
                    <a:pt x="427" y="1712"/>
                    <a:pt x="422" y="1734"/>
                    <a:pt x="418" y="1755"/>
                  </a:cubicBezTo>
                  <a:cubicBezTo>
                    <a:pt x="430" y="1743"/>
                    <a:pt x="442" y="1731"/>
                    <a:pt x="453" y="1718"/>
                  </a:cubicBezTo>
                  <a:lnTo>
                    <a:pt x="453" y="1718"/>
                  </a:lnTo>
                  <a:cubicBezTo>
                    <a:pt x="464" y="1731"/>
                    <a:pt x="474" y="1743"/>
                    <a:pt x="485" y="1755"/>
                  </a:cubicBezTo>
                  <a:cubicBezTo>
                    <a:pt x="481" y="1735"/>
                    <a:pt x="477" y="1714"/>
                    <a:pt x="474" y="1694"/>
                  </a:cubicBezTo>
                  <a:lnTo>
                    <a:pt x="474" y="1694"/>
                  </a:lnTo>
                  <a:cubicBezTo>
                    <a:pt x="575" y="1572"/>
                    <a:pt x="640" y="1428"/>
                    <a:pt x="669" y="1271"/>
                  </a:cubicBezTo>
                  <a:cubicBezTo>
                    <a:pt x="736" y="1070"/>
                    <a:pt x="769" y="870"/>
                    <a:pt x="752" y="669"/>
                  </a:cubicBezTo>
                  <a:cubicBezTo>
                    <a:pt x="752" y="552"/>
                    <a:pt x="719" y="419"/>
                    <a:pt x="685" y="302"/>
                  </a:cubicBezTo>
                  <a:cubicBezTo>
                    <a:pt x="652" y="235"/>
                    <a:pt x="619" y="185"/>
                    <a:pt x="568" y="118"/>
                  </a:cubicBezTo>
                  <a:cubicBezTo>
                    <a:pt x="518" y="51"/>
                    <a:pt x="435" y="18"/>
                    <a:pt x="3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34"/>
            <p:cNvSpPr/>
            <p:nvPr/>
          </p:nvSpPr>
          <p:spPr>
            <a:xfrm>
              <a:off x="7196498" y="4587400"/>
              <a:ext cx="48775" cy="41463"/>
            </a:xfrm>
            <a:custGeom>
              <a:rect b="b" l="l" r="r" t="t"/>
              <a:pathLst>
                <a:path extrusionOk="0" h="1293" w="1521">
                  <a:moveTo>
                    <a:pt x="184" y="1"/>
                  </a:moveTo>
                  <a:cubicBezTo>
                    <a:pt x="134" y="18"/>
                    <a:pt x="67" y="51"/>
                    <a:pt x="51" y="101"/>
                  </a:cubicBezTo>
                  <a:cubicBezTo>
                    <a:pt x="0" y="252"/>
                    <a:pt x="17" y="419"/>
                    <a:pt x="117" y="536"/>
                  </a:cubicBezTo>
                  <a:cubicBezTo>
                    <a:pt x="184" y="653"/>
                    <a:pt x="268" y="753"/>
                    <a:pt x="368" y="836"/>
                  </a:cubicBezTo>
                  <a:cubicBezTo>
                    <a:pt x="535" y="970"/>
                    <a:pt x="719" y="1070"/>
                    <a:pt x="919" y="1154"/>
                  </a:cubicBezTo>
                  <a:cubicBezTo>
                    <a:pt x="1134" y="1261"/>
                    <a:pt x="1314" y="1293"/>
                    <a:pt x="1415" y="1293"/>
                  </a:cubicBezTo>
                  <a:cubicBezTo>
                    <a:pt x="1472" y="1293"/>
                    <a:pt x="1504" y="1283"/>
                    <a:pt x="1504" y="1271"/>
                  </a:cubicBezTo>
                  <a:cubicBezTo>
                    <a:pt x="1320" y="1204"/>
                    <a:pt x="1153" y="1137"/>
                    <a:pt x="986" y="1054"/>
                  </a:cubicBezTo>
                  <a:cubicBezTo>
                    <a:pt x="802" y="953"/>
                    <a:pt x="635" y="836"/>
                    <a:pt x="485" y="719"/>
                  </a:cubicBezTo>
                  <a:cubicBezTo>
                    <a:pt x="401" y="636"/>
                    <a:pt x="335" y="552"/>
                    <a:pt x="268" y="469"/>
                  </a:cubicBezTo>
                  <a:cubicBezTo>
                    <a:pt x="218" y="385"/>
                    <a:pt x="184" y="285"/>
                    <a:pt x="201" y="185"/>
                  </a:cubicBezTo>
                  <a:cubicBezTo>
                    <a:pt x="201" y="175"/>
                    <a:pt x="213" y="171"/>
                    <a:pt x="232" y="171"/>
                  </a:cubicBezTo>
                  <a:cubicBezTo>
                    <a:pt x="281" y="171"/>
                    <a:pt x="379" y="199"/>
                    <a:pt x="452" y="235"/>
                  </a:cubicBezTo>
                  <a:cubicBezTo>
                    <a:pt x="552" y="285"/>
                    <a:pt x="652" y="352"/>
                    <a:pt x="736" y="419"/>
                  </a:cubicBezTo>
                  <a:cubicBezTo>
                    <a:pt x="886" y="552"/>
                    <a:pt x="1036" y="686"/>
                    <a:pt x="1153" y="836"/>
                  </a:cubicBezTo>
                  <a:cubicBezTo>
                    <a:pt x="1361" y="1092"/>
                    <a:pt x="1477" y="1272"/>
                    <a:pt x="1516" y="1272"/>
                  </a:cubicBezTo>
                  <a:cubicBezTo>
                    <a:pt x="1518" y="1272"/>
                    <a:pt x="1519" y="1271"/>
                    <a:pt x="1521" y="1271"/>
                  </a:cubicBezTo>
                  <a:cubicBezTo>
                    <a:pt x="1471" y="1087"/>
                    <a:pt x="1387" y="920"/>
                    <a:pt x="1270" y="769"/>
                  </a:cubicBezTo>
                  <a:cubicBezTo>
                    <a:pt x="1153" y="602"/>
                    <a:pt x="1003" y="435"/>
                    <a:pt x="853" y="302"/>
                  </a:cubicBezTo>
                  <a:cubicBezTo>
                    <a:pt x="752" y="218"/>
                    <a:pt x="652" y="151"/>
                    <a:pt x="535" y="84"/>
                  </a:cubicBezTo>
                  <a:cubicBezTo>
                    <a:pt x="468" y="51"/>
                    <a:pt x="401" y="34"/>
                    <a:pt x="3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34"/>
            <p:cNvSpPr/>
            <p:nvPr/>
          </p:nvSpPr>
          <p:spPr>
            <a:xfrm>
              <a:off x="7258645" y="4625143"/>
              <a:ext cx="148440" cy="5772"/>
            </a:xfrm>
            <a:custGeom>
              <a:rect b="b" l="l" r="r" t="t"/>
              <a:pathLst>
                <a:path extrusionOk="0" h="180" w="4629">
                  <a:moveTo>
                    <a:pt x="3580" y="0"/>
                  </a:moveTo>
                  <a:cubicBezTo>
                    <a:pt x="3215" y="0"/>
                    <a:pt x="2777" y="4"/>
                    <a:pt x="2306" y="10"/>
                  </a:cubicBezTo>
                  <a:cubicBezTo>
                    <a:pt x="1037" y="10"/>
                    <a:pt x="1" y="10"/>
                    <a:pt x="1" y="60"/>
                  </a:cubicBezTo>
                  <a:cubicBezTo>
                    <a:pt x="1" y="91"/>
                    <a:pt x="885" y="179"/>
                    <a:pt x="2021" y="179"/>
                  </a:cubicBezTo>
                  <a:cubicBezTo>
                    <a:pt x="2115" y="179"/>
                    <a:pt x="2210" y="179"/>
                    <a:pt x="2306" y="177"/>
                  </a:cubicBezTo>
                  <a:cubicBezTo>
                    <a:pt x="3593" y="161"/>
                    <a:pt x="4629" y="94"/>
                    <a:pt x="4629" y="44"/>
                  </a:cubicBezTo>
                  <a:cubicBezTo>
                    <a:pt x="4629" y="12"/>
                    <a:pt x="4213" y="0"/>
                    <a:pt x="35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34"/>
            <p:cNvSpPr/>
            <p:nvPr/>
          </p:nvSpPr>
          <p:spPr>
            <a:xfrm>
              <a:off x="7645507" y="1778223"/>
              <a:ext cx="251313" cy="491370"/>
            </a:xfrm>
            <a:custGeom>
              <a:rect b="b" l="l" r="r" t="t"/>
              <a:pathLst>
                <a:path extrusionOk="0" h="15323" w="7837">
                  <a:moveTo>
                    <a:pt x="3793" y="0"/>
                  </a:moveTo>
                  <a:lnTo>
                    <a:pt x="134" y="1805"/>
                  </a:lnTo>
                  <a:cubicBezTo>
                    <a:pt x="134" y="1805"/>
                    <a:pt x="0" y="6416"/>
                    <a:pt x="134" y="8405"/>
                  </a:cubicBezTo>
                  <a:cubicBezTo>
                    <a:pt x="251" y="10410"/>
                    <a:pt x="2273" y="10627"/>
                    <a:pt x="2273" y="10627"/>
                  </a:cubicBezTo>
                  <a:cubicBezTo>
                    <a:pt x="2273" y="10627"/>
                    <a:pt x="2256" y="11546"/>
                    <a:pt x="2222" y="12565"/>
                  </a:cubicBezTo>
                  <a:cubicBezTo>
                    <a:pt x="2189" y="14052"/>
                    <a:pt x="3375" y="15272"/>
                    <a:pt x="4846" y="15322"/>
                  </a:cubicBezTo>
                  <a:cubicBezTo>
                    <a:pt x="4866" y="15322"/>
                    <a:pt x="4887" y="15323"/>
                    <a:pt x="4907" y="15323"/>
                  </a:cubicBezTo>
                  <a:cubicBezTo>
                    <a:pt x="6367" y="15323"/>
                    <a:pt x="7570" y="14149"/>
                    <a:pt x="7603" y="12699"/>
                  </a:cubicBezTo>
                  <a:lnTo>
                    <a:pt x="7837" y="3058"/>
                  </a:lnTo>
                  <a:lnTo>
                    <a:pt x="379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34"/>
            <p:cNvSpPr/>
            <p:nvPr/>
          </p:nvSpPr>
          <p:spPr>
            <a:xfrm>
              <a:off x="7613889" y="1735284"/>
              <a:ext cx="377755" cy="204238"/>
            </a:xfrm>
            <a:custGeom>
              <a:rect b="b" l="l" r="r" t="t"/>
              <a:pathLst>
                <a:path extrusionOk="0" h="6369" w="11780">
                  <a:moveTo>
                    <a:pt x="5282" y="1"/>
                  </a:moveTo>
                  <a:cubicBezTo>
                    <a:pt x="4488" y="1"/>
                    <a:pt x="3391" y="212"/>
                    <a:pt x="1989" y="1673"/>
                  </a:cubicBezTo>
                  <a:cubicBezTo>
                    <a:pt x="0" y="3728"/>
                    <a:pt x="1086" y="5951"/>
                    <a:pt x="1086" y="5951"/>
                  </a:cubicBezTo>
                  <a:lnTo>
                    <a:pt x="4662" y="2642"/>
                  </a:lnTo>
                  <a:cubicBezTo>
                    <a:pt x="5247" y="5633"/>
                    <a:pt x="8538" y="5951"/>
                    <a:pt x="8538" y="5951"/>
                  </a:cubicBezTo>
                  <a:lnTo>
                    <a:pt x="11780" y="6368"/>
                  </a:lnTo>
                  <a:cubicBezTo>
                    <a:pt x="11730" y="6034"/>
                    <a:pt x="11663" y="5282"/>
                    <a:pt x="11579" y="4982"/>
                  </a:cubicBezTo>
                  <a:cubicBezTo>
                    <a:pt x="10493" y="821"/>
                    <a:pt x="6834" y="36"/>
                    <a:pt x="6099" y="36"/>
                  </a:cubicBezTo>
                  <a:cubicBezTo>
                    <a:pt x="5877" y="36"/>
                    <a:pt x="5605" y="1"/>
                    <a:pt x="52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34"/>
            <p:cNvSpPr/>
            <p:nvPr/>
          </p:nvSpPr>
          <p:spPr>
            <a:xfrm>
              <a:off x="7663176" y="1935193"/>
              <a:ext cx="19337" cy="16675"/>
            </a:xfrm>
            <a:custGeom>
              <a:rect b="b" l="l" r="r" t="t"/>
              <a:pathLst>
                <a:path extrusionOk="0" h="520" w="603">
                  <a:moveTo>
                    <a:pt x="268" y="1"/>
                  </a:moveTo>
                  <a:cubicBezTo>
                    <a:pt x="118" y="1"/>
                    <a:pt x="1" y="118"/>
                    <a:pt x="1" y="268"/>
                  </a:cubicBezTo>
                  <a:cubicBezTo>
                    <a:pt x="1" y="418"/>
                    <a:pt x="135" y="520"/>
                    <a:pt x="274" y="520"/>
                  </a:cubicBezTo>
                  <a:cubicBezTo>
                    <a:pt x="336" y="520"/>
                    <a:pt x="400" y="499"/>
                    <a:pt x="452" y="452"/>
                  </a:cubicBezTo>
                  <a:cubicBezTo>
                    <a:pt x="602" y="285"/>
                    <a:pt x="485" y="1"/>
                    <a:pt x="2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34"/>
            <p:cNvSpPr/>
            <p:nvPr/>
          </p:nvSpPr>
          <p:spPr>
            <a:xfrm>
              <a:off x="7655128" y="1924771"/>
              <a:ext cx="33254" cy="10069"/>
            </a:xfrm>
            <a:custGeom>
              <a:rect b="b" l="l" r="r" t="t"/>
              <a:pathLst>
                <a:path extrusionOk="0" h="314" w="1037">
                  <a:moveTo>
                    <a:pt x="546" y="0"/>
                  </a:moveTo>
                  <a:cubicBezTo>
                    <a:pt x="389" y="0"/>
                    <a:pt x="232" y="56"/>
                    <a:pt x="101" y="159"/>
                  </a:cubicBezTo>
                  <a:cubicBezTo>
                    <a:pt x="18" y="225"/>
                    <a:pt x="1" y="292"/>
                    <a:pt x="18" y="309"/>
                  </a:cubicBezTo>
                  <a:cubicBezTo>
                    <a:pt x="21" y="312"/>
                    <a:pt x="25" y="313"/>
                    <a:pt x="30" y="313"/>
                  </a:cubicBezTo>
                  <a:cubicBezTo>
                    <a:pt x="85" y="313"/>
                    <a:pt x="259" y="175"/>
                    <a:pt x="502" y="175"/>
                  </a:cubicBezTo>
                  <a:cubicBezTo>
                    <a:pt x="531" y="172"/>
                    <a:pt x="559" y="170"/>
                    <a:pt x="586" y="170"/>
                  </a:cubicBezTo>
                  <a:cubicBezTo>
                    <a:pt x="787" y="170"/>
                    <a:pt x="935" y="253"/>
                    <a:pt x="995" y="253"/>
                  </a:cubicBezTo>
                  <a:cubicBezTo>
                    <a:pt x="1007" y="253"/>
                    <a:pt x="1015" y="249"/>
                    <a:pt x="1020" y="242"/>
                  </a:cubicBezTo>
                  <a:cubicBezTo>
                    <a:pt x="1037" y="225"/>
                    <a:pt x="1003" y="175"/>
                    <a:pt x="903" y="109"/>
                  </a:cubicBezTo>
                  <a:cubicBezTo>
                    <a:pt x="793" y="35"/>
                    <a:pt x="669" y="0"/>
                    <a:pt x="5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34"/>
            <p:cNvSpPr/>
            <p:nvPr/>
          </p:nvSpPr>
          <p:spPr>
            <a:xfrm>
              <a:off x="7758545" y="1935193"/>
              <a:ext cx="19337" cy="16675"/>
            </a:xfrm>
            <a:custGeom>
              <a:rect b="b" l="l" r="r" t="t"/>
              <a:pathLst>
                <a:path extrusionOk="0" h="520" w="603">
                  <a:moveTo>
                    <a:pt x="251" y="1"/>
                  </a:moveTo>
                  <a:cubicBezTo>
                    <a:pt x="118" y="1"/>
                    <a:pt x="1" y="118"/>
                    <a:pt x="1" y="268"/>
                  </a:cubicBezTo>
                  <a:cubicBezTo>
                    <a:pt x="1" y="418"/>
                    <a:pt x="127" y="520"/>
                    <a:pt x="261" y="520"/>
                  </a:cubicBezTo>
                  <a:cubicBezTo>
                    <a:pt x="321" y="520"/>
                    <a:pt x="383" y="499"/>
                    <a:pt x="435" y="452"/>
                  </a:cubicBezTo>
                  <a:cubicBezTo>
                    <a:pt x="602" y="285"/>
                    <a:pt x="485" y="1"/>
                    <a:pt x="2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34"/>
            <p:cNvSpPr/>
            <p:nvPr/>
          </p:nvSpPr>
          <p:spPr>
            <a:xfrm>
              <a:off x="7752645" y="1924771"/>
              <a:ext cx="33799" cy="10069"/>
            </a:xfrm>
            <a:custGeom>
              <a:rect b="b" l="l" r="r" t="t"/>
              <a:pathLst>
                <a:path extrusionOk="0" h="314" w="1054">
                  <a:moveTo>
                    <a:pt x="562" y="0"/>
                  </a:moveTo>
                  <a:cubicBezTo>
                    <a:pt x="406" y="0"/>
                    <a:pt x="249" y="56"/>
                    <a:pt x="118" y="159"/>
                  </a:cubicBezTo>
                  <a:cubicBezTo>
                    <a:pt x="34" y="225"/>
                    <a:pt x="1" y="292"/>
                    <a:pt x="18" y="309"/>
                  </a:cubicBezTo>
                  <a:cubicBezTo>
                    <a:pt x="21" y="312"/>
                    <a:pt x="25" y="313"/>
                    <a:pt x="31" y="313"/>
                  </a:cubicBezTo>
                  <a:cubicBezTo>
                    <a:pt x="88" y="313"/>
                    <a:pt x="276" y="175"/>
                    <a:pt x="519" y="175"/>
                  </a:cubicBezTo>
                  <a:cubicBezTo>
                    <a:pt x="548" y="172"/>
                    <a:pt x="576" y="170"/>
                    <a:pt x="603" y="170"/>
                  </a:cubicBezTo>
                  <a:cubicBezTo>
                    <a:pt x="803" y="170"/>
                    <a:pt x="952" y="253"/>
                    <a:pt x="1012" y="253"/>
                  </a:cubicBezTo>
                  <a:cubicBezTo>
                    <a:pt x="1024" y="253"/>
                    <a:pt x="1032" y="249"/>
                    <a:pt x="1037" y="242"/>
                  </a:cubicBezTo>
                  <a:cubicBezTo>
                    <a:pt x="1054" y="225"/>
                    <a:pt x="1003" y="175"/>
                    <a:pt x="920" y="109"/>
                  </a:cubicBezTo>
                  <a:cubicBezTo>
                    <a:pt x="809" y="35"/>
                    <a:pt x="686" y="0"/>
                    <a:pt x="56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34"/>
            <p:cNvSpPr/>
            <p:nvPr/>
          </p:nvSpPr>
          <p:spPr>
            <a:xfrm>
              <a:off x="7698547" y="1932531"/>
              <a:ext cx="24660" cy="77700"/>
            </a:xfrm>
            <a:custGeom>
              <a:rect b="b" l="l" r="r" t="t"/>
              <a:pathLst>
                <a:path extrusionOk="0" h="2423" w="769">
                  <a:moveTo>
                    <a:pt x="769" y="0"/>
                  </a:moveTo>
                  <a:lnTo>
                    <a:pt x="769" y="0"/>
                  </a:lnTo>
                  <a:cubicBezTo>
                    <a:pt x="685" y="117"/>
                    <a:pt x="619" y="268"/>
                    <a:pt x="585" y="418"/>
                  </a:cubicBezTo>
                  <a:cubicBezTo>
                    <a:pt x="485" y="669"/>
                    <a:pt x="368" y="1036"/>
                    <a:pt x="234" y="1454"/>
                  </a:cubicBezTo>
                  <a:cubicBezTo>
                    <a:pt x="167" y="1654"/>
                    <a:pt x="117" y="1838"/>
                    <a:pt x="50" y="2022"/>
                  </a:cubicBezTo>
                  <a:cubicBezTo>
                    <a:pt x="17" y="2105"/>
                    <a:pt x="0" y="2206"/>
                    <a:pt x="34" y="2306"/>
                  </a:cubicBezTo>
                  <a:cubicBezTo>
                    <a:pt x="50" y="2356"/>
                    <a:pt x="84" y="2389"/>
                    <a:pt x="151" y="2406"/>
                  </a:cubicBezTo>
                  <a:cubicBezTo>
                    <a:pt x="184" y="2423"/>
                    <a:pt x="218" y="2423"/>
                    <a:pt x="268" y="2423"/>
                  </a:cubicBezTo>
                  <a:cubicBezTo>
                    <a:pt x="418" y="2423"/>
                    <a:pt x="568" y="2423"/>
                    <a:pt x="719" y="2389"/>
                  </a:cubicBezTo>
                  <a:cubicBezTo>
                    <a:pt x="568" y="2356"/>
                    <a:pt x="418" y="2339"/>
                    <a:pt x="268" y="2339"/>
                  </a:cubicBezTo>
                  <a:cubicBezTo>
                    <a:pt x="201" y="2339"/>
                    <a:pt x="134" y="2323"/>
                    <a:pt x="117" y="2273"/>
                  </a:cubicBezTo>
                  <a:cubicBezTo>
                    <a:pt x="101" y="2189"/>
                    <a:pt x="117" y="2122"/>
                    <a:pt x="151" y="2055"/>
                  </a:cubicBezTo>
                  <a:cubicBezTo>
                    <a:pt x="218" y="1872"/>
                    <a:pt x="268" y="1688"/>
                    <a:pt x="335" y="1487"/>
                  </a:cubicBezTo>
                  <a:cubicBezTo>
                    <a:pt x="468" y="1070"/>
                    <a:pt x="585" y="702"/>
                    <a:pt x="652" y="435"/>
                  </a:cubicBezTo>
                  <a:cubicBezTo>
                    <a:pt x="719" y="301"/>
                    <a:pt x="752" y="151"/>
                    <a:pt x="7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34"/>
            <p:cNvSpPr/>
            <p:nvPr/>
          </p:nvSpPr>
          <p:spPr>
            <a:xfrm>
              <a:off x="7708199" y="2017703"/>
              <a:ext cx="47716" cy="24949"/>
            </a:xfrm>
            <a:custGeom>
              <a:rect b="b" l="l" r="r" t="t"/>
              <a:pathLst>
                <a:path extrusionOk="0" h="778" w="1488">
                  <a:moveTo>
                    <a:pt x="1320" y="1"/>
                  </a:moveTo>
                  <a:cubicBezTo>
                    <a:pt x="869" y="134"/>
                    <a:pt x="535" y="352"/>
                    <a:pt x="0" y="452"/>
                  </a:cubicBezTo>
                  <a:cubicBezTo>
                    <a:pt x="142" y="665"/>
                    <a:pt x="376" y="777"/>
                    <a:pt x="614" y="777"/>
                  </a:cubicBezTo>
                  <a:cubicBezTo>
                    <a:pt x="711" y="777"/>
                    <a:pt x="810" y="758"/>
                    <a:pt x="902" y="719"/>
                  </a:cubicBezTo>
                  <a:cubicBezTo>
                    <a:pt x="1487" y="469"/>
                    <a:pt x="1320" y="1"/>
                    <a:pt x="13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34"/>
            <p:cNvSpPr/>
            <p:nvPr/>
          </p:nvSpPr>
          <p:spPr>
            <a:xfrm>
              <a:off x="7717820" y="2090047"/>
              <a:ext cx="85235" cy="44606"/>
            </a:xfrm>
            <a:custGeom>
              <a:rect b="b" l="l" r="r" t="t"/>
              <a:pathLst>
                <a:path extrusionOk="0" h="1391" w="2658">
                  <a:moveTo>
                    <a:pt x="2658" y="0"/>
                  </a:moveTo>
                  <a:cubicBezTo>
                    <a:pt x="1872" y="552"/>
                    <a:pt x="953" y="853"/>
                    <a:pt x="1" y="903"/>
                  </a:cubicBezTo>
                  <a:lnTo>
                    <a:pt x="1" y="1387"/>
                  </a:lnTo>
                  <a:cubicBezTo>
                    <a:pt x="56" y="1390"/>
                    <a:pt x="111" y="1391"/>
                    <a:pt x="164" y="1391"/>
                  </a:cubicBezTo>
                  <a:cubicBezTo>
                    <a:pt x="2041" y="1391"/>
                    <a:pt x="2657" y="1"/>
                    <a:pt x="2658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34"/>
            <p:cNvSpPr/>
            <p:nvPr/>
          </p:nvSpPr>
          <p:spPr>
            <a:xfrm>
              <a:off x="7631077" y="1809424"/>
              <a:ext cx="135549" cy="109190"/>
            </a:xfrm>
            <a:custGeom>
              <a:rect b="b" l="l" r="r" t="t"/>
              <a:pathLst>
                <a:path extrusionOk="0" h="3405" w="4227">
                  <a:moveTo>
                    <a:pt x="3213" y="0"/>
                  </a:moveTo>
                  <a:cubicBezTo>
                    <a:pt x="1" y="0"/>
                    <a:pt x="601" y="3405"/>
                    <a:pt x="601" y="3405"/>
                  </a:cubicBezTo>
                  <a:lnTo>
                    <a:pt x="3809" y="2569"/>
                  </a:lnTo>
                  <a:cubicBezTo>
                    <a:pt x="3491" y="1500"/>
                    <a:pt x="4226" y="96"/>
                    <a:pt x="4226" y="96"/>
                  </a:cubicBezTo>
                  <a:cubicBezTo>
                    <a:pt x="3852" y="30"/>
                    <a:pt x="3515" y="0"/>
                    <a:pt x="32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34"/>
            <p:cNvSpPr/>
            <p:nvPr/>
          </p:nvSpPr>
          <p:spPr>
            <a:xfrm>
              <a:off x="7884987" y="1926086"/>
              <a:ext cx="124903" cy="177910"/>
            </a:xfrm>
            <a:custGeom>
              <a:rect b="b" l="l" r="r" t="t"/>
              <a:pathLst>
                <a:path extrusionOk="0" h="5548" w="3895">
                  <a:moveTo>
                    <a:pt x="84" y="1"/>
                  </a:moveTo>
                  <a:lnTo>
                    <a:pt x="1" y="5548"/>
                  </a:lnTo>
                  <a:cubicBezTo>
                    <a:pt x="3894" y="4712"/>
                    <a:pt x="3326" y="418"/>
                    <a:pt x="3326" y="418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34"/>
            <p:cNvSpPr/>
            <p:nvPr/>
          </p:nvSpPr>
          <p:spPr>
            <a:xfrm>
              <a:off x="7621393" y="1769821"/>
              <a:ext cx="136127" cy="144528"/>
            </a:xfrm>
            <a:custGeom>
              <a:rect b="b" l="l" r="r" t="t"/>
              <a:pathLst>
                <a:path extrusionOk="0" h="4507" w="4245">
                  <a:moveTo>
                    <a:pt x="4134" y="1"/>
                  </a:moveTo>
                  <a:cubicBezTo>
                    <a:pt x="3980" y="1"/>
                    <a:pt x="3670" y="26"/>
                    <a:pt x="3258" y="128"/>
                  </a:cubicBezTo>
                  <a:cubicBezTo>
                    <a:pt x="1654" y="580"/>
                    <a:pt x="451" y="1883"/>
                    <a:pt x="117" y="3520"/>
                  </a:cubicBezTo>
                  <a:cubicBezTo>
                    <a:pt x="0" y="4122"/>
                    <a:pt x="50" y="4506"/>
                    <a:pt x="67" y="4506"/>
                  </a:cubicBezTo>
                  <a:cubicBezTo>
                    <a:pt x="101" y="4506"/>
                    <a:pt x="117" y="4122"/>
                    <a:pt x="268" y="3554"/>
                  </a:cubicBezTo>
                  <a:cubicBezTo>
                    <a:pt x="669" y="2017"/>
                    <a:pt x="1805" y="797"/>
                    <a:pt x="3309" y="279"/>
                  </a:cubicBezTo>
                  <a:cubicBezTo>
                    <a:pt x="3877" y="95"/>
                    <a:pt x="4244" y="62"/>
                    <a:pt x="4244" y="11"/>
                  </a:cubicBezTo>
                  <a:cubicBezTo>
                    <a:pt x="4244" y="6"/>
                    <a:pt x="4206" y="1"/>
                    <a:pt x="413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34"/>
            <p:cNvSpPr/>
            <p:nvPr/>
          </p:nvSpPr>
          <p:spPr>
            <a:xfrm>
              <a:off x="7726927" y="1887829"/>
              <a:ext cx="105598" cy="103482"/>
            </a:xfrm>
            <a:custGeom>
              <a:rect b="b" l="l" r="r" t="t"/>
              <a:pathLst>
                <a:path extrusionOk="0" h="3227" w="3293">
                  <a:moveTo>
                    <a:pt x="1547" y="1"/>
                  </a:moveTo>
                  <a:cubicBezTo>
                    <a:pt x="1455" y="1"/>
                    <a:pt x="1362" y="8"/>
                    <a:pt x="1271" y="24"/>
                  </a:cubicBezTo>
                  <a:cubicBezTo>
                    <a:pt x="1020" y="74"/>
                    <a:pt x="786" y="191"/>
                    <a:pt x="602" y="342"/>
                  </a:cubicBezTo>
                  <a:cubicBezTo>
                    <a:pt x="318" y="559"/>
                    <a:pt x="118" y="876"/>
                    <a:pt x="34" y="1227"/>
                  </a:cubicBezTo>
                  <a:cubicBezTo>
                    <a:pt x="1" y="1327"/>
                    <a:pt x="1" y="1411"/>
                    <a:pt x="1" y="1511"/>
                  </a:cubicBezTo>
                  <a:cubicBezTo>
                    <a:pt x="1" y="1545"/>
                    <a:pt x="1" y="1578"/>
                    <a:pt x="1" y="1611"/>
                  </a:cubicBezTo>
                  <a:cubicBezTo>
                    <a:pt x="18" y="1611"/>
                    <a:pt x="1" y="1478"/>
                    <a:pt x="68" y="1244"/>
                  </a:cubicBezTo>
                  <a:cubicBezTo>
                    <a:pt x="168" y="910"/>
                    <a:pt x="368" y="609"/>
                    <a:pt x="653" y="408"/>
                  </a:cubicBezTo>
                  <a:cubicBezTo>
                    <a:pt x="913" y="202"/>
                    <a:pt x="1236" y="95"/>
                    <a:pt x="1563" y="95"/>
                  </a:cubicBezTo>
                  <a:cubicBezTo>
                    <a:pt x="1741" y="95"/>
                    <a:pt x="1919" y="127"/>
                    <a:pt x="2089" y="191"/>
                  </a:cubicBezTo>
                  <a:cubicBezTo>
                    <a:pt x="2374" y="291"/>
                    <a:pt x="2607" y="475"/>
                    <a:pt x="2791" y="726"/>
                  </a:cubicBezTo>
                  <a:cubicBezTo>
                    <a:pt x="3176" y="1261"/>
                    <a:pt x="3176" y="1979"/>
                    <a:pt x="2791" y="2514"/>
                  </a:cubicBezTo>
                  <a:cubicBezTo>
                    <a:pt x="2607" y="2748"/>
                    <a:pt x="2374" y="2931"/>
                    <a:pt x="2089" y="3032"/>
                  </a:cubicBezTo>
                  <a:cubicBezTo>
                    <a:pt x="1917" y="3097"/>
                    <a:pt x="1736" y="3129"/>
                    <a:pt x="1557" y="3129"/>
                  </a:cubicBezTo>
                  <a:cubicBezTo>
                    <a:pt x="1232" y="3129"/>
                    <a:pt x="911" y="3025"/>
                    <a:pt x="653" y="2831"/>
                  </a:cubicBezTo>
                  <a:cubicBezTo>
                    <a:pt x="368" y="2631"/>
                    <a:pt x="168" y="2330"/>
                    <a:pt x="68" y="1996"/>
                  </a:cubicBezTo>
                  <a:cubicBezTo>
                    <a:pt x="1" y="1762"/>
                    <a:pt x="18" y="1611"/>
                    <a:pt x="1" y="1611"/>
                  </a:cubicBezTo>
                  <a:cubicBezTo>
                    <a:pt x="1" y="1645"/>
                    <a:pt x="1" y="1678"/>
                    <a:pt x="1" y="1712"/>
                  </a:cubicBezTo>
                  <a:cubicBezTo>
                    <a:pt x="1" y="1812"/>
                    <a:pt x="1" y="1912"/>
                    <a:pt x="34" y="1996"/>
                  </a:cubicBezTo>
                  <a:cubicBezTo>
                    <a:pt x="118" y="2363"/>
                    <a:pt x="318" y="2664"/>
                    <a:pt x="602" y="2898"/>
                  </a:cubicBezTo>
                  <a:cubicBezTo>
                    <a:pt x="786" y="3048"/>
                    <a:pt x="1020" y="3149"/>
                    <a:pt x="1271" y="3199"/>
                  </a:cubicBezTo>
                  <a:cubicBezTo>
                    <a:pt x="1373" y="3217"/>
                    <a:pt x="1477" y="3226"/>
                    <a:pt x="1581" y="3226"/>
                  </a:cubicBezTo>
                  <a:cubicBezTo>
                    <a:pt x="1766" y="3226"/>
                    <a:pt x="1952" y="3196"/>
                    <a:pt x="2123" y="3132"/>
                  </a:cubicBezTo>
                  <a:cubicBezTo>
                    <a:pt x="2424" y="3032"/>
                    <a:pt x="2691" y="2831"/>
                    <a:pt x="2875" y="2580"/>
                  </a:cubicBezTo>
                  <a:cubicBezTo>
                    <a:pt x="3292" y="2012"/>
                    <a:pt x="3292" y="1227"/>
                    <a:pt x="2875" y="659"/>
                  </a:cubicBezTo>
                  <a:cubicBezTo>
                    <a:pt x="2691" y="392"/>
                    <a:pt x="2424" y="208"/>
                    <a:pt x="2123" y="91"/>
                  </a:cubicBezTo>
                  <a:cubicBezTo>
                    <a:pt x="1941" y="34"/>
                    <a:pt x="1744" y="1"/>
                    <a:pt x="15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34"/>
            <p:cNvSpPr/>
            <p:nvPr/>
          </p:nvSpPr>
          <p:spPr>
            <a:xfrm>
              <a:off x="7610682" y="1887701"/>
              <a:ext cx="102905" cy="103738"/>
            </a:xfrm>
            <a:custGeom>
              <a:rect b="b" l="l" r="r" t="t"/>
              <a:pathLst>
                <a:path extrusionOk="0" h="3235" w="3209">
                  <a:moveTo>
                    <a:pt x="1581" y="1"/>
                  </a:moveTo>
                  <a:cubicBezTo>
                    <a:pt x="1484" y="1"/>
                    <a:pt x="1386" y="10"/>
                    <a:pt x="1287" y="28"/>
                  </a:cubicBezTo>
                  <a:cubicBezTo>
                    <a:pt x="1036" y="78"/>
                    <a:pt x="802" y="195"/>
                    <a:pt x="618" y="346"/>
                  </a:cubicBezTo>
                  <a:cubicBezTo>
                    <a:pt x="318" y="563"/>
                    <a:pt x="117" y="880"/>
                    <a:pt x="50" y="1231"/>
                  </a:cubicBezTo>
                  <a:cubicBezTo>
                    <a:pt x="17" y="1331"/>
                    <a:pt x="17" y="1415"/>
                    <a:pt x="17" y="1515"/>
                  </a:cubicBezTo>
                  <a:cubicBezTo>
                    <a:pt x="0" y="1549"/>
                    <a:pt x="17" y="1582"/>
                    <a:pt x="17" y="1615"/>
                  </a:cubicBezTo>
                  <a:cubicBezTo>
                    <a:pt x="34" y="1615"/>
                    <a:pt x="17" y="1482"/>
                    <a:pt x="84" y="1248"/>
                  </a:cubicBezTo>
                  <a:cubicBezTo>
                    <a:pt x="184" y="914"/>
                    <a:pt x="384" y="613"/>
                    <a:pt x="652" y="412"/>
                  </a:cubicBezTo>
                  <a:cubicBezTo>
                    <a:pt x="923" y="206"/>
                    <a:pt x="1250" y="99"/>
                    <a:pt x="1578" y="99"/>
                  </a:cubicBezTo>
                  <a:cubicBezTo>
                    <a:pt x="1757" y="99"/>
                    <a:pt x="1935" y="131"/>
                    <a:pt x="2105" y="195"/>
                  </a:cubicBezTo>
                  <a:cubicBezTo>
                    <a:pt x="2389" y="295"/>
                    <a:pt x="2623" y="479"/>
                    <a:pt x="2807" y="730"/>
                  </a:cubicBezTo>
                  <a:cubicBezTo>
                    <a:pt x="3191" y="1265"/>
                    <a:pt x="3191" y="1983"/>
                    <a:pt x="2807" y="2518"/>
                  </a:cubicBezTo>
                  <a:cubicBezTo>
                    <a:pt x="2623" y="2752"/>
                    <a:pt x="2389" y="2935"/>
                    <a:pt x="2105" y="3036"/>
                  </a:cubicBezTo>
                  <a:cubicBezTo>
                    <a:pt x="1933" y="3101"/>
                    <a:pt x="1752" y="3133"/>
                    <a:pt x="1572" y="3133"/>
                  </a:cubicBezTo>
                  <a:cubicBezTo>
                    <a:pt x="1246" y="3133"/>
                    <a:pt x="921" y="3029"/>
                    <a:pt x="652" y="2835"/>
                  </a:cubicBezTo>
                  <a:cubicBezTo>
                    <a:pt x="384" y="2635"/>
                    <a:pt x="184" y="2334"/>
                    <a:pt x="84" y="2000"/>
                  </a:cubicBezTo>
                  <a:cubicBezTo>
                    <a:pt x="17" y="1766"/>
                    <a:pt x="34" y="1615"/>
                    <a:pt x="17" y="1615"/>
                  </a:cubicBezTo>
                  <a:cubicBezTo>
                    <a:pt x="17" y="1649"/>
                    <a:pt x="0" y="1682"/>
                    <a:pt x="17" y="1716"/>
                  </a:cubicBezTo>
                  <a:cubicBezTo>
                    <a:pt x="17" y="1816"/>
                    <a:pt x="17" y="1916"/>
                    <a:pt x="50" y="2000"/>
                  </a:cubicBezTo>
                  <a:cubicBezTo>
                    <a:pt x="117" y="2367"/>
                    <a:pt x="318" y="2668"/>
                    <a:pt x="618" y="2902"/>
                  </a:cubicBezTo>
                  <a:cubicBezTo>
                    <a:pt x="802" y="3052"/>
                    <a:pt x="1036" y="3153"/>
                    <a:pt x="1287" y="3203"/>
                  </a:cubicBezTo>
                  <a:cubicBezTo>
                    <a:pt x="1393" y="3224"/>
                    <a:pt x="1499" y="3235"/>
                    <a:pt x="1603" y="3235"/>
                  </a:cubicBezTo>
                  <a:cubicBezTo>
                    <a:pt x="2463" y="3235"/>
                    <a:pt x="3208" y="2525"/>
                    <a:pt x="3208" y="1615"/>
                  </a:cubicBezTo>
                  <a:cubicBezTo>
                    <a:pt x="3208" y="713"/>
                    <a:pt x="2451" y="1"/>
                    <a:pt x="15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34"/>
            <p:cNvSpPr/>
            <p:nvPr/>
          </p:nvSpPr>
          <p:spPr>
            <a:xfrm>
              <a:off x="7711406" y="1939490"/>
              <a:ext cx="18792" cy="3784"/>
            </a:xfrm>
            <a:custGeom>
              <a:rect b="b" l="l" r="r" t="t"/>
              <a:pathLst>
                <a:path extrusionOk="0" h="118" w="586">
                  <a:moveTo>
                    <a:pt x="301" y="0"/>
                  </a:moveTo>
                  <a:cubicBezTo>
                    <a:pt x="134" y="0"/>
                    <a:pt x="0" y="17"/>
                    <a:pt x="0" y="51"/>
                  </a:cubicBezTo>
                  <a:cubicBezTo>
                    <a:pt x="0" y="84"/>
                    <a:pt x="134" y="117"/>
                    <a:pt x="301" y="117"/>
                  </a:cubicBezTo>
                  <a:cubicBezTo>
                    <a:pt x="451" y="117"/>
                    <a:pt x="585" y="84"/>
                    <a:pt x="585" y="51"/>
                  </a:cubicBezTo>
                  <a:cubicBezTo>
                    <a:pt x="585" y="17"/>
                    <a:pt x="451" y="0"/>
                    <a:pt x="30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34"/>
            <p:cNvSpPr/>
            <p:nvPr/>
          </p:nvSpPr>
          <p:spPr>
            <a:xfrm>
              <a:off x="7825534" y="1950201"/>
              <a:ext cx="88955" cy="17701"/>
            </a:xfrm>
            <a:custGeom>
              <a:rect b="b" l="l" r="r" t="t"/>
              <a:pathLst>
                <a:path extrusionOk="0" h="552" w="2774">
                  <a:moveTo>
                    <a:pt x="0" y="1"/>
                  </a:moveTo>
                  <a:lnTo>
                    <a:pt x="0" y="1"/>
                  </a:lnTo>
                  <a:cubicBezTo>
                    <a:pt x="919" y="251"/>
                    <a:pt x="1838" y="435"/>
                    <a:pt x="2774" y="552"/>
                  </a:cubicBezTo>
                  <a:cubicBezTo>
                    <a:pt x="1872" y="285"/>
                    <a:pt x="936" y="101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34"/>
            <p:cNvSpPr/>
            <p:nvPr/>
          </p:nvSpPr>
          <p:spPr>
            <a:xfrm>
              <a:off x="7894640" y="1965016"/>
              <a:ext cx="45055" cy="64616"/>
            </a:xfrm>
            <a:custGeom>
              <a:rect b="b" l="l" r="r" t="t"/>
              <a:pathLst>
                <a:path extrusionOk="0" h="2015" w="1405">
                  <a:moveTo>
                    <a:pt x="572" y="1"/>
                  </a:moveTo>
                  <a:cubicBezTo>
                    <a:pt x="402" y="1"/>
                    <a:pt x="233" y="47"/>
                    <a:pt x="84" y="140"/>
                  </a:cubicBezTo>
                  <a:lnTo>
                    <a:pt x="1" y="1894"/>
                  </a:lnTo>
                  <a:cubicBezTo>
                    <a:pt x="134" y="1975"/>
                    <a:pt x="284" y="2015"/>
                    <a:pt x="433" y="2015"/>
                  </a:cubicBezTo>
                  <a:cubicBezTo>
                    <a:pt x="656" y="2015"/>
                    <a:pt x="876" y="1925"/>
                    <a:pt x="1037" y="1744"/>
                  </a:cubicBezTo>
                  <a:cubicBezTo>
                    <a:pt x="1304" y="1460"/>
                    <a:pt x="1404" y="1059"/>
                    <a:pt x="1321" y="675"/>
                  </a:cubicBezTo>
                  <a:cubicBezTo>
                    <a:pt x="1271" y="441"/>
                    <a:pt x="1154" y="240"/>
                    <a:pt x="970" y="90"/>
                  </a:cubicBezTo>
                  <a:cubicBezTo>
                    <a:pt x="844" y="31"/>
                    <a:pt x="707" y="1"/>
                    <a:pt x="57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34"/>
            <p:cNvSpPr/>
            <p:nvPr/>
          </p:nvSpPr>
          <p:spPr>
            <a:xfrm>
              <a:off x="7905895" y="1978003"/>
              <a:ext cx="27899" cy="38257"/>
            </a:xfrm>
            <a:custGeom>
              <a:rect b="b" l="l" r="r" t="t"/>
              <a:pathLst>
                <a:path extrusionOk="0" h="1193" w="870">
                  <a:moveTo>
                    <a:pt x="157" y="1"/>
                  </a:moveTo>
                  <a:cubicBezTo>
                    <a:pt x="55" y="1"/>
                    <a:pt x="1" y="40"/>
                    <a:pt x="1" y="53"/>
                  </a:cubicBezTo>
                  <a:cubicBezTo>
                    <a:pt x="1" y="69"/>
                    <a:pt x="118" y="69"/>
                    <a:pt x="234" y="136"/>
                  </a:cubicBezTo>
                  <a:cubicBezTo>
                    <a:pt x="602" y="303"/>
                    <a:pt x="652" y="804"/>
                    <a:pt x="318" y="1038"/>
                  </a:cubicBezTo>
                  <a:cubicBezTo>
                    <a:pt x="201" y="1122"/>
                    <a:pt x="101" y="1139"/>
                    <a:pt x="101" y="1155"/>
                  </a:cubicBezTo>
                  <a:lnTo>
                    <a:pt x="118" y="1172"/>
                  </a:lnTo>
                  <a:cubicBezTo>
                    <a:pt x="109" y="1180"/>
                    <a:pt x="134" y="1193"/>
                    <a:pt x="182" y="1193"/>
                  </a:cubicBezTo>
                  <a:cubicBezTo>
                    <a:pt x="230" y="1193"/>
                    <a:pt x="301" y="1180"/>
                    <a:pt x="385" y="1139"/>
                  </a:cubicBezTo>
                  <a:cubicBezTo>
                    <a:pt x="869" y="888"/>
                    <a:pt x="803" y="169"/>
                    <a:pt x="285" y="19"/>
                  </a:cubicBezTo>
                  <a:cubicBezTo>
                    <a:pt x="236" y="6"/>
                    <a:pt x="193" y="1"/>
                    <a:pt x="157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34"/>
            <p:cNvSpPr/>
            <p:nvPr/>
          </p:nvSpPr>
          <p:spPr>
            <a:xfrm>
              <a:off x="7323485" y="2838566"/>
              <a:ext cx="811757" cy="952148"/>
            </a:xfrm>
            <a:custGeom>
              <a:rect b="b" l="l" r="r" t="t"/>
              <a:pathLst>
                <a:path extrusionOk="0" h="29692" w="25314">
                  <a:moveTo>
                    <a:pt x="21805" y="0"/>
                  </a:moveTo>
                  <a:lnTo>
                    <a:pt x="7185" y="1972"/>
                  </a:lnTo>
                  <a:lnTo>
                    <a:pt x="0" y="27753"/>
                  </a:lnTo>
                  <a:cubicBezTo>
                    <a:pt x="0" y="27753"/>
                    <a:pt x="1454" y="27200"/>
                    <a:pt x="3460" y="27200"/>
                  </a:cubicBezTo>
                  <a:cubicBezTo>
                    <a:pt x="4973" y="27200"/>
                    <a:pt x="6801" y="27515"/>
                    <a:pt x="8555" y="28622"/>
                  </a:cubicBezTo>
                  <a:cubicBezTo>
                    <a:pt x="9556" y="29257"/>
                    <a:pt x="10479" y="29518"/>
                    <a:pt x="11351" y="29518"/>
                  </a:cubicBezTo>
                  <a:cubicBezTo>
                    <a:pt x="13070" y="29518"/>
                    <a:pt x="14589" y="28505"/>
                    <a:pt x="16107" y="27352"/>
                  </a:cubicBezTo>
                  <a:cubicBezTo>
                    <a:pt x="16510" y="27047"/>
                    <a:pt x="16980" y="26921"/>
                    <a:pt x="17483" y="26921"/>
                  </a:cubicBezTo>
                  <a:cubicBezTo>
                    <a:pt x="19842" y="26921"/>
                    <a:pt x="22908" y="29691"/>
                    <a:pt x="22908" y="29691"/>
                  </a:cubicBezTo>
                  <a:cubicBezTo>
                    <a:pt x="22908" y="29691"/>
                    <a:pt x="23860" y="19215"/>
                    <a:pt x="24579" y="11429"/>
                  </a:cubicBezTo>
                  <a:cubicBezTo>
                    <a:pt x="25314" y="3643"/>
                    <a:pt x="21805" y="0"/>
                    <a:pt x="218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34"/>
            <p:cNvSpPr/>
            <p:nvPr/>
          </p:nvSpPr>
          <p:spPr>
            <a:xfrm>
              <a:off x="7876425" y="2868037"/>
              <a:ext cx="123267" cy="93669"/>
            </a:xfrm>
            <a:custGeom>
              <a:rect b="b" l="l" r="r" t="t"/>
              <a:pathLst>
                <a:path extrusionOk="0" h="2921" w="3844">
                  <a:moveTo>
                    <a:pt x="1" y="0"/>
                  </a:moveTo>
                  <a:cubicBezTo>
                    <a:pt x="1" y="268"/>
                    <a:pt x="51" y="535"/>
                    <a:pt x="151" y="769"/>
                  </a:cubicBezTo>
                  <a:cubicBezTo>
                    <a:pt x="602" y="2022"/>
                    <a:pt x="1755" y="2857"/>
                    <a:pt x="3075" y="2908"/>
                  </a:cubicBezTo>
                  <a:cubicBezTo>
                    <a:pt x="3138" y="2916"/>
                    <a:pt x="3201" y="2920"/>
                    <a:pt x="3266" y="2920"/>
                  </a:cubicBezTo>
                  <a:cubicBezTo>
                    <a:pt x="3458" y="2920"/>
                    <a:pt x="3656" y="2882"/>
                    <a:pt x="3844" y="2807"/>
                  </a:cubicBezTo>
                  <a:cubicBezTo>
                    <a:pt x="3844" y="2798"/>
                    <a:pt x="3821" y="2795"/>
                    <a:pt x="3777" y="2795"/>
                  </a:cubicBezTo>
                  <a:cubicBezTo>
                    <a:pt x="3708" y="2795"/>
                    <a:pt x="3585" y="2803"/>
                    <a:pt x="3422" y="2803"/>
                  </a:cubicBezTo>
                  <a:cubicBezTo>
                    <a:pt x="3321" y="2803"/>
                    <a:pt x="3204" y="2800"/>
                    <a:pt x="3075" y="2791"/>
                  </a:cubicBezTo>
                  <a:cubicBezTo>
                    <a:pt x="1839" y="2674"/>
                    <a:pt x="752" y="1888"/>
                    <a:pt x="268" y="735"/>
                  </a:cubicBezTo>
                  <a:cubicBezTo>
                    <a:pt x="67" y="301"/>
                    <a:pt x="34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34"/>
            <p:cNvSpPr/>
            <p:nvPr/>
          </p:nvSpPr>
          <p:spPr>
            <a:xfrm>
              <a:off x="7966984" y="2846551"/>
              <a:ext cx="11288" cy="24756"/>
            </a:xfrm>
            <a:custGeom>
              <a:rect b="b" l="l" r="r" t="t"/>
              <a:pathLst>
                <a:path extrusionOk="0" h="772" w="352">
                  <a:moveTo>
                    <a:pt x="56" y="1"/>
                  </a:moveTo>
                  <a:cubicBezTo>
                    <a:pt x="54" y="1"/>
                    <a:pt x="52" y="1"/>
                    <a:pt x="50" y="2"/>
                  </a:cubicBezTo>
                  <a:cubicBezTo>
                    <a:pt x="0" y="19"/>
                    <a:pt x="34" y="202"/>
                    <a:pt x="101" y="420"/>
                  </a:cubicBezTo>
                  <a:cubicBezTo>
                    <a:pt x="164" y="626"/>
                    <a:pt x="258" y="772"/>
                    <a:pt x="310" y="772"/>
                  </a:cubicBezTo>
                  <a:cubicBezTo>
                    <a:pt x="313" y="772"/>
                    <a:pt x="315" y="771"/>
                    <a:pt x="318" y="770"/>
                  </a:cubicBezTo>
                  <a:cubicBezTo>
                    <a:pt x="351" y="754"/>
                    <a:pt x="335" y="570"/>
                    <a:pt x="268" y="369"/>
                  </a:cubicBezTo>
                  <a:cubicBezTo>
                    <a:pt x="188" y="162"/>
                    <a:pt x="93" y="1"/>
                    <a:pt x="5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34"/>
            <p:cNvSpPr/>
            <p:nvPr/>
          </p:nvSpPr>
          <p:spPr>
            <a:xfrm>
              <a:off x="7989495" y="2920531"/>
              <a:ext cx="13949" cy="49865"/>
            </a:xfrm>
            <a:custGeom>
              <a:rect b="b" l="l" r="r" t="t"/>
              <a:pathLst>
                <a:path extrusionOk="0" h="1555" w="435">
                  <a:moveTo>
                    <a:pt x="53" y="0"/>
                  </a:moveTo>
                  <a:cubicBezTo>
                    <a:pt x="52" y="0"/>
                    <a:pt x="51" y="0"/>
                    <a:pt x="50" y="1"/>
                  </a:cubicBezTo>
                  <a:cubicBezTo>
                    <a:pt x="0" y="1"/>
                    <a:pt x="34" y="368"/>
                    <a:pt x="134" y="786"/>
                  </a:cubicBezTo>
                  <a:cubicBezTo>
                    <a:pt x="217" y="1220"/>
                    <a:pt x="334" y="1555"/>
                    <a:pt x="384" y="1555"/>
                  </a:cubicBezTo>
                  <a:cubicBezTo>
                    <a:pt x="435" y="1538"/>
                    <a:pt x="384" y="1187"/>
                    <a:pt x="301" y="753"/>
                  </a:cubicBezTo>
                  <a:cubicBezTo>
                    <a:pt x="203" y="329"/>
                    <a:pt x="89" y="0"/>
                    <a:pt x="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34"/>
            <p:cNvSpPr/>
            <p:nvPr/>
          </p:nvSpPr>
          <p:spPr>
            <a:xfrm>
              <a:off x="8008223" y="3020197"/>
              <a:ext cx="8081" cy="50923"/>
            </a:xfrm>
            <a:custGeom>
              <a:rect b="b" l="l" r="r" t="t"/>
              <a:pathLst>
                <a:path extrusionOk="0" h="1588" w="252">
                  <a:moveTo>
                    <a:pt x="51" y="0"/>
                  </a:moveTo>
                  <a:cubicBezTo>
                    <a:pt x="1" y="17"/>
                    <a:pt x="1" y="368"/>
                    <a:pt x="34" y="802"/>
                  </a:cubicBezTo>
                  <a:cubicBezTo>
                    <a:pt x="84" y="1237"/>
                    <a:pt x="151" y="1588"/>
                    <a:pt x="201" y="1588"/>
                  </a:cubicBezTo>
                  <a:cubicBezTo>
                    <a:pt x="252" y="1588"/>
                    <a:pt x="252" y="1220"/>
                    <a:pt x="201" y="786"/>
                  </a:cubicBezTo>
                  <a:cubicBezTo>
                    <a:pt x="168" y="351"/>
                    <a:pt x="84" y="0"/>
                    <a:pt x="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34"/>
            <p:cNvSpPr/>
            <p:nvPr/>
          </p:nvSpPr>
          <p:spPr>
            <a:xfrm>
              <a:off x="8014123" y="3122011"/>
              <a:ext cx="5932" cy="50923"/>
            </a:xfrm>
            <a:custGeom>
              <a:rect b="b" l="l" r="r" t="t"/>
              <a:pathLst>
                <a:path extrusionOk="0" h="1588" w="185">
                  <a:moveTo>
                    <a:pt x="101" y="0"/>
                  </a:moveTo>
                  <a:cubicBezTo>
                    <a:pt x="51" y="0"/>
                    <a:pt x="1" y="351"/>
                    <a:pt x="17" y="785"/>
                  </a:cubicBezTo>
                  <a:cubicBezTo>
                    <a:pt x="17" y="1220"/>
                    <a:pt x="51" y="1587"/>
                    <a:pt x="101" y="1587"/>
                  </a:cubicBezTo>
                  <a:cubicBezTo>
                    <a:pt x="134" y="1587"/>
                    <a:pt x="184" y="1237"/>
                    <a:pt x="184" y="785"/>
                  </a:cubicBezTo>
                  <a:cubicBezTo>
                    <a:pt x="184" y="351"/>
                    <a:pt x="134" y="0"/>
                    <a:pt x="1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34"/>
            <p:cNvSpPr/>
            <p:nvPr/>
          </p:nvSpPr>
          <p:spPr>
            <a:xfrm>
              <a:off x="8009313" y="3223793"/>
              <a:ext cx="7536" cy="50923"/>
            </a:xfrm>
            <a:custGeom>
              <a:rect b="b" l="l" r="r" t="t"/>
              <a:pathLst>
                <a:path extrusionOk="0" h="1588" w="235">
                  <a:moveTo>
                    <a:pt x="184" y="1"/>
                  </a:moveTo>
                  <a:cubicBezTo>
                    <a:pt x="134" y="1"/>
                    <a:pt x="67" y="352"/>
                    <a:pt x="34" y="786"/>
                  </a:cubicBezTo>
                  <a:cubicBezTo>
                    <a:pt x="0" y="1220"/>
                    <a:pt x="0" y="1571"/>
                    <a:pt x="50" y="1571"/>
                  </a:cubicBezTo>
                  <a:lnTo>
                    <a:pt x="50" y="1588"/>
                  </a:lnTo>
                  <a:cubicBezTo>
                    <a:pt x="101" y="1588"/>
                    <a:pt x="167" y="1237"/>
                    <a:pt x="201" y="803"/>
                  </a:cubicBezTo>
                  <a:cubicBezTo>
                    <a:pt x="234" y="352"/>
                    <a:pt x="218" y="1"/>
                    <a:pt x="1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34"/>
            <p:cNvSpPr/>
            <p:nvPr/>
          </p:nvSpPr>
          <p:spPr>
            <a:xfrm>
              <a:off x="7996454" y="3325063"/>
              <a:ext cx="10197" cy="50410"/>
            </a:xfrm>
            <a:custGeom>
              <a:rect b="b" l="l" r="r" t="t"/>
              <a:pathLst>
                <a:path extrusionOk="0" h="1572" w="318">
                  <a:moveTo>
                    <a:pt x="268" y="1"/>
                  </a:moveTo>
                  <a:cubicBezTo>
                    <a:pt x="218" y="1"/>
                    <a:pt x="134" y="335"/>
                    <a:pt x="84" y="769"/>
                  </a:cubicBezTo>
                  <a:cubicBezTo>
                    <a:pt x="17" y="1204"/>
                    <a:pt x="0" y="1571"/>
                    <a:pt x="50" y="1571"/>
                  </a:cubicBezTo>
                  <a:cubicBezTo>
                    <a:pt x="52" y="1572"/>
                    <a:pt x="53" y="1572"/>
                    <a:pt x="54" y="1572"/>
                  </a:cubicBezTo>
                  <a:cubicBezTo>
                    <a:pt x="104" y="1572"/>
                    <a:pt x="186" y="1227"/>
                    <a:pt x="251" y="803"/>
                  </a:cubicBezTo>
                  <a:cubicBezTo>
                    <a:pt x="301" y="368"/>
                    <a:pt x="318" y="1"/>
                    <a:pt x="2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34"/>
            <p:cNvSpPr/>
            <p:nvPr/>
          </p:nvSpPr>
          <p:spPr>
            <a:xfrm>
              <a:off x="7978240" y="3425787"/>
              <a:ext cx="12891" cy="49865"/>
            </a:xfrm>
            <a:custGeom>
              <a:rect b="b" l="l" r="r" t="t"/>
              <a:pathLst>
                <a:path extrusionOk="0" h="1555" w="402">
                  <a:moveTo>
                    <a:pt x="348" y="0"/>
                  </a:moveTo>
                  <a:cubicBezTo>
                    <a:pt x="296" y="0"/>
                    <a:pt x="199" y="345"/>
                    <a:pt x="117" y="753"/>
                  </a:cubicBezTo>
                  <a:cubicBezTo>
                    <a:pt x="34" y="1187"/>
                    <a:pt x="0" y="1538"/>
                    <a:pt x="34" y="1555"/>
                  </a:cubicBezTo>
                  <a:cubicBezTo>
                    <a:pt x="84" y="1555"/>
                    <a:pt x="201" y="1221"/>
                    <a:pt x="284" y="786"/>
                  </a:cubicBezTo>
                  <a:cubicBezTo>
                    <a:pt x="368" y="352"/>
                    <a:pt x="401" y="1"/>
                    <a:pt x="351" y="1"/>
                  </a:cubicBezTo>
                  <a:cubicBezTo>
                    <a:pt x="350" y="0"/>
                    <a:pt x="349" y="0"/>
                    <a:pt x="3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34"/>
            <p:cNvSpPr/>
            <p:nvPr/>
          </p:nvSpPr>
          <p:spPr>
            <a:xfrm>
              <a:off x="7955183" y="3525452"/>
              <a:ext cx="14495" cy="49320"/>
            </a:xfrm>
            <a:custGeom>
              <a:rect b="b" l="l" r="r" t="t"/>
              <a:pathLst>
                <a:path extrusionOk="0" h="1538" w="452">
                  <a:moveTo>
                    <a:pt x="415" y="0"/>
                  </a:moveTo>
                  <a:cubicBezTo>
                    <a:pt x="363" y="0"/>
                    <a:pt x="249" y="328"/>
                    <a:pt x="134" y="736"/>
                  </a:cubicBezTo>
                  <a:cubicBezTo>
                    <a:pt x="34" y="1170"/>
                    <a:pt x="1" y="1521"/>
                    <a:pt x="34" y="1538"/>
                  </a:cubicBezTo>
                  <a:cubicBezTo>
                    <a:pt x="84" y="1538"/>
                    <a:pt x="201" y="1204"/>
                    <a:pt x="302" y="786"/>
                  </a:cubicBezTo>
                  <a:cubicBezTo>
                    <a:pt x="402" y="351"/>
                    <a:pt x="452" y="1"/>
                    <a:pt x="418" y="1"/>
                  </a:cubicBezTo>
                  <a:cubicBezTo>
                    <a:pt x="417" y="0"/>
                    <a:pt x="416" y="0"/>
                    <a:pt x="4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34"/>
            <p:cNvSpPr/>
            <p:nvPr/>
          </p:nvSpPr>
          <p:spPr>
            <a:xfrm>
              <a:off x="7935911" y="3623996"/>
              <a:ext cx="9652" cy="25301"/>
            </a:xfrm>
            <a:custGeom>
              <a:rect b="b" l="l" r="r" t="t"/>
              <a:pathLst>
                <a:path extrusionOk="0" h="789" w="301">
                  <a:moveTo>
                    <a:pt x="244" y="1"/>
                  </a:moveTo>
                  <a:cubicBezTo>
                    <a:pt x="193" y="1"/>
                    <a:pt x="115" y="162"/>
                    <a:pt x="67" y="370"/>
                  </a:cubicBezTo>
                  <a:cubicBezTo>
                    <a:pt x="17" y="603"/>
                    <a:pt x="0" y="787"/>
                    <a:pt x="50" y="787"/>
                  </a:cubicBezTo>
                  <a:cubicBezTo>
                    <a:pt x="53" y="788"/>
                    <a:pt x="55" y="788"/>
                    <a:pt x="58" y="788"/>
                  </a:cubicBezTo>
                  <a:cubicBezTo>
                    <a:pt x="108" y="788"/>
                    <a:pt x="186" y="627"/>
                    <a:pt x="234" y="420"/>
                  </a:cubicBezTo>
                  <a:cubicBezTo>
                    <a:pt x="284" y="202"/>
                    <a:pt x="301" y="19"/>
                    <a:pt x="251" y="2"/>
                  </a:cubicBezTo>
                  <a:cubicBezTo>
                    <a:pt x="249" y="1"/>
                    <a:pt x="246" y="1"/>
                    <a:pt x="2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34"/>
            <p:cNvSpPr/>
            <p:nvPr/>
          </p:nvSpPr>
          <p:spPr>
            <a:xfrm>
              <a:off x="7676036" y="2883557"/>
              <a:ext cx="15585" cy="215429"/>
            </a:xfrm>
            <a:custGeom>
              <a:rect b="b" l="l" r="r" t="t"/>
              <a:pathLst>
                <a:path extrusionOk="0" h="6718" w="486">
                  <a:moveTo>
                    <a:pt x="418" y="1"/>
                  </a:moveTo>
                  <a:cubicBezTo>
                    <a:pt x="368" y="318"/>
                    <a:pt x="335" y="652"/>
                    <a:pt x="335" y="987"/>
                  </a:cubicBezTo>
                  <a:cubicBezTo>
                    <a:pt x="318" y="1588"/>
                    <a:pt x="268" y="2424"/>
                    <a:pt x="201" y="3359"/>
                  </a:cubicBezTo>
                  <a:cubicBezTo>
                    <a:pt x="134" y="4278"/>
                    <a:pt x="67" y="5114"/>
                    <a:pt x="34" y="5732"/>
                  </a:cubicBezTo>
                  <a:cubicBezTo>
                    <a:pt x="1" y="6049"/>
                    <a:pt x="1" y="6383"/>
                    <a:pt x="34" y="6718"/>
                  </a:cubicBezTo>
                  <a:cubicBezTo>
                    <a:pt x="101" y="6383"/>
                    <a:pt x="134" y="6066"/>
                    <a:pt x="151" y="5732"/>
                  </a:cubicBezTo>
                  <a:cubicBezTo>
                    <a:pt x="218" y="5130"/>
                    <a:pt x="301" y="4295"/>
                    <a:pt x="368" y="3359"/>
                  </a:cubicBezTo>
                  <a:cubicBezTo>
                    <a:pt x="435" y="2440"/>
                    <a:pt x="468" y="1588"/>
                    <a:pt x="468" y="987"/>
                  </a:cubicBezTo>
                  <a:cubicBezTo>
                    <a:pt x="485" y="652"/>
                    <a:pt x="468" y="318"/>
                    <a:pt x="4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34"/>
            <p:cNvSpPr/>
            <p:nvPr/>
          </p:nvSpPr>
          <p:spPr>
            <a:xfrm>
              <a:off x="7647111" y="2888399"/>
              <a:ext cx="30015" cy="210619"/>
            </a:xfrm>
            <a:custGeom>
              <a:rect b="b" l="l" r="r" t="t"/>
              <a:pathLst>
                <a:path extrusionOk="0" h="6568" w="936">
                  <a:moveTo>
                    <a:pt x="385" y="0"/>
                  </a:moveTo>
                  <a:cubicBezTo>
                    <a:pt x="318" y="334"/>
                    <a:pt x="284" y="669"/>
                    <a:pt x="268" y="1003"/>
                  </a:cubicBezTo>
                  <a:cubicBezTo>
                    <a:pt x="218" y="1638"/>
                    <a:pt x="167" y="2490"/>
                    <a:pt x="117" y="3459"/>
                  </a:cubicBezTo>
                  <a:cubicBezTo>
                    <a:pt x="84" y="3927"/>
                    <a:pt x="67" y="4378"/>
                    <a:pt x="50" y="4796"/>
                  </a:cubicBezTo>
                  <a:cubicBezTo>
                    <a:pt x="0" y="5180"/>
                    <a:pt x="50" y="5564"/>
                    <a:pt x="167" y="5915"/>
                  </a:cubicBezTo>
                  <a:cubicBezTo>
                    <a:pt x="251" y="6166"/>
                    <a:pt x="435" y="6366"/>
                    <a:pt x="652" y="6500"/>
                  </a:cubicBezTo>
                  <a:cubicBezTo>
                    <a:pt x="771" y="6559"/>
                    <a:pt x="865" y="6568"/>
                    <a:pt x="909" y="6568"/>
                  </a:cubicBezTo>
                  <a:cubicBezTo>
                    <a:pt x="926" y="6568"/>
                    <a:pt x="936" y="6567"/>
                    <a:pt x="936" y="6567"/>
                  </a:cubicBezTo>
                  <a:cubicBezTo>
                    <a:pt x="936" y="6550"/>
                    <a:pt x="836" y="6533"/>
                    <a:pt x="685" y="6433"/>
                  </a:cubicBezTo>
                  <a:cubicBezTo>
                    <a:pt x="502" y="6299"/>
                    <a:pt x="351" y="6099"/>
                    <a:pt x="284" y="5882"/>
                  </a:cubicBezTo>
                  <a:cubicBezTo>
                    <a:pt x="184" y="5531"/>
                    <a:pt x="151" y="5163"/>
                    <a:pt x="201" y="4812"/>
                  </a:cubicBezTo>
                  <a:cubicBezTo>
                    <a:pt x="234" y="4395"/>
                    <a:pt x="251" y="3943"/>
                    <a:pt x="284" y="3459"/>
                  </a:cubicBezTo>
                  <a:cubicBezTo>
                    <a:pt x="335" y="2506"/>
                    <a:pt x="368" y="1638"/>
                    <a:pt x="385" y="1019"/>
                  </a:cubicBezTo>
                  <a:cubicBezTo>
                    <a:pt x="418" y="669"/>
                    <a:pt x="418" y="334"/>
                    <a:pt x="3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34"/>
            <p:cNvSpPr/>
            <p:nvPr/>
          </p:nvSpPr>
          <p:spPr>
            <a:xfrm>
              <a:off x="7529231" y="2898565"/>
              <a:ext cx="74493" cy="91136"/>
            </a:xfrm>
            <a:custGeom>
              <a:rect b="b" l="l" r="r" t="t"/>
              <a:pathLst>
                <a:path extrusionOk="0" h="2842" w="2323">
                  <a:moveTo>
                    <a:pt x="2290" y="1"/>
                  </a:moveTo>
                  <a:cubicBezTo>
                    <a:pt x="2223" y="184"/>
                    <a:pt x="2189" y="368"/>
                    <a:pt x="2156" y="552"/>
                  </a:cubicBezTo>
                  <a:cubicBezTo>
                    <a:pt x="1905" y="1438"/>
                    <a:pt x="1320" y="2173"/>
                    <a:pt x="518" y="2590"/>
                  </a:cubicBezTo>
                  <a:cubicBezTo>
                    <a:pt x="335" y="2657"/>
                    <a:pt x="168" y="2741"/>
                    <a:pt x="0" y="2841"/>
                  </a:cubicBezTo>
                  <a:cubicBezTo>
                    <a:pt x="201" y="2841"/>
                    <a:pt x="385" y="2791"/>
                    <a:pt x="569" y="2707"/>
                  </a:cubicBezTo>
                  <a:cubicBezTo>
                    <a:pt x="1437" y="2323"/>
                    <a:pt x="2089" y="1521"/>
                    <a:pt x="2273" y="585"/>
                  </a:cubicBezTo>
                  <a:cubicBezTo>
                    <a:pt x="2323" y="402"/>
                    <a:pt x="2323" y="201"/>
                    <a:pt x="229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34"/>
            <p:cNvSpPr/>
            <p:nvPr/>
          </p:nvSpPr>
          <p:spPr>
            <a:xfrm>
              <a:off x="7327237" y="3643044"/>
              <a:ext cx="739958" cy="75327"/>
            </a:xfrm>
            <a:custGeom>
              <a:rect b="b" l="l" r="r" t="t"/>
              <a:pathLst>
                <a:path extrusionOk="0" h="2349" w="23075">
                  <a:moveTo>
                    <a:pt x="17623" y="0"/>
                  </a:moveTo>
                  <a:cubicBezTo>
                    <a:pt x="17160" y="0"/>
                    <a:pt x="16692" y="37"/>
                    <a:pt x="16224" y="126"/>
                  </a:cubicBezTo>
                  <a:cubicBezTo>
                    <a:pt x="15472" y="260"/>
                    <a:pt x="14737" y="511"/>
                    <a:pt x="14052" y="878"/>
                  </a:cubicBezTo>
                  <a:cubicBezTo>
                    <a:pt x="13350" y="1263"/>
                    <a:pt x="12682" y="1764"/>
                    <a:pt x="11897" y="1981"/>
                  </a:cubicBezTo>
                  <a:cubicBezTo>
                    <a:pt x="11657" y="2051"/>
                    <a:pt x="11416" y="2081"/>
                    <a:pt x="11176" y="2081"/>
                  </a:cubicBezTo>
                  <a:cubicBezTo>
                    <a:pt x="10613" y="2081"/>
                    <a:pt x="10056" y="1918"/>
                    <a:pt x="9541" y="1730"/>
                  </a:cubicBezTo>
                  <a:cubicBezTo>
                    <a:pt x="8806" y="1430"/>
                    <a:pt x="8104" y="1096"/>
                    <a:pt x="7402" y="895"/>
                  </a:cubicBezTo>
                  <a:cubicBezTo>
                    <a:pt x="6306" y="588"/>
                    <a:pt x="5171" y="434"/>
                    <a:pt x="4031" y="434"/>
                  </a:cubicBezTo>
                  <a:cubicBezTo>
                    <a:pt x="3868" y="434"/>
                    <a:pt x="3705" y="438"/>
                    <a:pt x="3543" y="444"/>
                  </a:cubicBezTo>
                  <a:cubicBezTo>
                    <a:pt x="2674" y="477"/>
                    <a:pt x="1788" y="578"/>
                    <a:pt x="936" y="728"/>
                  </a:cubicBezTo>
                  <a:cubicBezTo>
                    <a:pt x="635" y="778"/>
                    <a:pt x="401" y="828"/>
                    <a:pt x="234" y="862"/>
                  </a:cubicBezTo>
                  <a:cubicBezTo>
                    <a:pt x="151" y="878"/>
                    <a:pt x="67" y="912"/>
                    <a:pt x="0" y="928"/>
                  </a:cubicBezTo>
                  <a:cubicBezTo>
                    <a:pt x="84" y="928"/>
                    <a:pt x="167" y="912"/>
                    <a:pt x="251" y="895"/>
                  </a:cubicBezTo>
                  <a:lnTo>
                    <a:pt x="953" y="795"/>
                  </a:lnTo>
                  <a:cubicBezTo>
                    <a:pt x="1805" y="661"/>
                    <a:pt x="2674" y="594"/>
                    <a:pt x="3543" y="578"/>
                  </a:cubicBezTo>
                  <a:cubicBezTo>
                    <a:pt x="3692" y="572"/>
                    <a:pt x="3842" y="569"/>
                    <a:pt x="3992" y="569"/>
                  </a:cubicBezTo>
                  <a:cubicBezTo>
                    <a:pt x="5128" y="569"/>
                    <a:pt x="6260" y="735"/>
                    <a:pt x="7352" y="1045"/>
                  </a:cubicBezTo>
                  <a:cubicBezTo>
                    <a:pt x="8054" y="1246"/>
                    <a:pt x="8739" y="1580"/>
                    <a:pt x="9491" y="1881"/>
                  </a:cubicBezTo>
                  <a:cubicBezTo>
                    <a:pt x="9858" y="2031"/>
                    <a:pt x="10259" y="2148"/>
                    <a:pt x="10660" y="2215"/>
                  </a:cubicBezTo>
                  <a:cubicBezTo>
                    <a:pt x="10828" y="2241"/>
                    <a:pt x="10993" y="2254"/>
                    <a:pt x="11156" y="2254"/>
                  </a:cubicBezTo>
                  <a:cubicBezTo>
                    <a:pt x="11417" y="2254"/>
                    <a:pt x="11673" y="2220"/>
                    <a:pt x="11930" y="2148"/>
                  </a:cubicBezTo>
                  <a:cubicBezTo>
                    <a:pt x="12782" y="1914"/>
                    <a:pt x="13451" y="1413"/>
                    <a:pt x="14136" y="1029"/>
                  </a:cubicBezTo>
                  <a:cubicBezTo>
                    <a:pt x="14804" y="661"/>
                    <a:pt x="15523" y="410"/>
                    <a:pt x="16258" y="277"/>
                  </a:cubicBezTo>
                  <a:cubicBezTo>
                    <a:pt x="16714" y="188"/>
                    <a:pt x="17171" y="143"/>
                    <a:pt x="17628" y="143"/>
                  </a:cubicBezTo>
                  <a:cubicBezTo>
                    <a:pt x="17856" y="143"/>
                    <a:pt x="18085" y="154"/>
                    <a:pt x="18313" y="177"/>
                  </a:cubicBezTo>
                  <a:cubicBezTo>
                    <a:pt x="18898" y="227"/>
                    <a:pt x="19483" y="344"/>
                    <a:pt x="20051" y="527"/>
                  </a:cubicBezTo>
                  <a:cubicBezTo>
                    <a:pt x="20886" y="795"/>
                    <a:pt x="21655" y="1196"/>
                    <a:pt x="22340" y="1730"/>
                  </a:cubicBezTo>
                  <a:cubicBezTo>
                    <a:pt x="22540" y="1881"/>
                    <a:pt x="22707" y="2031"/>
                    <a:pt x="22874" y="2198"/>
                  </a:cubicBezTo>
                  <a:cubicBezTo>
                    <a:pt x="22941" y="2248"/>
                    <a:pt x="23008" y="2299"/>
                    <a:pt x="23075" y="2349"/>
                  </a:cubicBezTo>
                  <a:cubicBezTo>
                    <a:pt x="23025" y="2282"/>
                    <a:pt x="22975" y="2232"/>
                    <a:pt x="22908" y="2165"/>
                  </a:cubicBezTo>
                  <a:cubicBezTo>
                    <a:pt x="22741" y="1998"/>
                    <a:pt x="22574" y="1831"/>
                    <a:pt x="22390" y="1680"/>
                  </a:cubicBezTo>
                  <a:cubicBezTo>
                    <a:pt x="21705" y="1129"/>
                    <a:pt x="20919" y="695"/>
                    <a:pt x="20101" y="410"/>
                  </a:cubicBezTo>
                  <a:cubicBezTo>
                    <a:pt x="19516" y="227"/>
                    <a:pt x="18914" y="93"/>
                    <a:pt x="18313" y="26"/>
                  </a:cubicBezTo>
                  <a:cubicBezTo>
                    <a:pt x="18085" y="9"/>
                    <a:pt x="17854" y="0"/>
                    <a:pt x="176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34"/>
            <p:cNvSpPr/>
            <p:nvPr/>
          </p:nvSpPr>
          <p:spPr>
            <a:xfrm>
              <a:off x="7179887" y="2582379"/>
              <a:ext cx="821409" cy="270457"/>
            </a:xfrm>
            <a:custGeom>
              <a:rect b="b" l="l" r="r" t="t"/>
              <a:pathLst>
                <a:path extrusionOk="0" h="8434" w="25615">
                  <a:moveTo>
                    <a:pt x="6462" y="1"/>
                  </a:moveTo>
                  <a:cubicBezTo>
                    <a:pt x="6359" y="1"/>
                    <a:pt x="6258" y="49"/>
                    <a:pt x="6199" y="153"/>
                  </a:cubicBezTo>
                  <a:cubicBezTo>
                    <a:pt x="6099" y="337"/>
                    <a:pt x="6099" y="821"/>
                    <a:pt x="6300" y="1389"/>
                  </a:cubicBezTo>
                  <a:cubicBezTo>
                    <a:pt x="6467" y="1874"/>
                    <a:pt x="6350" y="2409"/>
                    <a:pt x="5982" y="2776"/>
                  </a:cubicBezTo>
                  <a:cubicBezTo>
                    <a:pt x="5598" y="3010"/>
                    <a:pt x="5113" y="3311"/>
                    <a:pt x="4612" y="3578"/>
                  </a:cubicBezTo>
                  <a:cubicBezTo>
                    <a:pt x="4612" y="3578"/>
                    <a:pt x="2940" y="3891"/>
                    <a:pt x="2343" y="3891"/>
                  </a:cubicBezTo>
                  <a:cubicBezTo>
                    <a:pt x="2278" y="3891"/>
                    <a:pt x="2225" y="3887"/>
                    <a:pt x="2189" y="3879"/>
                  </a:cubicBezTo>
                  <a:cubicBezTo>
                    <a:pt x="1928" y="3820"/>
                    <a:pt x="1152" y="3583"/>
                    <a:pt x="749" y="3583"/>
                  </a:cubicBezTo>
                  <a:cubicBezTo>
                    <a:pt x="585" y="3583"/>
                    <a:pt x="482" y="3622"/>
                    <a:pt x="502" y="3729"/>
                  </a:cubicBezTo>
                  <a:cubicBezTo>
                    <a:pt x="535" y="3929"/>
                    <a:pt x="2022" y="4547"/>
                    <a:pt x="2791" y="4714"/>
                  </a:cubicBezTo>
                  <a:cubicBezTo>
                    <a:pt x="2121" y="4702"/>
                    <a:pt x="989" y="4485"/>
                    <a:pt x="393" y="4485"/>
                  </a:cubicBezTo>
                  <a:cubicBezTo>
                    <a:pt x="157" y="4485"/>
                    <a:pt x="5" y="4519"/>
                    <a:pt x="0" y="4614"/>
                  </a:cubicBezTo>
                  <a:cubicBezTo>
                    <a:pt x="0" y="4831"/>
                    <a:pt x="2507" y="5433"/>
                    <a:pt x="2507" y="5433"/>
                  </a:cubicBezTo>
                  <a:lnTo>
                    <a:pt x="6985" y="6970"/>
                  </a:lnTo>
                  <a:cubicBezTo>
                    <a:pt x="6985" y="6970"/>
                    <a:pt x="12185" y="8433"/>
                    <a:pt x="17127" y="8433"/>
                  </a:cubicBezTo>
                  <a:cubicBezTo>
                    <a:pt x="20960" y="8433"/>
                    <a:pt x="24637" y="7554"/>
                    <a:pt x="25615" y="4430"/>
                  </a:cubicBezTo>
                  <a:lnTo>
                    <a:pt x="20769" y="1506"/>
                  </a:lnTo>
                  <a:cubicBezTo>
                    <a:pt x="20034" y="2392"/>
                    <a:pt x="19416" y="2609"/>
                    <a:pt x="19416" y="2609"/>
                  </a:cubicBezTo>
                  <a:cubicBezTo>
                    <a:pt x="17677" y="3047"/>
                    <a:pt x="15838" y="3194"/>
                    <a:pt x="14149" y="3194"/>
                  </a:cubicBezTo>
                  <a:cubicBezTo>
                    <a:pt x="11651" y="3194"/>
                    <a:pt x="9482" y="2872"/>
                    <a:pt x="8455" y="2693"/>
                  </a:cubicBezTo>
                  <a:cubicBezTo>
                    <a:pt x="8254" y="2526"/>
                    <a:pt x="8037" y="2342"/>
                    <a:pt x="7787" y="2108"/>
                  </a:cubicBezTo>
                  <a:cubicBezTo>
                    <a:pt x="7569" y="1891"/>
                    <a:pt x="7369" y="1657"/>
                    <a:pt x="7235" y="1373"/>
                  </a:cubicBezTo>
                  <a:cubicBezTo>
                    <a:pt x="7051" y="1039"/>
                    <a:pt x="6918" y="688"/>
                    <a:pt x="6818" y="337"/>
                  </a:cubicBezTo>
                  <a:cubicBezTo>
                    <a:pt x="6797" y="122"/>
                    <a:pt x="6626" y="1"/>
                    <a:pt x="646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0" name="Google Shape;1380;p34"/>
            <p:cNvSpPr/>
            <p:nvPr/>
          </p:nvSpPr>
          <p:spPr>
            <a:xfrm>
              <a:off x="7717306" y="2176308"/>
              <a:ext cx="171465" cy="99409"/>
            </a:xfrm>
            <a:custGeom>
              <a:rect b="b" l="l" r="r" t="t"/>
              <a:pathLst>
                <a:path extrusionOk="0" h="3100" w="5347">
                  <a:moveTo>
                    <a:pt x="5313" y="1"/>
                  </a:moveTo>
                  <a:cubicBezTo>
                    <a:pt x="5280" y="418"/>
                    <a:pt x="5180" y="819"/>
                    <a:pt x="5046" y="1220"/>
                  </a:cubicBezTo>
                  <a:cubicBezTo>
                    <a:pt x="4862" y="1638"/>
                    <a:pt x="4612" y="2006"/>
                    <a:pt x="4278" y="2306"/>
                  </a:cubicBezTo>
                  <a:cubicBezTo>
                    <a:pt x="3877" y="2674"/>
                    <a:pt x="3359" y="2891"/>
                    <a:pt x="2807" y="2925"/>
                  </a:cubicBezTo>
                  <a:cubicBezTo>
                    <a:pt x="2757" y="2928"/>
                    <a:pt x="2707" y="2929"/>
                    <a:pt x="2657" y="2929"/>
                  </a:cubicBezTo>
                  <a:cubicBezTo>
                    <a:pt x="2159" y="2929"/>
                    <a:pt x="1680" y="2779"/>
                    <a:pt x="1270" y="2490"/>
                  </a:cubicBezTo>
                  <a:cubicBezTo>
                    <a:pt x="902" y="2223"/>
                    <a:pt x="618" y="1889"/>
                    <a:pt x="401" y="1488"/>
                  </a:cubicBezTo>
                  <a:cubicBezTo>
                    <a:pt x="217" y="1103"/>
                    <a:pt x="84" y="719"/>
                    <a:pt x="17" y="301"/>
                  </a:cubicBezTo>
                  <a:cubicBezTo>
                    <a:pt x="0" y="418"/>
                    <a:pt x="0" y="535"/>
                    <a:pt x="17" y="652"/>
                  </a:cubicBezTo>
                  <a:cubicBezTo>
                    <a:pt x="134" y="1437"/>
                    <a:pt x="552" y="2139"/>
                    <a:pt x="1186" y="2624"/>
                  </a:cubicBezTo>
                  <a:cubicBezTo>
                    <a:pt x="1603" y="2921"/>
                    <a:pt x="2113" y="3100"/>
                    <a:pt x="2632" y="3100"/>
                  </a:cubicBezTo>
                  <a:cubicBezTo>
                    <a:pt x="2696" y="3100"/>
                    <a:pt x="2760" y="3097"/>
                    <a:pt x="2824" y="3092"/>
                  </a:cubicBezTo>
                  <a:cubicBezTo>
                    <a:pt x="3409" y="3058"/>
                    <a:pt x="3960" y="2824"/>
                    <a:pt x="4378" y="2423"/>
                  </a:cubicBezTo>
                  <a:cubicBezTo>
                    <a:pt x="4963" y="1889"/>
                    <a:pt x="5297" y="1137"/>
                    <a:pt x="5330" y="335"/>
                  </a:cubicBezTo>
                  <a:cubicBezTo>
                    <a:pt x="5347" y="234"/>
                    <a:pt x="5347" y="118"/>
                    <a:pt x="53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4" name="Shape 1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5" name="Google Shape;1385;p35"/>
          <p:cNvSpPr txBox="1"/>
          <p:nvPr>
            <p:ph type="title"/>
          </p:nvPr>
        </p:nvSpPr>
        <p:spPr>
          <a:xfrm>
            <a:off x="720000" y="540000"/>
            <a:ext cx="7704000" cy="32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 THE PROJECT</a:t>
            </a:r>
            <a:endParaRPr/>
          </a:p>
        </p:txBody>
      </p:sp>
      <p:grpSp>
        <p:nvGrpSpPr>
          <p:cNvPr id="1386" name="Google Shape;1386;p35"/>
          <p:cNvGrpSpPr/>
          <p:nvPr/>
        </p:nvGrpSpPr>
        <p:grpSpPr>
          <a:xfrm>
            <a:off x="7166359" y="1663770"/>
            <a:ext cx="1404877" cy="3025504"/>
            <a:chOff x="7068759" y="1663770"/>
            <a:chExt cx="1404877" cy="3025504"/>
          </a:xfrm>
        </p:grpSpPr>
        <p:sp>
          <p:nvSpPr>
            <p:cNvPr id="1387" name="Google Shape;1387;p35"/>
            <p:cNvSpPr/>
            <p:nvPr/>
          </p:nvSpPr>
          <p:spPr>
            <a:xfrm>
              <a:off x="7948531" y="1770202"/>
              <a:ext cx="270618" cy="481846"/>
            </a:xfrm>
            <a:custGeom>
              <a:rect b="b" l="l" r="r" t="t"/>
              <a:pathLst>
                <a:path extrusionOk="0" h="15026" w="8439">
                  <a:moveTo>
                    <a:pt x="3403" y="0"/>
                  </a:moveTo>
                  <a:cubicBezTo>
                    <a:pt x="2378" y="0"/>
                    <a:pt x="1345" y="204"/>
                    <a:pt x="368" y="623"/>
                  </a:cubicBezTo>
                  <a:cubicBezTo>
                    <a:pt x="368" y="623"/>
                    <a:pt x="1" y="5702"/>
                    <a:pt x="17" y="7925"/>
                  </a:cubicBezTo>
                  <a:cubicBezTo>
                    <a:pt x="51" y="10130"/>
                    <a:pt x="2256" y="10481"/>
                    <a:pt x="2256" y="10481"/>
                  </a:cubicBezTo>
                  <a:cubicBezTo>
                    <a:pt x="2256" y="10481"/>
                    <a:pt x="2223" y="14107"/>
                    <a:pt x="2256" y="14725"/>
                  </a:cubicBezTo>
                  <a:lnTo>
                    <a:pt x="7570" y="15026"/>
                  </a:lnTo>
                  <a:lnTo>
                    <a:pt x="8438" y="1843"/>
                  </a:lnTo>
                  <a:lnTo>
                    <a:pt x="8104" y="1592"/>
                  </a:lnTo>
                  <a:cubicBezTo>
                    <a:pt x="6736" y="545"/>
                    <a:pt x="5079" y="0"/>
                    <a:pt x="3403" y="0"/>
                  </a:cubicBezTo>
                  <a:close/>
                </a:path>
              </a:pathLst>
            </a:custGeom>
            <a:solidFill>
              <a:srgbClr val="AA75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8" name="Google Shape;1388;p35"/>
            <p:cNvSpPr/>
            <p:nvPr/>
          </p:nvSpPr>
          <p:spPr>
            <a:xfrm>
              <a:off x="7956195" y="1898921"/>
              <a:ext cx="27738" cy="20491"/>
            </a:xfrm>
            <a:custGeom>
              <a:rect b="b" l="l" r="r" t="t"/>
              <a:pathLst>
                <a:path extrusionOk="0" h="639" w="865">
                  <a:moveTo>
                    <a:pt x="426" y="0"/>
                  </a:moveTo>
                  <a:cubicBezTo>
                    <a:pt x="155" y="0"/>
                    <a:pt x="0" y="324"/>
                    <a:pt x="196" y="536"/>
                  </a:cubicBezTo>
                  <a:cubicBezTo>
                    <a:pt x="256" y="605"/>
                    <a:pt x="339" y="638"/>
                    <a:pt x="423" y="638"/>
                  </a:cubicBezTo>
                  <a:cubicBezTo>
                    <a:pt x="502" y="638"/>
                    <a:pt x="582" y="609"/>
                    <a:pt x="647" y="552"/>
                  </a:cubicBezTo>
                  <a:cubicBezTo>
                    <a:pt x="864" y="368"/>
                    <a:pt x="731" y="1"/>
                    <a:pt x="447" y="1"/>
                  </a:cubicBezTo>
                  <a:cubicBezTo>
                    <a:pt x="440" y="1"/>
                    <a:pt x="433" y="0"/>
                    <a:pt x="4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9" name="Google Shape;1389;p35"/>
            <p:cNvSpPr/>
            <p:nvPr/>
          </p:nvSpPr>
          <p:spPr>
            <a:xfrm>
              <a:off x="7959241" y="1890294"/>
              <a:ext cx="37006" cy="10422"/>
            </a:xfrm>
            <a:custGeom>
              <a:rect b="b" l="l" r="r" t="t"/>
              <a:pathLst>
                <a:path extrusionOk="0" h="325" w="1154">
                  <a:moveTo>
                    <a:pt x="581" y="0"/>
                  </a:moveTo>
                  <a:cubicBezTo>
                    <a:pt x="421" y="0"/>
                    <a:pt x="262" y="51"/>
                    <a:pt x="134" y="153"/>
                  </a:cubicBezTo>
                  <a:cubicBezTo>
                    <a:pt x="34" y="236"/>
                    <a:pt x="1" y="303"/>
                    <a:pt x="17" y="320"/>
                  </a:cubicBezTo>
                  <a:cubicBezTo>
                    <a:pt x="20" y="323"/>
                    <a:pt x="25" y="324"/>
                    <a:pt x="31" y="324"/>
                  </a:cubicBezTo>
                  <a:cubicBezTo>
                    <a:pt x="91" y="324"/>
                    <a:pt x="295" y="186"/>
                    <a:pt x="569" y="186"/>
                  </a:cubicBezTo>
                  <a:cubicBezTo>
                    <a:pt x="839" y="186"/>
                    <a:pt x="1056" y="308"/>
                    <a:pt x="1121" y="308"/>
                  </a:cubicBezTo>
                  <a:cubicBezTo>
                    <a:pt x="1128" y="308"/>
                    <a:pt x="1134" y="307"/>
                    <a:pt x="1137" y="303"/>
                  </a:cubicBezTo>
                  <a:cubicBezTo>
                    <a:pt x="1154" y="287"/>
                    <a:pt x="1120" y="220"/>
                    <a:pt x="1020" y="136"/>
                  </a:cubicBezTo>
                  <a:cubicBezTo>
                    <a:pt x="889" y="46"/>
                    <a:pt x="734" y="0"/>
                    <a:pt x="5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0" name="Google Shape;1390;p35"/>
            <p:cNvSpPr/>
            <p:nvPr/>
          </p:nvSpPr>
          <p:spPr>
            <a:xfrm>
              <a:off x="8064262" y="1903153"/>
              <a:ext cx="26905" cy="20748"/>
            </a:xfrm>
            <a:custGeom>
              <a:rect b="b" l="l" r="r" t="t"/>
              <a:pathLst>
                <a:path extrusionOk="0" h="647" w="839">
                  <a:moveTo>
                    <a:pt x="423" y="1"/>
                  </a:moveTo>
                  <a:cubicBezTo>
                    <a:pt x="364" y="1"/>
                    <a:pt x="305" y="17"/>
                    <a:pt x="251" y="53"/>
                  </a:cubicBezTo>
                  <a:cubicBezTo>
                    <a:pt x="1" y="203"/>
                    <a:pt x="67" y="571"/>
                    <a:pt x="351" y="638"/>
                  </a:cubicBezTo>
                  <a:cubicBezTo>
                    <a:pt x="376" y="644"/>
                    <a:pt x="400" y="647"/>
                    <a:pt x="424" y="647"/>
                  </a:cubicBezTo>
                  <a:cubicBezTo>
                    <a:pt x="659" y="647"/>
                    <a:pt x="839" y="365"/>
                    <a:pt x="702" y="153"/>
                  </a:cubicBezTo>
                  <a:cubicBezTo>
                    <a:pt x="638" y="56"/>
                    <a:pt x="531" y="1"/>
                    <a:pt x="4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1" name="Google Shape;1391;p35"/>
            <p:cNvSpPr/>
            <p:nvPr/>
          </p:nvSpPr>
          <p:spPr>
            <a:xfrm>
              <a:off x="8065353" y="1894591"/>
              <a:ext cx="36974" cy="10422"/>
            </a:xfrm>
            <a:custGeom>
              <a:rect b="b" l="l" r="r" t="t"/>
              <a:pathLst>
                <a:path extrusionOk="0" h="325" w="1153">
                  <a:moveTo>
                    <a:pt x="580" y="0"/>
                  </a:moveTo>
                  <a:cubicBezTo>
                    <a:pt x="420" y="0"/>
                    <a:pt x="262" y="50"/>
                    <a:pt x="134" y="153"/>
                  </a:cubicBezTo>
                  <a:cubicBezTo>
                    <a:pt x="33" y="236"/>
                    <a:pt x="0" y="303"/>
                    <a:pt x="17" y="320"/>
                  </a:cubicBezTo>
                  <a:cubicBezTo>
                    <a:pt x="20" y="323"/>
                    <a:pt x="24" y="324"/>
                    <a:pt x="30" y="324"/>
                  </a:cubicBezTo>
                  <a:cubicBezTo>
                    <a:pt x="90" y="324"/>
                    <a:pt x="295" y="186"/>
                    <a:pt x="568" y="186"/>
                  </a:cubicBezTo>
                  <a:cubicBezTo>
                    <a:pt x="854" y="186"/>
                    <a:pt x="1058" y="308"/>
                    <a:pt x="1121" y="308"/>
                  </a:cubicBezTo>
                  <a:cubicBezTo>
                    <a:pt x="1128" y="308"/>
                    <a:pt x="1133" y="306"/>
                    <a:pt x="1136" y="303"/>
                  </a:cubicBezTo>
                  <a:cubicBezTo>
                    <a:pt x="1153" y="286"/>
                    <a:pt x="1119" y="219"/>
                    <a:pt x="1019" y="136"/>
                  </a:cubicBezTo>
                  <a:cubicBezTo>
                    <a:pt x="888" y="46"/>
                    <a:pt x="734" y="0"/>
                    <a:pt x="5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2" name="Google Shape;1392;p35"/>
            <p:cNvSpPr/>
            <p:nvPr/>
          </p:nvSpPr>
          <p:spPr>
            <a:xfrm>
              <a:off x="8001025" y="1900524"/>
              <a:ext cx="32741" cy="85813"/>
            </a:xfrm>
            <a:custGeom>
              <a:rect b="b" l="l" r="r" t="t"/>
              <a:pathLst>
                <a:path extrusionOk="0" h="2676" w="1021">
                  <a:moveTo>
                    <a:pt x="985" y="1"/>
                  </a:moveTo>
                  <a:cubicBezTo>
                    <a:pt x="930" y="1"/>
                    <a:pt x="632" y="696"/>
                    <a:pt x="302" y="1555"/>
                  </a:cubicBezTo>
                  <a:cubicBezTo>
                    <a:pt x="218" y="1772"/>
                    <a:pt x="135" y="1989"/>
                    <a:pt x="68" y="2190"/>
                  </a:cubicBezTo>
                  <a:cubicBezTo>
                    <a:pt x="18" y="2290"/>
                    <a:pt x="1" y="2407"/>
                    <a:pt x="18" y="2524"/>
                  </a:cubicBezTo>
                  <a:cubicBezTo>
                    <a:pt x="51" y="2574"/>
                    <a:pt x="101" y="2624"/>
                    <a:pt x="168" y="2641"/>
                  </a:cubicBezTo>
                  <a:cubicBezTo>
                    <a:pt x="201" y="2658"/>
                    <a:pt x="252" y="2658"/>
                    <a:pt x="302" y="2658"/>
                  </a:cubicBezTo>
                  <a:cubicBezTo>
                    <a:pt x="366" y="2670"/>
                    <a:pt x="429" y="2676"/>
                    <a:pt x="493" y="2676"/>
                  </a:cubicBezTo>
                  <a:cubicBezTo>
                    <a:pt x="596" y="2676"/>
                    <a:pt x="700" y="2662"/>
                    <a:pt x="803" y="2641"/>
                  </a:cubicBezTo>
                  <a:cubicBezTo>
                    <a:pt x="636" y="2574"/>
                    <a:pt x="469" y="2541"/>
                    <a:pt x="302" y="2541"/>
                  </a:cubicBezTo>
                  <a:cubicBezTo>
                    <a:pt x="235" y="2524"/>
                    <a:pt x="168" y="2507"/>
                    <a:pt x="151" y="2474"/>
                  </a:cubicBezTo>
                  <a:cubicBezTo>
                    <a:pt x="151" y="2390"/>
                    <a:pt x="185" y="2307"/>
                    <a:pt x="218" y="2240"/>
                  </a:cubicBezTo>
                  <a:cubicBezTo>
                    <a:pt x="302" y="2039"/>
                    <a:pt x="369" y="1839"/>
                    <a:pt x="452" y="1622"/>
                  </a:cubicBezTo>
                  <a:cubicBezTo>
                    <a:pt x="786" y="736"/>
                    <a:pt x="1020" y="18"/>
                    <a:pt x="987" y="1"/>
                  </a:cubicBezTo>
                  <a:cubicBezTo>
                    <a:pt x="986" y="1"/>
                    <a:pt x="986" y="1"/>
                    <a:pt x="9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3" name="Google Shape;1393;p35"/>
            <p:cNvSpPr/>
            <p:nvPr/>
          </p:nvSpPr>
          <p:spPr>
            <a:xfrm>
              <a:off x="8020875" y="2078947"/>
              <a:ext cx="92707" cy="45087"/>
            </a:xfrm>
            <a:custGeom>
              <a:rect b="b" l="l" r="r" t="t"/>
              <a:pathLst>
                <a:path extrusionOk="0" h="1406" w="2891">
                  <a:moveTo>
                    <a:pt x="2891" y="1"/>
                  </a:moveTo>
                  <a:lnTo>
                    <a:pt x="2891" y="1"/>
                  </a:lnTo>
                  <a:cubicBezTo>
                    <a:pt x="2046" y="537"/>
                    <a:pt x="1075" y="820"/>
                    <a:pt x="85" y="820"/>
                  </a:cubicBezTo>
                  <a:cubicBezTo>
                    <a:pt x="57" y="820"/>
                    <a:pt x="29" y="820"/>
                    <a:pt x="0" y="820"/>
                  </a:cubicBezTo>
                  <a:lnTo>
                    <a:pt x="0" y="1388"/>
                  </a:lnTo>
                  <a:cubicBezTo>
                    <a:pt x="131" y="1400"/>
                    <a:pt x="257" y="1405"/>
                    <a:pt x="377" y="1405"/>
                  </a:cubicBezTo>
                  <a:cubicBezTo>
                    <a:pt x="2285" y="1405"/>
                    <a:pt x="2891" y="1"/>
                    <a:pt x="2891" y="1"/>
                  </a:cubicBezTo>
                  <a:close/>
                </a:path>
              </a:pathLst>
            </a:custGeom>
            <a:solidFill>
              <a:schemeClr val="dk2">
                <a:alpha val="32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4" name="Google Shape;1394;p35"/>
            <p:cNvSpPr/>
            <p:nvPr/>
          </p:nvSpPr>
          <p:spPr>
            <a:xfrm>
              <a:off x="7943945" y="1663770"/>
              <a:ext cx="311632" cy="297362"/>
            </a:xfrm>
            <a:custGeom>
              <a:rect b="b" l="l" r="r" t="t"/>
              <a:pathLst>
                <a:path extrusionOk="0" h="9273" w="9718">
                  <a:moveTo>
                    <a:pt x="1491" y="0"/>
                  </a:moveTo>
                  <a:cubicBezTo>
                    <a:pt x="1336" y="0"/>
                    <a:pt x="1187" y="39"/>
                    <a:pt x="1063" y="133"/>
                  </a:cubicBezTo>
                  <a:cubicBezTo>
                    <a:pt x="795" y="366"/>
                    <a:pt x="712" y="751"/>
                    <a:pt x="845" y="1068"/>
                  </a:cubicBezTo>
                  <a:cubicBezTo>
                    <a:pt x="979" y="1386"/>
                    <a:pt x="1179" y="1670"/>
                    <a:pt x="1430" y="1904"/>
                  </a:cubicBezTo>
                  <a:cubicBezTo>
                    <a:pt x="1282" y="1799"/>
                    <a:pt x="1115" y="1751"/>
                    <a:pt x="952" y="1751"/>
                  </a:cubicBezTo>
                  <a:cubicBezTo>
                    <a:pt x="619" y="1751"/>
                    <a:pt x="300" y="1952"/>
                    <a:pt x="177" y="2288"/>
                  </a:cubicBezTo>
                  <a:cubicBezTo>
                    <a:pt x="0" y="2787"/>
                    <a:pt x="319" y="3316"/>
                    <a:pt x="820" y="3400"/>
                  </a:cubicBezTo>
                  <a:lnTo>
                    <a:pt x="820" y="3400"/>
                  </a:lnTo>
                  <a:cubicBezTo>
                    <a:pt x="800" y="3398"/>
                    <a:pt x="780" y="3397"/>
                    <a:pt x="761" y="3397"/>
                  </a:cubicBezTo>
                  <a:cubicBezTo>
                    <a:pt x="422" y="3397"/>
                    <a:pt x="118" y="3649"/>
                    <a:pt x="43" y="4009"/>
                  </a:cubicBezTo>
                  <a:cubicBezTo>
                    <a:pt x="10" y="4393"/>
                    <a:pt x="177" y="4778"/>
                    <a:pt x="494" y="4995"/>
                  </a:cubicBezTo>
                  <a:cubicBezTo>
                    <a:pt x="812" y="5195"/>
                    <a:pt x="1179" y="5329"/>
                    <a:pt x="1547" y="5379"/>
                  </a:cubicBezTo>
                  <a:cubicBezTo>
                    <a:pt x="1919" y="5457"/>
                    <a:pt x="2276" y="5490"/>
                    <a:pt x="2618" y="5490"/>
                  </a:cubicBezTo>
                  <a:cubicBezTo>
                    <a:pt x="4390" y="5490"/>
                    <a:pt x="5751" y="4602"/>
                    <a:pt x="6760" y="4560"/>
                  </a:cubicBezTo>
                  <a:cubicBezTo>
                    <a:pt x="6782" y="4559"/>
                    <a:pt x="6802" y="4559"/>
                    <a:pt x="6823" y="4559"/>
                  </a:cubicBezTo>
                  <a:cubicBezTo>
                    <a:pt x="7957" y="4559"/>
                    <a:pt x="7779" y="5897"/>
                    <a:pt x="7779" y="5897"/>
                  </a:cubicBezTo>
                  <a:lnTo>
                    <a:pt x="7512" y="9189"/>
                  </a:lnTo>
                  <a:lnTo>
                    <a:pt x="8498" y="9272"/>
                  </a:lnTo>
                  <a:lnTo>
                    <a:pt x="8865" y="7701"/>
                  </a:lnTo>
                  <a:cubicBezTo>
                    <a:pt x="8966" y="7568"/>
                    <a:pt x="9049" y="7417"/>
                    <a:pt x="9116" y="7250"/>
                  </a:cubicBezTo>
                  <a:cubicBezTo>
                    <a:pt x="9317" y="6682"/>
                    <a:pt x="9617" y="6114"/>
                    <a:pt x="9651" y="5513"/>
                  </a:cubicBezTo>
                  <a:cubicBezTo>
                    <a:pt x="9718" y="4894"/>
                    <a:pt x="9500" y="4276"/>
                    <a:pt x="9049" y="3842"/>
                  </a:cubicBezTo>
                  <a:cubicBezTo>
                    <a:pt x="8616" y="3449"/>
                    <a:pt x="8008" y="3342"/>
                    <a:pt x="7410" y="3342"/>
                  </a:cubicBezTo>
                  <a:cubicBezTo>
                    <a:pt x="7270" y="3342"/>
                    <a:pt x="7131" y="3348"/>
                    <a:pt x="6994" y="3357"/>
                  </a:cubicBezTo>
                  <a:cubicBezTo>
                    <a:pt x="7044" y="2772"/>
                    <a:pt x="6810" y="2204"/>
                    <a:pt x="6376" y="1837"/>
                  </a:cubicBezTo>
                  <a:cubicBezTo>
                    <a:pt x="5941" y="1453"/>
                    <a:pt x="5390" y="1235"/>
                    <a:pt x="4822" y="1185"/>
                  </a:cubicBezTo>
                  <a:cubicBezTo>
                    <a:pt x="4304" y="1135"/>
                    <a:pt x="3769" y="1185"/>
                    <a:pt x="3285" y="985"/>
                  </a:cubicBezTo>
                  <a:cubicBezTo>
                    <a:pt x="2817" y="784"/>
                    <a:pt x="2483" y="366"/>
                    <a:pt x="2015" y="133"/>
                  </a:cubicBezTo>
                  <a:cubicBezTo>
                    <a:pt x="1854" y="52"/>
                    <a:pt x="1669" y="0"/>
                    <a:pt x="14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5" name="Google Shape;1395;p35"/>
            <p:cNvSpPr/>
            <p:nvPr/>
          </p:nvSpPr>
          <p:spPr>
            <a:xfrm>
              <a:off x="8197407" y="1898151"/>
              <a:ext cx="73499" cy="94054"/>
            </a:xfrm>
            <a:custGeom>
              <a:rect b="b" l="l" r="r" t="t"/>
              <a:pathLst>
                <a:path extrusionOk="0" h="2933" w="2292">
                  <a:moveTo>
                    <a:pt x="793" y="1"/>
                  </a:moveTo>
                  <a:cubicBezTo>
                    <a:pt x="727" y="1"/>
                    <a:pt x="685" y="6"/>
                    <a:pt x="677" y="8"/>
                  </a:cubicBezTo>
                  <a:cubicBezTo>
                    <a:pt x="677" y="8"/>
                    <a:pt x="9" y="2615"/>
                    <a:pt x="9" y="2665"/>
                  </a:cubicBezTo>
                  <a:cubicBezTo>
                    <a:pt x="1" y="2698"/>
                    <a:pt x="440" y="2932"/>
                    <a:pt x="918" y="2932"/>
                  </a:cubicBezTo>
                  <a:cubicBezTo>
                    <a:pt x="1404" y="2932"/>
                    <a:pt x="1929" y="2690"/>
                    <a:pt x="2064" y="1746"/>
                  </a:cubicBezTo>
                  <a:cubicBezTo>
                    <a:pt x="2292" y="154"/>
                    <a:pt x="1165" y="1"/>
                    <a:pt x="793" y="1"/>
                  </a:cubicBezTo>
                  <a:close/>
                </a:path>
              </a:pathLst>
            </a:custGeom>
            <a:solidFill>
              <a:srgbClr val="AA75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6" name="Google Shape;1396;p35"/>
            <p:cNvSpPr/>
            <p:nvPr/>
          </p:nvSpPr>
          <p:spPr>
            <a:xfrm>
              <a:off x="8218571" y="1919604"/>
              <a:ext cx="31105" cy="52366"/>
            </a:xfrm>
            <a:custGeom>
              <a:rect b="b" l="l" r="r" t="t"/>
              <a:pathLst>
                <a:path extrusionOk="0" h="1633" w="970">
                  <a:moveTo>
                    <a:pt x="544" y="1"/>
                  </a:moveTo>
                  <a:cubicBezTo>
                    <a:pt x="498" y="1"/>
                    <a:pt x="454" y="12"/>
                    <a:pt x="418" y="24"/>
                  </a:cubicBezTo>
                  <a:cubicBezTo>
                    <a:pt x="368" y="58"/>
                    <a:pt x="335" y="91"/>
                    <a:pt x="318" y="141"/>
                  </a:cubicBezTo>
                  <a:cubicBezTo>
                    <a:pt x="301" y="208"/>
                    <a:pt x="318" y="258"/>
                    <a:pt x="335" y="258"/>
                  </a:cubicBezTo>
                  <a:cubicBezTo>
                    <a:pt x="335" y="241"/>
                    <a:pt x="335" y="208"/>
                    <a:pt x="368" y="158"/>
                  </a:cubicBezTo>
                  <a:cubicBezTo>
                    <a:pt x="407" y="107"/>
                    <a:pt x="464" y="85"/>
                    <a:pt x="519" y="85"/>
                  </a:cubicBezTo>
                  <a:cubicBezTo>
                    <a:pt x="536" y="85"/>
                    <a:pt x="553" y="87"/>
                    <a:pt x="569" y="91"/>
                  </a:cubicBezTo>
                  <a:cubicBezTo>
                    <a:pt x="686" y="158"/>
                    <a:pt x="769" y="258"/>
                    <a:pt x="786" y="375"/>
                  </a:cubicBezTo>
                  <a:cubicBezTo>
                    <a:pt x="819" y="542"/>
                    <a:pt x="836" y="709"/>
                    <a:pt x="803" y="860"/>
                  </a:cubicBezTo>
                  <a:cubicBezTo>
                    <a:pt x="753" y="1194"/>
                    <a:pt x="535" y="1478"/>
                    <a:pt x="335" y="1528"/>
                  </a:cubicBezTo>
                  <a:cubicBezTo>
                    <a:pt x="312" y="1532"/>
                    <a:pt x="290" y="1535"/>
                    <a:pt x="268" y="1535"/>
                  </a:cubicBezTo>
                  <a:cubicBezTo>
                    <a:pt x="207" y="1535"/>
                    <a:pt x="145" y="1519"/>
                    <a:pt x="84" y="1495"/>
                  </a:cubicBezTo>
                  <a:cubicBezTo>
                    <a:pt x="34" y="1461"/>
                    <a:pt x="17" y="1428"/>
                    <a:pt x="1" y="1428"/>
                  </a:cubicBezTo>
                  <a:lnTo>
                    <a:pt x="1" y="1428"/>
                  </a:lnTo>
                  <a:cubicBezTo>
                    <a:pt x="1" y="1428"/>
                    <a:pt x="1" y="1478"/>
                    <a:pt x="51" y="1528"/>
                  </a:cubicBezTo>
                  <a:cubicBezTo>
                    <a:pt x="120" y="1598"/>
                    <a:pt x="202" y="1632"/>
                    <a:pt x="294" y="1632"/>
                  </a:cubicBezTo>
                  <a:cubicBezTo>
                    <a:pt x="313" y="1632"/>
                    <a:pt x="332" y="1631"/>
                    <a:pt x="352" y="1628"/>
                  </a:cubicBezTo>
                  <a:cubicBezTo>
                    <a:pt x="636" y="1578"/>
                    <a:pt x="870" y="1261"/>
                    <a:pt x="936" y="876"/>
                  </a:cubicBezTo>
                  <a:cubicBezTo>
                    <a:pt x="970" y="709"/>
                    <a:pt x="953" y="526"/>
                    <a:pt x="903" y="342"/>
                  </a:cubicBezTo>
                  <a:cubicBezTo>
                    <a:pt x="870" y="191"/>
                    <a:pt x="753" y="58"/>
                    <a:pt x="602" y="8"/>
                  </a:cubicBezTo>
                  <a:cubicBezTo>
                    <a:pt x="583" y="3"/>
                    <a:pt x="563" y="1"/>
                    <a:pt x="544" y="1"/>
                  </a:cubicBezTo>
                  <a:close/>
                </a:path>
              </a:pathLst>
            </a:custGeom>
            <a:solidFill>
              <a:srgbClr val="7F524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7" name="Google Shape;1397;p35"/>
            <p:cNvSpPr/>
            <p:nvPr/>
          </p:nvSpPr>
          <p:spPr>
            <a:xfrm>
              <a:off x="8065353" y="1847484"/>
              <a:ext cx="52527" cy="15392"/>
            </a:xfrm>
            <a:custGeom>
              <a:rect b="b" l="l" r="r" t="t"/>
              <a:pathLst>
                <a:path extrusionOk="0" h="480" w="1638">
                  <a:moveTo>
                    <a:pt x="804" y="1"/>
                  </a:moveTo>
                  <a:cubicBezTo>
                    <a:pt x="594" y="1"/>
                    <a:pt x="386" y="55"/>
                    <a:pt x="201" y="168"/>
                  </a:cubicBezTo>
                  <a:cubicBezTo>
                    <a:pt x="50" y="268"/>
                    <a:pt x="0" y="368"/>
                    <a:pt x="17" y="419"/>
                  </a:cubicBezTo>
                  <a:cubicBezTo>
                    <a:pt x="42" y="456"/>
                    <a:pt x="104" y="468"/>
                    <a:pt x="194" y="468"/>
                  </a:cubicBezTo>
                  <a:cubicBezTo>
                    <a:pt x="344" y="468"/>
                    <a:pt x="568" y="435"/>
                    <a:pt x="819" y="435"/>
                  </a:cubicBezTo>
                  <a:cubicBezTo>
                    <a:pt x="1086" y="435"/>
                    <a:pt x="1316" y="480"/>
                    <a:pt x="1465" y="480"/>
                  </a:cubicBezTo>
                  <a:cubicBezTo>
                    <a:pt x="1539" y="480"/>
                    <a:pt x="1593" y="469"/>
                    <a:pt x="1621" y="435"/>
                  </a:cubicBezTo>
                  <a:cubicBezTo>
                    <a:pt x="1637" y="385"/>
                    <a:pt x="1587" y="285"/>
                    <a:pt x="1454" y="185"/>
                  </a:cubicBezTo>
                  <a:cubicBezTo>
                    <a:pt x="1255" y="64"/>
                    <a:pt x="1029" y="1"/>
                    <a:pt x="8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8" name="Google Shape;1398;p35"/>
            <p:cNvSpPr/>
            <p:nvPr/>
          </p:nvSpPr>
          <p:spPr>
            <a:xfrm>
              <a:off x="7969439" y="1857201"/>
              <a:ext cx="32164" cy="15392"/>
            </a:xfrm>
            <a:custGeom>
              <a:rect b="b" l="l" r="r" t="t"/>
              <a:pathLst>
                <a:path extrusionOk="0" h="480" w="1003">
                  <a:moveTo>
                    <a:pt x="455" y="1"/>
                  </a:moveTo>
                  <a:cubicBezTo>
                    <a:pt x="340" y="1"/>
                    <a:pt x="223" y="33"/>
                    <a:pt x="117" y="99"/>
                  </a:cubicBezTo>
                  <a:cubicBezTo>
                    <a:pt x="17" y="182"/>
                    <a:pt x="0" y="266"/>
                    <a:pt x="34" y="316"/>
                  </a:cubicBezTo>
                  <a:cubicBezTo>
                    <a:pt x="100" y="416"/>
                    <a:pt x="284" y="416"/>
                    <a:pt x="485" y="450"/>
                  </a:cubicBezTo>
                  <a:cubicBezTo>
                    <a:pt x="600" y="459"/>
                    <a:pt x="709" y="480"/>
                    <a:pt x="801" y="480"/>
                  </a:cubicBezTo>
                  <a:cubicBezTo>
                    <a:pt x="869" y="480"/>
                    <a:pt x="927" y="469"/>
                    <a:pt x="969" y="433"/>
                  </a:cubicBezTo>
                  <a:cubicBezTo>
                    <a:pt x="1003" y="400"/>
                    <a:pt x="1003" y="316"/>
                    <a:pt x="936" y="216"/>
                  </a:cubicBezTo>
                  <a:cubicBezTo>
                    <a:pt x="805" y="75"/>
                    <a:pt x="631" y="1"/>
                    <a:pt x="4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9" name="Google Shape;1399;p35"/>
            <p:cNvSpPr/>
            <p:nvPr/>
          </p:nvSpPr>
          <p:spPr>
            <a:xfrm>
              <a:off x="8016578" y="1991018"/>
              <a:ext cx="46113" cy="22223"/>
            </a:xfrm>
            <a:custGeom>
              <a:rect b="b" l="l" r="r" t="t"/>
              <a:pathLst>
                <a:path extrusionOk="0" h="693" w="1438">
                  <a:moveTo>
                    <a:pt x="1415" y="0"/>
                  </a:moveTo>
                  <a:cubicBezTo>
                    <a:pt x="1367" y="0"/>
                    <a:pt x="1167" y="295"/>
                    <a:pt x="786" y="454"/>
                  </a:cubicBezTo>
                  <a:cubicBezTo>
                    <a:pt x="385" y="638"/>
                    <a:pt x="1" y="571"/>
                    <a:pt x="1" y="604"/>
                  </a:cubicBezTo>
                  <a:cubicBezTo>
                    <a:pt x="1" y="621"/>
                    <a:pt x="84" y="671"/>
                    <a:pt x="234" y="688"/>
                  </a:cubicBezTo>
                  <a:cubicBezTo>
                    <a:pt x="270" y="691"/>
                    <a:pt x="304" y="692"/>
                    <a:pt x="339" y="692"/>
                  </a:cubicBezTo>
                  <a:cubicBezTo>
                    <a:pt x="719" y="692"/>
                    <a:pt x="1076" y="526"/>
                    <a:pt x="1321" y="220"/>
                  </a:cubicBezTo>
                  <a:cubicBezTo>
                    <a:pt x="1421" y="103"/>
                    <a:pt x="1437" y="3"/>
                    <a:pt x="1421" y="3"/>
                  </a:cubicBezTo>
                  <a:cubicBezTo>
                    <a:pt x="1419" y="1"/>
                    <a:pt x="1417" y="0"/>
                    <a:pt x="14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0" name="Google Shape;1400;p35"/>
            <p:cNvSpPr/>
            <p:nvPr/>
          </p:nvSpPr>
          <p:spPr>
            <a:xfrm>
              <a:off x="7935672" y="4547407"/>
              <a:ext cx="303294" cy="132375"/>
            </a:xfrm>
            <a:custGeom>
              <a:rect b="b" l="l" r="r" t="t"/>
              <a:pathLst>
                <a:path extrusionOk="0" h="4128" w="9458">
                  <a:moveTo>
                    <a:pt x="4395" y="0"/>
                  </a:moveTo>
                  <a:lnTo>
                    <a:pt x="4328" y="2707"/>
                  </a:lnTo>
                  <a:cubicBezTo>
                    <a:pt x="4328" y="2707"/>
                    <a:pt x="1" y="3609"/>
                    <a:pt x="1036" y="3943"/>
                  </a:cubicBezTo>
                  <a:cubicBezTo>
                    <a:pt x="1504" y="4085"/>
                    <a:pt x="3171" y="4127"/>
                    <a:pt x="4896" y="4127"/>
                  </a:cubicBezTo>
                  <a:cubicBezTo>
                    <a:pt x="6621" y="4127"/>
                    <a:pt x="8405" y="4085"/>
                    <a:pt x="9107" y="4060"/>
                  </a:cubicBezTo>
                  <a:lnTo>
                    <a:pt x="9407" y="4044"/>
                  </a:lnTo>
                  <a:lnTo>
                    <a:pt x="9458" y="84"/>
                  </a:lnTo>
                  <a:lnTo>
                    <a:pt x="439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1" name="Google Shape;1401;p35"/>
            <p:cNvSpPr/>
            <p:nvPr/>
          </p:nvSpPr>
          <p:spPr>
            <a:xfrm>
              <a:off x="7957638" y="4650280"/>
              <a:ext cx="279725" cy="29823"/>
            </a:xfrm>
            <a:custGeom>
              <a:rect b="b" l="l" r="r" t="t"/>
              <a:pathLst>
                <a:path extrusionOk="0" h="930" w="8723">
                  <a:moveTo>
                    <a:pt x="1521" y="0"/>
                  </a:moveTo>
                  <a:cubicBezTo>
                    <a:pt x="1521" y="0"/>
                    <a:pt x="1" y="418"/>
                    <a:pt x="184" y="669"/>
                  </a:cubicBezTo>
                  <a:cubicBezTo>
                    <a:pt x="303" y="831"/>
                    <a:pt x="2774" y="930"/>
                    <a:pt x="5195" y="930"/>
                  </a:cubicBezTo>
                  <a:cubicBezTo>
                    <a:pt x="6515" y="930"/>
                    <a:pt x="7821" y="900"/>
                    <a:pt x="8722" y="836"/>
                  </a:cubicBezTo>
                  <a:lnTo>
                    <a:pt x="8722" y="719"/>
                  </a:lnTo>
                  <a:lnTo>
                    <a:pt x="1955" y="669"/>
                  </a:lnTo>
                  <a:cubicBezTo>
                    <a:pt x="1955" y="669"/>
                    <a:pt x="1822" y="34"/>
                    <a:pt x="152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2" name="Google Shape;1402;p35"/>
            <p:cNvSpPr/>
            <p:nvPr/>
          </p:nvSpPr>
          <p:spPr>
            <a:xfrm>
              <a:off x="7963538" y="4669007"/>
              <a:ext cx="276486" cy="6157"/>
            </a:xfrm>
            <a:custGeom>
              <a:rect b="b" l="l" r="r" t="t"/>
              <a:pathLst>
                <a:path extrusionOk="0" h="192" w="8622">
                  <a:moveTo>
                    <a:pt x="8555" y="127"/>
                  </a:moveTo>
                  <a:cubicBezTo>
                    <a:pt x="8544" y="127"/>
                    <a:pt x="8533" y="129"/>
                    <a:pt x="8522" y="135"/>
                  </a:cubicBezTo>
                  <a:lnTo>
                    <a:pt x="8622" y="135"/>
                  </a:lnTo>
                  <a:cubicBezTo>
                    <a:pt x="8600" y="135"/>
                    <a:pt x="8577" y="127"/>
                    <a:pt x="8555" y="127"/>
                  </a:cubicBezTo>
                  <a:close/>
                  <a:moveTo>
                    <a:pt x="0" y="1"/>
                  </a:moveTo>
                  <a:cubicBezTo>
                    <a:pt x="34" y="1"/>
                    <a:pt x="67" y="18"/>
                    <a:pt x="101" y="18"/>
                  </a:cubicBezTo>
                  <a:lnTo>
                    <a:pt x="351" y="34"/>
                  </a:lnTo>
                  <a:lnTo>
                    <a:pt x="1270" y="85"/>
                  </a:lnTo>
                  <a:cubicBezTo>
                    <a:pt x="2039" y="118"/>
                    <a:pt x="3125" y="168"/>
                    <a:pt x="4311" y="185"/>
                  </a:cubicBezTo>
                  <a:cubicBezTo>
                    <a:pt x="4659" y="190"/>
                    <a:pt x="4998" y="192"/>
                    <a:pt x="5322" y="192"/>
                  </a:cubicBezTo>
                  <a:cubicBezTo>
                    <a:pt x="6106" y="192"/>
                    <a:pt x="6809" y="180"/>
                    <a:pt x="7352" y="168"/>
                  </a:cubicBezTo>
                  <a:cubicBezTo>
                    <a:pt x="7720" y="168"/>
                    <a:pt x="8021" y="151"/>
                    <a:pt x="8271" y="151"/>
                  </a:cubicBezTo>
                  <a:lnTo>
                    <a:pt x="8522" y="135"/>
                  </a:lnTo>
                  <a:lnTo>
                    <a:pt x="7352" y="135"/>
                  </a:lnTo>
                  <a:cubicBezTo>
                    <a:pt x="6584" y="135"/>
                    <a:pt x="5498" y="135"/>
                    <a:pt x="4311" y="118"/>
                  </a:cubicBezTo>
                  <a:cubicBezTo>
                    <a:pt x="3125" y="101"/>
                    <a:pt x="2039" y="68"/>
                    <a:pt x="1270" y="34"/>
                  </a:cubicBezTo>
                  <a:lnTo>
                    <a:pt x="35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3" name="Google Shape;1403;p35"/>
            <p:cNvSpPr/>
            <p:nvPr/>
          </p:nvSpPr>
          <p:spPr>
            <a:xfrm>
              <a:off x="8005322" y="4648677"/>
              <a:ext cx="16098" cy="25750"/>
            </a:xfrm>
            <a:custGeom>
              <a:rect b="b" l="l" r="r" t="t"/>
              <a:pathLst>
                <a:path extrusionOk="0" h="803" w="502">
                  <a:moveTo>
                    <a:pt x="1" y="0"/>
                  </a:moveTo>
                  <a:lnTo>
                    <a:pt x="1" y="0"/>
                  </a:lnTo>
                  <a:cubicBezTo>
                    <a:pt x="251" y="201"/>
                    <a:pt x="418" y="485"/>
                    <a:pt x="468" y="802"/>
                  </a:cubicBezTo>
                  <a:cubicBezTo>
                    <a:pt x="502" y="451"/>
                    <a:pt x="318" y="134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4" name="Google Shape;1404;p35"/>
            <p:cNvSpPr/>
            <p:nvPr/>
          </p:nvSpPr>
          <p:spPr>
            <a:xfrm>
              <a:off x="8059965" y="4636876"/>
              <a:ext cx="9684" cy="13949"/>
            </a:xfrm>
            <a:custGeom>
              <a:rect b="b" l="l" r="r" t="t"/>
              <a:pathLst>
                <a:path extrusionOk="0" h="435" w="302">
                  <a:moveTo>
                    <a:pt x="18" y="0"/>
                  </a:moveTo>
                  <a:lnTo>
                    <a:pt x="18" y="0"/>
                  </a:lnTo>
                  <a:cubicBezTo>
                    <a:pt x="1" y="17"/>
                    <a:pt x="51" y="117"/>
                    <a:pt x="118" y="234"/>
                  </a:cubicBezTo>
                  <a:cubicBezTo>
                    <a:pt x="201" y="351"/>
                    <a:pt x="268" y="435"/>
                    <a:pt x="285" y="435"/>
                  </a:cubicBezTo>
                  <a:cubicBezTo>
                    <a:pt x="302" y="418"/>
                    <a:pt x="252" y="318"/>
                    <a:pt x="185" y="201"/>
                  </a:cubicBezTo>
                  <a:cubicBezTo>
                    <a:pt x="101" y="84"/>
                    <a:pt x="34" y="0"/>
                    <a:pt x="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5" name="Google Shape;1405;p35"/>
            <p:cNvSpPr/>
            <p:nvPr/>
          </p:nvSpPr>
          <p:spPr>
            <a:xfrm>
              <a:off x="8071766" y="4634631"/>
              <a:ext cx="10743" cy="9332"/>
            </a:xfrm>
            <a:custGeom>
              <a:rect b="b" l="l" r="r" t="t"/>
              <a:pathLst>
                <a:path extrusionOk="0" h="291" w="335">
                  <a:moveTo>
                    <a:pt x="26" y="0"/>
                  </a:moveTo>
                  <a:cubicBezTo>
                    <a:pt x="22" y="0"/>
                    <a:pt x="19" y="1"/>
                    <a:pt x="17" y="4"/>
                  </a:cubicBezTo>
                  <a:cubicBezTo>
                    <a:pt x="1" y="4"/>
                    <a:pt x="67" y="87"/>
                    <a:pt x="151" y="171"/>
                  </a:cubicBezTo>
                  <a:cubicBezTo>
                    <a:pt x="224" y="243"/>
                    <a:pt x="296" y="291"/>
                    <a:pt x="325" y="291"/>
                  </a:cubicBezTo>
                  <a:cubicBezTo>
                    <a:pt x="329" y="291"/>
                    <a:pt x="333" y="290"/>
                    <a:pt x="335" y="288"/>
                  </a:cubicBezTo>
                  <a:cubicBezTo>
                    <a:pt x="335" y="271"/>
                    <a:pt x="285" y="204"/>
                    <a:pt x="184" y="121"/>
                  </a:cubicBezTo>
                  <a:cubicBezTo>
                    <a:pt x="112" y="48"/>
                    <a:pt x="51" y="0"/>
                    <a:pt x="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6" name="Google Shape;1406;p35"/>
            <p:cNvSpPr/>
            <p:nvPr/>
          </p:nvSpPr>
          <p:spPr>
            <a:xfrm>
              <a:off x="8073915" y="4627544"/>
              <a:ext cx="17188" cy="2084"/>
            </a:xfrm>
            <a:custGeom>
              <a:rect b="b" l="l" r="r" t="t"/>
              <a:pathLst>
                <a:path extrusionOk="0" h="65" w="536">
                  <a:moveTo>
                    <a:pt x="183" y="0"/>
                  </a:moveTo>
                  <a:cubicBezTo>
                    <a:pt x="119" y="0"/>
                    <a:pt x="59" y="12"/>
                    <a:pt x="0" y="24"/>
                  </a:cubicBezTo>
                  <a:cubicBezTo>
                    <a:pt x="62" y="49"/>
                    <a:pt x="123" y="64"/>
                    <a:pt x="190" y="64"/>
                  </a:cubicBezTo>
                  <a:cubicBezTo>
                    <a:pt x="215" y="64"/>
                    <a:pt x="241" y="62"/>
                    <a:pt x="268" y="58"/>
                  </a:cubicBezTo>
                  <a:cubicBezTo>
                    <a:pt x="292" y="62"/>
                    <a:pt x="317" y="64"/>
                    <a:pt x="342" y="64"/>
                  </a:cubicBezTo>
                  <a:cubicBezTo>
                    <a:pt x="402" y="64"/>
                    <a:pt x="464" y="53"/>
                    <a:pt x="535" y="41"/>
                  </a:cubicBezTo>
                  <a:cubicBezTo>
                    <a:pt x="462" y="16"/>
                    <a:pt x="397" y="1"/>
                    <a:pt x="335" y="1"/>
                  </a:cubicBezTo>
                  <a:cubicBezTo>
                    <a:pt x="312" y="1"/>
                    <a:pt x="290" y="3"/>
                    <a:pt x="268" y="7"/>
                  </a:cubicBezTo>
                  <a:cubicBezTo>
                    <a:pt x="238" y="3"/>
                    <a:pt x="210" y="0"/>
                    <a:pt x="18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7" name="Google Shape;1407;p35"/>
            <p:cNvSpPr/>
            <p:nvPr/>
          </p:nvSpPr>
          <p:spPr>
            <a:xfrm>
              <a:off x="8074460" y="4617892"/>
              <a:ext cx="19305" cy="2662"/>
            </a:xfrm>
            <a:custGeom>
              <a:rect b="b" l="l" r="r" t="t"/>
              <a:pathLst>
                <a:path extrusionOk="0" h="83" w="602">
                  <a:moveTo>
                    <a:pt x="513" y="1"/>
                  </a:moveTo>
                  <a:cubicBezTo>
                    <a:pt x="443" y="1"/>
                    <a:pt x="372" y="13"/>
                    <a:pt x="301" y="24"/>
                  </a:cubicBezTo>
                  <a:cubicBezTo>
                    <a:pt x="271" y="19"/>
                    <a:pt x="242" y="17"/>
                    <a:pt x="213" y="17"/>
                  </a:cubicBezTo>
                  <a:cubicBezTo>
                    <a:pt x="142" y="17"/>
                    <a:pt x="71" y="29"/>
                    <a:pt x="0" y="41"/>
                  </a:cubicBezTo>
                  <a:cubicBezTo>
                    <a:pt x="84" y="69"/>
                    <a:pt x="170" y="82"/>
                    <a:pt x="256" y="82"/>
                  </a:cubicBezTo>
                  <a:cubicBezTo>
                    <a:pt x="376" y="82"/>
                    <a:pt x="494" y="56"/>
                    <a:pt x="602" y="8"/>
                  </a:cubicBezTo>
                  <a:cubicBezTo>
                    <a:pt x="572" y="3"/>
                    <a:pt x="543" y="1"/>
                    <a:pt x="5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8" name="Google Shape;1408;p35"/>
            <p:cNvSpPr/>
            <p:nvPr/>
          </p:nvSpPr>
          <p:spPr>
            <a:xfrm>
              <a:off x="8033189" y="4621419"/>
              <a:ext cx="30560" cy="17637"/>
            </a:xfrm>
            <a:custGeom>
              <a:rect b="b" l="l" r="r" t="t"/>
              <a:pathLst>
                <a:path extrusionOk="0" h="550" w="953">
                  <a:moveTo>
                    <a:pt x="319" y="59"/>
                  </a:moveTo>
                  <a:cubicBezTo>
                    <a:pt x="374" y="59"/>
                    <a:pt x="430" y="68"/>
                    <a:pt x="485" y="81"/>
                  </a:cubicBezTo>
                  <a:cubicBezTo>
                    <a:pt x="585" y="115"/>
                    <a:pt x="686" y="182"/>
                    <a:pt x="752" y="265"/>
                  </a:cubicBezTo>
                  <a:cubicBezTo>
                    <a:pt x="795" y="330"/>
                    <a:pt x="831" y="387"/>
                    <a:pt x="861" y="447"/>
                  </a:cubicBezTo>
                  <a:lnTo>
                    <a:pt x="861" y="447"/>
                  </a:lnTo>
                  <a:cubicBezTo>
                    <a:pt x="804" y="440"/>
                    <a:pt x="726" y="432"/>
                    <a:pt x="635" y="416"/>
                  </a:cubicBezTo>
                  <a:cubicBezTo>
                    <a:pt x="518" y="399"/>
                    <a:pt x="402" y="365"/>
                    <a:pt x="301" y="315"/>
                  </a:cubicBezTo>
                  <a:cubicBezTo>
                    <a:pt x="234" y="299"/>
                    <a:pt x="168" y="282"/>
                    <a:pt x="117" y="249"/>
                  </a:cubicBezTo>
                  <a:cubicBezTo>
                    <a:pt x="51" y="215"/>
                    <a:pt x="34" y="148"/>
                    <a:pt x="84" y="115"/>
                  </a:cubicBezTo>
                  <a:cubicBezTo>
                    <a:pt x="162" y="76"/>
                    <a:pt x="241" y="59"/>
                    <a:pt x="319" y="59"/>
                  </a:cubicBezTo>
                  <a:close/>
                  <a:moveTo>
                    <a:pt x="315" y="1"/>
                  </a:moveTo>
                  <a:cubicBezTo>
                    <a:pt x="227" y="1"/>
                    <a:pt x="137" y="21"/>
                    <a:pt x="51" y="65"/>
                  </a:cubicBezTo>
                  <a:cubicBezTo>
                    <a:pt x="17" y="81"/>
                    <a:pt x="1" y="132"/>
                    <a:pt x="1" y="182"/>
                  </a:cubicBezTo>
                  <a:cubicBezTo>
                    <a:pt x="17" y="232"/>
                    <a:pt x="51" y="265"/>
                    <a:pt x="84" y="299"/>
                  </a:cubicBezTo>
                  <a:cubicBezTo>
                    <a:pt x="151" y="332"/>
                    <a:pt x="218" y="349"/>
                    <a:pt x="285" y="382"/>
                  </a:cubicBezTo>
                  <a:cubicBezTo>
                    <a:pt x="385" y="416"/>
                    <a:pt x="502" y="449"/>
                    <a:pt x="619" y="466"/>
                  </a:cubicBezTo>
                  <a:cubicBezTo>
                    <a:pt x="677" y="474"/>
                    <a:pt x="732" y="478"/>
                    <a:pt x="786" y="478"/>
                  </a:cubicBezTo>
                  <a:cubicBezTo>
                    <a:pt x="815" y="478"/>
                    <a:pt x="844" y="477"/>
                    <a:pt x="874" y="475"/>
                  </a:cubicBezTo>
                  <a:lnTo>
                    <a:pt x="874" y="475"/>
                  </a:lnTo>
                  <a:cubicBezTo>
                    <a:pt x="884" y="499"/>
                    <a:pt x="894" y="523"/>
                    <a:pt x="903" y="549"/>
                  </a:cubicBezTo>
                  <a:cubicBezTo>
                    <a:pt x="903" y="518"/>
                    <a:pt x="903" y="502"/>
                    <a:pt x="890" y="473"/>
                  </a:cubicBezTo>
                  <a:lnTo>
                    <a:pt x="890" y="473"/>
                  </a:lnTo>
                  <a:cubicBezTo>
                    <a:pt x="910" y="471"/>
                    <a:pt x="931" y="469"/>
                    <a:pt x="953" y="466"/>
                  </a:cubicBezTo>
                  <a:cubicBezTo>
                    <a:pt x="953" y="458"/>
                    <a:pt x="927" y="454"/>
                    <a:pt x="882" y="449"/>
                  </a:cubicBezTo>
                  <a:lnTo>
                    <a:pt x="882" y="449"/>
                  </a:lnTo>
                  <a:cubicBezTo>
                    <a:pt x="865" y="373"/>
                    <a:pt x="833" y="311"/>
                    <a:pt x="786" y="249"/>
                  </a:cubicBezTo>
                  <a:cubicBezTo>
                    <a:pt x="673" y="90"/>
                    <a:pt x="499" y="1"/>
                    <a:pt x="3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9" name="Google Shape;1409;p35"/>
            <p:cNvSpPr/>
            <p:nvPr/>
          </p:nvSpPr>
          <p:spPr>
            <a:xfrm>
              <a:off x="8059452" y="4616513"/>
              <a:ext cx="15553" cy="20395"/>
            </a:xfrm>
            <a:custGeom>
              <a:rect b="b" l="l" r="r" t="t"/>
              <a:pathLst>
                <a:path extrusionOk="0" h="636" w="485">
                  <a:moveTo>
                    <a:pt x="385" y="1"/>
                  </a:moveTo>
                  <a:cubicBezTo>
                    <a:pt x="268" y="17"/>
                    <a:pt x="167" y="67"/>
                    <a:pt x="100" y="168"/>
                  </a:cubicBezTo>
                  <a:cubicBezTo>
                    <a:pt x="50" y="234"/>
                    <a:pt x="17" y="318"/>
                    <a:pt x="17" y="402"/>
                  </a:cubicBezTo>
                  <a:cubicBezTo>
                    <a:pt x="0" y="485"/>
                    <a:pt x="0" y="569"/>
                    <a:pt x="50" y="635"/>
                  </a:cubicBezTo>
                  <a:cubicBezTo>
                    <a:pt x="50" y="569"/>
                    <a:pt x="50" y="485"/>
                    <a:pt x="50" y="418"/>
                  </a:cubicBezTo>
                  <a:cubicBezTo>
                    <a:pt x="67" y="335"/>
                    <a:pt x="100" y="268"/>
                    <a:pt x="151" y="201"/>
                  </a:cubicBezTo>
                  <a:cubicBezTo>
                    <a:pt x="201" y="134"/>
                    <a:pt x="284" y="67"/>
                    <a:pt x="368" y="67"/>
                  </a:cubicBezTo>
                  <a:cubicBezTo>
                    <a:pt x="451" y="84"/>
                    <a:pt x="418" y="201"/>
                    <a:pt x="368" y="285"/>
                  </a:cubicBezTo>
                  <a:cubicBezTo>
                    <a:pt x="334" y="351"/>
                    <a:pt x="284" y="418"/>
                    <a:pt x="234" y="468"/>
                  </a:cubicBezTo>
                  <a:cubicBezTo>
                    <a:pt x="134" y="569"/>
                    <a:pt x="67" y="619"/>
                    <a:pt x="84" y="635"/>
                  </a:cubicBezTo>
                  <a:cubicBezTo>
                    <a:pt x="151" y="602"/>
                    <a:pt x="217" y="552"/>
                    <a:pt x="268" y="502"/>
                  </a:cubicBezTo>
                  <a:cubicBezTo>
                    <a:pt x="318" y="435"/>
                    <a:pt x="385" y="385"/>
                    <a:pt x="418" y="301"/>
                  </a:cubicBezTo>
                  <a:cubicBezTo>
                    <a:pt x="451" y="268"/>
                    <a:pt x="468" y="218"/>
                    <a:pt x="485" y="168"/>
                  </a:cubicBezTo>
                  <a:cubicBezTo>
                    <a:pt x="485" y="84"/>
                    <a:pt x="451" y="17"/>
                    <a:pt x="3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0" name="Google Shape;1410;p35"/>
            <p:cNvSpPr/>
            <p:nvPr/>
          </p:nvSpPr>
          <p:spPr>
            <a:xfrm>
              <a:off x="8178391" y="4627352"/>
              <a:ext cx="58972" cy="46530"/>
            </a:xfrm>
            <a:custGeom>
              <a:rect b="b" l="l" r="r" t="t"/>
              <a:pathLst>
                <a:path extrusionOk="0" h="1451" w="1839">
                  <a:moveTo>
                    <a:pt x="1596" y="1"/>
                  </a:moveTo>
                  <a:cubicBezTo>
                    <a:pt x="1550" y="1"/>
                    <a:pt x="1504" y="5"/>
                    <a:pt x="1454" y="13"/>
                  </a:cubicBezTo>
                  <a:cubicBezTo>
                    <a:pt x="819" y="47"/>
                    <a:pt x="268" y="465"/>
                    <a:pt x="67" y="1066"/>
                  </a:cubicBezTo>
                  <a:cubicBezTo>
                    <a:pt x="51" y="1166"/>
                    <a:pt x="17" y="1250"/>
                    <a:pt x="17" y="1350"/>
                  </a:cubicBezTo>
                  <a:cubicBezTo>
                    <a:pt x="1" y="1384"/>
                    <a:pt x="1" y="1417"/>
                    <a:pt x="17" y="1450"/>
                  </a:cubicBezTo>
                  <a:cubicBezTo>
                    <a:pt x="17" y="1450"/>
                    <a:pt x="34" y="1300"/>
                    <a:pt x="117" y="1083"/>
                  </a:cubicBezTo>
                  <a:cubicBezTo>
                    <a:pt x="318" y="515"/>
                    <a:pt x="853" y="97"/>
                    <a:pt x="1454" y="47"/>
                  </a:cubicBezTo>
                  <a:cubicBezTo>
                    <a:pt x="1532" y="41"/>
                    <a:pt x="1601" y="39"/>
                    <a:pt x="1658" y="39"/>
                  </a:cubicBezTo>
                  <a:cubicBezTo>
                    <a:pt x="1772" y="39"/>
                    <a:pt x="1838" y="47"/>
                    <a:pt x="1838" y="47"/>
                  </a:cubicBezTo>
                  <a:cubicBezTo>
                    <a:pt x="1805" y="30"/>
                    <a:pt x="1772" y="13"/>
                    <a:pt x="1738" y="13"/>
                  </a:cubicBezTo>
                  <a:cubicBezTo>
                    <a:pt x="1688" y="5"/>
                    <a:pt x="1642" y="1"/>
                    <a:pt x="159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1" name="Google Shape;1411;p35"/>
            <p:cNvSpPr/>
            <p:nvPr/>
          </p:nvSpPr>
          <p:spPr>
            <a:xfrm>
              <a:off x="8220175" y="4560780"/>
              <a:ext cx="2726" cy="67021"/>
            </a:xfrm>
            <a:custGeom>
              <a:rect b="b" l="l" r="r" t="t"/>
              <a:pathLst>
                <a:path extrusionOk="0" h="2090" w="85">
                  <a:moveTo>
                    <a:pt x="34" y="1"/>
                  </a:moveTo>
                  <a:cubicBezTo>
                    <a:pt x="1" y="335"/>
                    <a:pt x="1" y="686"/>
                    <a:pt x="1" y="1037"/>
                  </a:cubicBezTo>
                  <a:cubicBezTo>
                    <a:pt x="1" y="1388"/>
                    <a:pt x="1" y="1739"/>
                    <a:pt x="34" y="2089"/>
                  </a:cubicBezTo>
                  <a:cubicBezTo>
                    <a:pt x="84" y="1388"/>
                    <a:pt x="84" y="686"/>
                    <a:pt x="3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2" name="Google Shape;1412;p35"/>
            <p:cNvSpPr/>
            <p:nvPr/>
          </p:nvSpPr>
          <p:spPr>
            <a:xfrm>
              <a:off x="8110889" y="4658072"/>
              <a:ext cx="47716" cy="2533"/>
            </a:xfrm>
            <a:custGeom>
              <a:rect b="b" l="l" r="r" t="t"/>
              <a:pathLst>
                <a:path extrusionOk="0" h="79" w="1488">
                  <a:moveTo>
                    <a:pt x="102" y="0"/>
                  </a:moveTo>
                  <a:cubicBezTo>
                    <a:pt x="37" y="0"/>
                    <a:pt x="0" y="2"/>
                    <a:pt x="0" y="8"/>
                  </a:cubicBezTo>
                  <a:cubicBezTo>
                    <a:pt x="193" y="49"/>
                    <a:pt x="397" y="79"/>
                    <a:pt x="602" y="79"/>
                  </a:cubicBezTo>
                  <a:cubicBezTo>
                    <a:pt x="647" y="79"/>
                    <a:pt x="691" y="78"/>
                    <a:pt x="735" y="75"/>
                  </a:cubicBezTo>
                  <a:cubicBezTo>
                    <a:pt x="780" y="78"/>
                    <a:pt x="824" y="79"/>
                    <a:pt x="869" y="79"/>
                  </a:cubicBezTo>
                  <a:cubicBezTo>
                    <a:pt x="1075" y="79"/>
                    <a:pt x="1281" y="49"/>
                    <a:pt x="1487" y="8"/>
                  </a:cubicBezTo>
                  <a:lnTo>
                    <a:pt x="1471" y="8"/>
                  </a:lnTo>
                  <a:cubicBezTo>
                    <a:pt x="1471" y="2"/>
                    <a:pt x="1435" y="0"/>
                    <a:pt x="1373" y="0"/>
                  </a:cubicBezTo>
                  <a:cubicBezTo>
                    <a:pt x="1248" y="0"/>
                    <a:pt x="1014" y="8"/>
                    <a:pt x="735" y="8"/>
                  </a:cubicBezTo>
                  <a:cubicBezTo>
                    <a:pt x="468" y="8"/>
                    <a:pt x="230" y="0"/>
                    <a:pt x="1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3" name="Google Shape;1413;p35"/>
            <p:cNvSpPr/>
            <p:nvPr/>
          </p:nvSpPr>
          <p:spPr>
            <a:xfrm>
              <a:off x="8184836" y="4658842"/>
              <a:ext cx="5900" cy="9139"/>
            </a:xfrm>
            <a:custGeom>
              <a:rect b="b" l="l" r="r" t="t"/>
              <a:pathLst>
                <a:path extrusionOk="0" h="285" w="184">
                  <a:moveTo>
                    <a:pt x="167" y="0"/>
                  </a:moveTo>
                  <a:cubicBezTo>
                    <a:pt x="150" y="0"/>
                    <a:pt x="84" y="34"/>
                    <a:pt x="50" y="117"/>
                  </a:cubicBezTo>
                  <a:cubicBezTo>
                    <a:pt x="0" y="218"/>
                    <a:pt x="17" y="285"/>
                    <a:pt x="33" y="285"/>
                  </a:cubicBezTo>
                  <a:cubicBezTo>
                    <a:pt x="50" y="285"/>
                    <a:pt x="67" y="234"/>
                    <a:pt x="100" y="151"/>
                  </a:cubicBezTo>
                  <a:cubicBezTo>
                    <a:pt x="134" y="67"/>
                    <a:pt x="184" y="17"/>
                    <a:pt x="1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4" name="Google Shape;1414;p35"/>
            <p:cNvSpPr/>
            <p:nvPr/>
          </p:nvSpPr>
          <p:spPr>
            <a:xfrm>
              <a:off x="8196060" y="4644251"/>
              <a:ext cx="7023" cy="6189"/>
            </a:xfrm>
            <a:custGeom>
              <a:rect b="b" l="l" r="r" t="t"/>
              <a:pathLst>
                <a:path extrusionOk="0" h="193" w="219">
                  <a:moveTo>
                    <a:pt x="190" y="0"/>
                  </a:moveTo>
                  <a:cubicBezTo>
                    <a:pt x="167" y="0"/>
                    <a:pt x="126" y="30"/>
                    <a:pt x="84" y="71"/>
                  </a:cubicBezTo>
                  <a:cubicBezTo>
                    <a:pt x="34" y="121"/>
                    <a:pt x="1" y="171"/>
                    <a:pt x="1" y="188"/>
                  </a:cubicBezTo>
                  <a:cubicBezTo>
                    <a:pt x="4" y="191"/>
                    <a:pt x="8" y="193"/>
                    <a:pt x="13" y="193"/>
                  </a:cubicBezTo>
                  <a:cubicBezTo>
                    <a:pt x="35" y="193"/>
                    <a:pt x="77" y="163"/>
                    <a:pt x="118" y="121"/>
                  </a:cubicBezTo>
                  <a:cubicBezTo>
                    <a:pt x="185" y="54"/>
                    <a:pt x="218" y="4"/>
                    <a:pt x="201" y="4"/>
                  </a:cubicBezTo>
                  <a:cubicBezTo>
                    <a:pt x="198" y="1"/>
                    <a:pt x="194" y="0"/>
                    <a:pt x="19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5" name="Google Shape;1415;p35"/>
            <p:cNvSpPr/>
            <p:nvPr/>
          </p:nvSpPr>
          <p:spPr>
            <a:xfrm>
              <a:off x="8210009" y="4636651"/>
              <a:ext cx="10037" cy="4105"/>
            </a:xfrm>
            <a:custGeom>
              <a:rect b="b" l="l" r="r" t="t"/>
              <a:pathLst>
                <a:path extrusionOk="0" h="128" w="313">
                  <a:moveTo>
                    <a:pt x="216" y="1"/>
                  </a:moveTo>
                  <a:cubicBezTo>
                    <a:pt x="191" y="1"/>
                    <a:pt x="163" y="3"/>
                    <a:pt x="134" y="7"/>
                  </a:cubicBezTo>
                  <a:cubicBezTo>
                    <a:pt x="50" y="41"/>
                    <a:pt x="0" y="108"/>
                    <a:pt x="17" y="124"/>
                  </a:cubicBezTo>
                  <a:cubicBezTo>
                    <a:pt x="19" y="127"/>
                    <a:pt x="22" y="128"/>
                    <a:pt x="26" y="128"/>
                  </a:cubicBezTo>
                  <a:cubicBezTo>
                    <a:pt x="48" y="128"/>
                    <a:pt x="93" y="89"/>
                    <a:pt x="151" y="74"/>
                  </a:cubicBezTo>
                  <a:cubicBezTo>
                    <a:pt x="234" y="41"/>
                    <a:pt x="301" y="41"/>
                    <a:pt x="301" y="24"/>
                  </a:cubicBezTo>
                  <a:cubicBezTo>
                    <a:pt x="313" y="12"/>
                    <a:pt x="275" y="1"/>
                    <a:pt x="2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6" name="Google Shape;1416;p35"/>
            <p:cNvSpPr/>
            <p:nvPr/>
          </p:nvSpPr>
          <p:spPr>
            <a:xfrm>
              <a:off x="8227165" y="4634342"/>
              <a:ext cx="5387" cy="2437"/>
            </a:xfrm>
            <a:custGeom>
              <a:rect b="b" l="l" r="r" t="t"/>
              <a:pathLst>
                <a:path extrusionOk="0" h="76" w="168">
                  <a:moveTo>
                    <a:pt x="121" y="0"/>
                  </a:moveTo>
                  <a:cubicBezTo>
                    <a:pt x="104" y="0"/>
                    <a:pt x="84" y="4"/>
                    <a:pt x="67" y="13"/>
                  </a:cubicBezTo>
                  <a:cubicBezTo>
                    <a:pt x="17" y="29"/>
                    <a:pt x="0" y="46"/>
                    <a:pt x="0" y="63"/>
                  </a:cubicBezTo>
                  <a:cubicBezTo>
                    <a:pt x="0" y="71"/>
                    <a:pt x="13" y="75"/>
                    <a:pt x="29" y="75"/>
                  </a:cubicBezTo>
                  <a:cubicBezTo>
                    <a:pt x="46" y="75"/>
                    <a:pt x="67" y="71"/>
                    <a:pt x="84" y="63"/>
                  </a:cubicBezTo>
                  <a:cubicBezTo>
                    <a:pt x="134" y="46"/>
                    <a:pt x="167" y="29"/>
                    <a:pt x="150" y="13"/>
                  </a:cubicBezTo>
                  <a:cubicBezTo>
                    <a:pt x="150" y="4"/>
                    <a:pt x="138" y="0"/>
                    <a:pt x="12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7" name="Google Shape;1417;p35"/>
            <p:cNvSpPr/>
            <p:nvPr/>
          </p:nvSpPr>
          <p:spPr>
            <a:xfrm>
              <a:off x="7804836" y="4480964"/>
              <a:ext cx="286267" cy="207926"/>
            </a:xfrm>
            <a:custGeom>
              <a:rect b="b" l="l" r="r" t="t"/>
              <a:pathLst>
                <a:path extrusionOk="0" h="6484" w="8927">
                  <a:moveTo>
                    <a:pt x="7639" y="0"/>
                  </a:moveTo>
                  <a:lnTo>
                    <a:pt x="2827" y="1638"/>
                  </a:lnTo>
                  <a:lnTo>
                    <a:pt x="3696" y="4211"/>
                  </a:lnTo>
                  <a:cubicBezTo>
                    <a:pt x="3696" y="4211"/>
                    <a:pt x="0" y="6484"/>
                    <a:pt x="989" y="6484"/>
                  </a:cubicBezTo>
                  <a:cubicBezTo>
                    <a:pt x="1000" y="6484"/>
                    <a:pt x="1011" y="6484"/>
                    <a:pt x="1023" y="6483"/>
                  </a:cubicBezTo>
                  <a:cubicBezTo>
                    <a:pt x="1992" y="6450"/>
                    <a:pt x="7339" y="4395"/>
                    <a:pt x="8642" y="3860"/>
                  </a:cubicBezTo>
                  <a:lnTo>
                    <a:pt x="8926" y="3743"/>
                  </a:lnTo>
                  <a:lnTo>
                    <a:pt x="763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8" name="Google Shape;1418;p35"/>
            <p:cNvSpPr/>
            <p:nvPr/>
          </p:nvSpPr>
          <p:spPr>
            <a:xfrm>
              <a:off x="7823692" y="4597753"/>
              <a:ext cx="267411" cy="91521"/>
            </a:xfrm>
            <a:custGeom>
              <a:rect b="b" l="l" r="r" t="t"/>
              <a:pathLst>
                <a:path extrusionOk="0" h="2854" w="8339">
                  <a:moveTo>
                    <a:pt x="8305" y="1"/>
                  </a:moveTo>
                  <a:lnTo>
                    <a:pt x="1922" y="2240"/>
                  </a:lnTo>
                  <a:cubicBezTo>
                    <a:pt x="1922" y="2240"/>
                    <a:pt x="1619" y="1763"/>
                    <a:pt x="1348" y="1763"/>
                  </a:cubicBezTo>
                  <a:cubicBezTo>
                    <a:pt x="1327" y="1763"/>
                    <a:pt x="1307" y="1766"/>
                    <a:pt x="1287" y="1772"/>
                  </a:cubicBezTo>
                  <a:cubicBezTo>
                    <a:pt x="1287" y="1772"/>
                    <a:pt x="0" y="2674"/>
                    <a:pt x="251" y="2841"/>
                  </a:cubicBezTo>
                  <a:cubicBezTo>
                    <a:pt x="263" y="2850"/>
                    <a:pt x="287" y="2854"/>
                    <a:pt x="320" y="2854"/>
                  </a:cubicBezTo>
                  <a:cubicBezTo>
                    <a:pt x="1014" y="2854"/>
                    <a:pt x="6106" y="1089"/>
                    <a:pt x="8338" y="101"/>
                  </a:cubicBezTo>
                  <a:lnTo>
                    <a:pt x="83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9" name="Google Shape;1419;p35"/>
            <p:cNvSpPr/>
            <p:nvPr/>
          </p:nvSpPr>
          <p:spPr>
            <a:xfrm>
              <a:off x="7831196" y="4596695"/>
              <a:ext cx="260965" cy="90046"/>
            </a:xfrm>
            <a:custGeom>
              <a:rect b="b" l="l" r="r" t="t"/>
              <a:pathLst>
                <a:path extrusionOk="0" h="2808" w="8138">
                  <a:moveTo>
                    <a:pt x="8137" y="0"/>
                  </a:moveTo>
                  <a:cubicBezTo>
                    <a:pt x="8104" y="0"/>
                    <a:pt x="8087" y="17"/>
                    <a:pt x="8054" y="34"/>
                  </a:cubicBezTo>
                  <a:cubicBezTo>
                    <a:pt x="8087" y="34"/>
                    <a:pt x="8121" y="17"/>
                    <a:pt x="8137" y="0"/>
                  </a:cubicBezTo>
                  <a:close/>
                  <a:moveTo>
                    <a:pt x="8054" y="34"/>
                  </a:moveTo>
                  <a:lnTo>
                    <a:pt x="7820" y="117"/>
                  </a:lnTo>
                  <a:lnTo>
                    <a:pt x="6951" y="435"/>
                  </a:lnTo>
                  <a:cubicBezTo>
                    <a:pt x="6216" y="702"/>
                    <a:pt x="5213" y="1070"/>
                    <a:pt x="4077" y="1454"/>
                  </a:cubicBezTo>
                  <a:cubicBezTo>
                    <a:pt x="2958" y="1838"/>
                    <a:pt x="1939" y="2172"/>
                    <a:pt x="1187" y="2406"/>
                  </a:cubicBezTo>
                  <a:lnTo>
                    <a:pt x="318" y="2690"/>
                  </a:lnTo>
                  <a:lnTo>
                    <a:pt x="84" y="2774"/>
                  </a:lnTo>
                  <a:cubicBezTo>
                    <a:pt x="151" y="2757"/>
                    <a:pt x="234" y="2741"/>
                    <a:pt x="318" y="2707"/>
                  </a:cubicBezTo>
                  <a:cubicBezTo>
                    <a:pt x="568" y="2640"/>
                    <a:pt x="853" y="2557"/>
                    <a:pt x="1203" y="2456"/>
                  </a:cubicBezTo>
                  <a:cubicBezTo>
                    <a:pt x="1955" y="2223"/>
                    <a:pt x="2974" y="1888"/>
                    <a:pt x="4111" y="1504"/>
                  </a:cubicBezTo>
                  <a:cubicBezTo>
                    <a:pt x="5230" y="1120"/>
                    <a:pt x="6233" y="752"/>
                    <a:pt x="6968" y="468"/>
                  </a:cubicBezTo>
                  <a:lnTo>
                    <a:pt x="7820" y="134"/>
                  </a:lnTo>
                  <a:lnTo>
                    <a:pt x="8054" y="34"/>
                  </a:lnTo>
                  <a:close/>
                  <a:moveTo>
                    <a:pt x="84" y="2774"/>
                  </a:moveTo>
                  <a:cubicBezTo>
                    <a:pt x="50" y="2774"/>
                    <a:pt x="17" y="2791"/>
                    <a:pt x="0" y="2807"/>
                  </a:cubicBezTo>
                  <a:cubicBezTo>
                    <a:pt x="17" y="2791"/>
                    <a:pt x="50" y="2791"/>
                    <a:pt x="84" y="277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0" name="Google Shape;1420;p35"/>
            <p:cNvSpPr/>
            <p:nvPr/>
          </p:nvSpPr>
          <p:spPr>
            <a:xfrm>
              <a:off x="7863327" y="4652942"/>
              <a:ext cx="23089" cy="19337"/>
            </a:xfrm>
            <a:custGeom>
              <a:rect b="b" l="l" r="r" t="t"/>
              <a:pathLst>
                <a:path extrusionOk="0" h="603" w="720">
                  <a:moveTo>
                    <a:pt x="1" y="1"/>
                  </a:moveTo>
                  <a:lnTo>
                    <a:pt x="1" y="1"/>
                  </a:lnTo>
                  <a:cubicBezTo>
                    <a:pt x="302" y="101"/>
                    <a:pt x="552" y="318"/>
                    <a:pt x="719" y="602"/>
                  </a:cubicBezTo>
                  <a:cubicBezTo>
                    <a:pt x="619" y="268"/>
                    <a:pt x="335" y="34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1" name="Google Shape;1421;p35"/>
            <p:cNvSpPr/>
            <p:nvPr/>
          </p:nvSpPr>
          <p:spPr>
            <a:xfrm>
              <a:off x="7911012" y="4623407"/>
              <a:ext cx="12891" cy="10294"/>
            </a:xfrm>
            <a:custGeom>
              <a:rect b="b" l="l" r="r" t="t"/>
              <a:pathLst>
                <a:path extrusionOk="0" h="321" w="402">
                  <a:moveTo>
                    <a:pt x="9" y="0"/>
                  </a:moveTo>
                  <a:cubicBezTo>
                    <a:pt x="5" y="0"/>
                    <a:pt x="3" y="1"/>
                    <a:pt x="1" y="3"/>
                  </a:cubicBezTo>
                  <a:cubicBezTo>
                    <a:pt x="1" y="19"/>
                    <a:pt x="68" y="86"/>
                    <a:pt x="185" y="187"/>
                  </a:cubicBezTo>
                  <a:cubicBezTo>
                    <a:pt x="285" y="270"/>
                    <a:pt x="385" y="320"/>
                    <a:pt x="402" y="320"/>
                  </a:cubicBezTo>
                  <a:cubicBezTo>
                    <a:pt x="402" y="303"/>
                    <a:pt x="335" y="220"/>
                    <a:pt x="218" y="136"/>
                  </a:cubicBezTo>
                  <a:cubicBezTo>
                    <a:pt x="128" y="62"/>
                    <a:pt x="39" y="0"/>
                    <a:pt x="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2" name="Google Shape;1422;p35"/>
            <p:cNvSpPr/>
            <p:nvPr/>
          </p:nvSpPr>
          <p:spPr>
            <a:xfrm>
              <a:off x="7921209" y="4616898"/>
              <a:ext cx="12891" cy="5740"/>
            </a:xfrm>
            <a:custGeom>
              <a:rect b="b" l="l" r="r" t="t"/>
              <a:pathLst>
                <a:path extrusionOk="0" h="179" w="402">
                  <a:moveTo>
                    <a:pt x="15" y="1"/>
                  </a:moveTo>
                  <a:cubicBezTo>
                    <a:pt x="8" y="1"/>
                    <a:pt x="3" y="2"/>
                    <a:pt x="0" y="5"/>
                  </a:cubicBezTo>
                  <a:cubicBezTo>
                    <a:pt x="0" y="22"/>
                    <a:pt x="84" y="72"/>
                    <a:pt x="184" y="122"/>
                  </a:cubicBezTo>
                  <a:cubicBezTo>
                    <a:pt x="272" y="160"/>
                    <a:pt x="341" y="179"/>
                    <a:pt x="377" y="179"/>
                  </a:cubicBezTo>
                  <a:cubicBezTo>
                    <a:pt x="389" y="179"/>
                    <a:pt x="397" y="176"/>
                    <a:pt x="401" y="172"/>
                  </a:cubicBezTo>
                  <a:cubicBezTo>
                    <a:pt x="401" y="156"/>
                    <a:pt x="318" y="105"/>
                    <a:pt x="218" y="72"/>
                  </a:cubicBezTo>
                  <a:cubicBezTo>
                    <a:pt x="121" y="31"/>
                    <a:pt x="48" y="1"/>
                    <a:pt x="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3" name="Google Shape;1423;p35"/>
            <p:cNvSpPr/>
            <p:nvPr/>
          </p:nvSpPr>
          <p:spPr>
            <a:xfrm>
              <a:off x="7920664" y="4605257"/>
              <a:ext cx="16643" cy="5932"/>
            </a:xfrm>
            <a:custGeom>
              <a:rect b="b" l="l" r="r" t="t"/>
              <a:pathLst>
                <a:path extrusionOk="0" h="185" w="519">
                  <a:moveTo>
                    <a:pt x="502" y="1"/>
                  </a:moveTo>
                  <a:cubicBezTo>
                    <a:pt x="418" y="1"/>
                    <a:pt x="318" y="17"/>
                    <a:pt x="251" y="67"/>
                  </a:cubicBezTo>
                  <a:cubicBezTo>
                    <a:pt x="101" y="118"/>
                    <a:pt x="1" y="168"/>
                    <a:pt x="1" y="184"/>
                  </a:cubicBezTo>
                  <a:cubicBezTo>
                    <a:pt x="101" y="184"/>
                    <a:pt x="184" y="151"/>
                    <a:pt x="268" y="118"/>
                  </a:cubicBezTo>
                  <a:cubicBezTo>
                    <a:pt x="402" y="67"/>
                    <a:pt x="519" y="17"/>
                    <a:pt x="5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4" name="Google Shape;1424;p35"/>
            <p:cNvSpPr/>
            <p:nvPr/>
          </p:nvSpPr>
          <p:spPr>
            <a:xfrm>
              <a:off x="7918516" y="4594001"/>
              <a:ext cx="17733" cy="7600"/>
            </a:xfrm>
            <a:custGeom>
              <a:rect b="b" l="l" r="r" t="t"/>
              <a:pathLst>
                <a:path extrusionOk="0" h="237" w="553">
                  <a:moveTo>
                    <a:pt x="552" y="1"/>
                  </a:moveTo>
                  <a:cubicBezTo>
                    <a:pt x="368" y="84"/>
                    <a:pt x="185" y="168"/>
                    <a:pt x="1" y="235"/>
                  </a:cubicBezTo>
                  <a:cubicBezTo>
                    <a:pt x="15" y="236"/>
                    <a:pt x="30" y="237"/>
                    <a:pt x="45" y="237"/>
                  </a:cubicBezTo>
                  <a:cubicBezTo>
                    <a:pt x="230" y="237"/>
                    <a:pt x="413" y="140"/>
                    <a:pt x="5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5" name="Google Shape;1425;p35"/>
            <p:cNvSpPr/>
            <p:nvPr/>
          </p:nvSpPr>
          <p:spPr>
            <a:xfrm>
              <a:off x="7881542" y="4613627"/>
              <a:ext cx="32196" cy="12795"/>
            </a:xfrm>
            <a:custGeom>
              <a:rect b="b" l="l" r="r" t="t"/>
              <a:pathLst>
                <a:path extrusionOk="0" h="399" w="1004">
                  <a:moveTo>
                    <a:pt x="435" y="57"/>
                  </a:moveTo>
                  <a:cubicBezTo>
                    <a:pt x="552" y="57"/>
                    <a:pt x="669" y="91"/>
                    <a:pt x="770" y="141"/>
                  </a:cubicBezTo>
                  <a:cubicBezTo>
                    <a:pt x="824" y="173"/>
                    <a:pt x="878" y="220"/>
                    <a:pt x="923" y="271"/>
                  </a:cubicBezTo>
                  <a:lnTo>
                    <a:pt x="923" y="271"/>
                  </a:lnTo>
                  <a:cubicBezTo>
                    <a:pt x="869" y="286"/>
                    <a:pt x="788" y="307"/>
                    <a:pt x="686" y="324"/>
                  </a:cubicBezTo>
                  <a:cubicBezTo>
                    <a:pt x="586" y="341"/>
                    <a:pt x="469" y="341"/>
                    <a:pt x="352" y="341"/>
                  </a:cubicBezTo>
                  <a:cubicBezTo>
                    <a:pt x="285" y="341"/>
                    <a:pt x="218" y="341"/>
                    <a:pt x="151" y="324"/>
                  </a:cubicBezTo>
                  <a:cubicBezTo>
                    <a:pt x="85" y="308"/>
                    <a:pt x="51" y="258"/>
                    <a:pt x="85" y="207"/>
                  </a:cubicBezTo>
                  <a:cubicBezTo>
                    <a:pt x="168" y="107"/>
                    <a:pt x="302" y="57"/>
                    <a:pt x="435" y="57"/>
                  </a:cubicBezTo>
                  <a:close/>
                  <a:moveTo>
                    <a:pt x="452" y="0"/>
                  </a:moveTo>
                  <a:cubicBezTo>
                    <a:pt x="300" y="0"/>
                    <a:pt x="148" y="60"/>
                    <a:pt x="34" y="174"/>
                  </a:cubicBezTo>
                  <a:cubicBezTo>
                    <a:pt x="1" y="224"/>
                    <a:pt x="1" y="274"/>
                    <a:pt x="18" y="324"/>
                  </a:cubicBezTo>
                  <a:cubicBezTo>
                    <a:pt x="51" y="358"/>
                    <a:pt x="85" y="375"/>
                    <a:pt x="135" y="391"/>
                  </a:cubicBezTo>
                  <a:cubicBezTo>
                    <a:pt x="179" y="391"/>
                    <a:pt x="224" y="399"/>
                    <a:pt x="273" y="399"/>
                  </a:cubicBezTo>
                  <a:cubicBezTo>
                    <a:pt x="298" y="399"/>
                    <a:pt x="324" y="397"/>
                    <a:pt x="352" y="391"/>
                  </a:cubicBezTo>
                  <a:cubicBezTo>
                    <a:pt x="469" y="391"/>
                    <a:pt x="586" y="391"/>
                    <a:pt x="703" y="358"/>
                  </a:cubicBezTo>
                  <a:cubicBezTo>
                    <a:pt x="779" y="345"/>
                    <a:pt x="865" y="323"/>
                    <a:pt x="939" y="290"/>
                  </a:cubicBezTo>
                  <a:lnTo>
                    <a:pt x="939" y="290"/>
                  </a:lnTo>
                  <a:cubicBezTo>
                    <a:pt x="957" y="312"/>
                    <a:pt x="973" y="335"/>
                    <a:pt x="987" y="358"/>
                  </a:cubicBezTo>
                  <a:cubicBezTo>
                    <a:pt x="1003" y="358"/>
                    <a:pt x="988" y="328"/>
                    <a:pt x="958" y="282"/>
                  </a:cubicBezTo>
                  <a:lnTo>
                    <a:pt x="958" y="282"/>
                  </a:lnTo>
                  <a:cubicBezTo>
                    <a:pt x="974" y="274"/>
                    <a:pt x="989" y="266"/>
                    <a:pt x="1003" y="258"/>
                  </a:cubicBezTo>
                  <a:cubicBezTo>
                    <a:pt x="1003" y="255"/>
                    <a:pt x="1001" y="254"/>
                    <a:pt x="997" y="254"/>
                  </a:cubicBezTo>
                  <a:cubicBezTo>
                    <a:pt x="988" y="254"/>
                    <a:pt x="971" y="258"/>
                    <a:pt x="946" y="265"/>
                  </a:cubicBezTo>
                  <a:lnTo>
                    <a:pt x="946" y="265"/>
                  </a:lnTo>
                  <a:cubicBezTo>
                    <a:pt x="899" y="201"/>
                    <a:pt x="850" y="139"/>
                    <a:pt x="786" y="107"/>
                  </a:cubicBezTo>
                  <a:cubicBezTo>
                    <a:pt x="685" y="35"/>
                    <a:pt x="568" y="0"/>
                    <a:pt x="4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6" name="Google Shape;1426;p35"/>
            <p:cNvSpPr/>
            <p:nvPr/>
          </p:nvSpPr>
          <p:spPr>
            <a:xfrm>
              <a:off x="7907260" y="4600447"/>
              <a:ext cx="12378" cy="22543"/>
            </a:xfrm>
            <a:custGeom>
              <a:rect b="b" l="l" r="r" t="t"/>
              <a:pathLst>
                <a:path extrusionOk="0" h="703" w="386">
                  <a:moveTo>
                    <a:pt x="235" y="0"/>
                  </a:moveTo>
                  <a:cubicBezTo>
                    <a:pt x="135" y="50"/>
                    <a:pt x="51" y="134"/>
                    <a:pt x="34" y="251"/>
                  </a:cubicBezTo>
                  <a:cubicBezTo>
                    <a:pt x="1" y="334"/>
                    <a:pt x="1" y="418"/>
                    <a:pt x="18" y="502"/>
                  </a:cubicBezTo>
                  <a:cubicBezTo>
                    <a:pt x="34" y="585"/>
                    <a:pt x="68" y="652"/>
                    <a:pt x="135" y="702"/>
                  </a:cubicBezTo>
                  <a:cubicBezTo>
                    <a:pt x="101" y="635"/>
                    <a:pt x="85" y="568"/>
                    <a:pt x="68" y="502"/>
                  </a:cubicBezTo>
                  <a:cubicBezTo>
                    <a:pt x="51" y="418"/>
                    <a:pt x="68" y="334"/>
                    <a:pt x="85" y="268"/>
                  </a:cubicBezTo>
                  <a:cubicBezTo>
                    <a:pt x="118" y="184"/>
                    <a:pt x="168" y="84"/>
                    <a:pt x="252" y="67"/>
                  </a:cubicBezTo>
                  <a:cubicBezTo>
                    <a:pt x="255" y="66"/>
                    <a:pt x="259" y="66"/>
                    <a:pt x="263" y="66"/>
                  </a:cubicBezTo>
                  <a:cubicBezTo>
                    <a:pt x="320" y="66"/>
                    <a:pt x="334" y="189"/>
                    <a:pt x="318" y="268"/>
                  </a:cubicBezTo>
                  <a:cubicBezTo>
                    <a:pt x="302" y="334"/>
                    <a:pt x="285" y="418"/>
                    <a:pt x="252" y="485"/>
                  </a:cubicBezTo>
                  <a:cubicBezTo>
                    <a:pt x="201" y="618"/>
                    <a:pt x="151" y="685"/>
                    <a:pt x="151" y="702"/>
                  </a:cubicBezTo>
                  <a:cubicBezTo>
                    <a:pt x="218" y="652"/>
                    <a:pt x="268" y="585"/>
                    <a:pt x="285" y="502"/>
                  </a:cubicBezTo>
                  <a:cubicBezTo>
                    <a:pt x="335" y="435"/>
                    <a:pt x="352" y="351"/>
                    <a:pt x="369" y="268"/>
                  </a:cubicBezTo>
                  <a:cubicBezTo>
                    <a:pt x="385" y="217"/>
                    <a:pt x="385" y="167"/>
                    <a:pt x="385" y="117"/>
                  </a:cubicBezTo>
                  <a:cubicBezTo>
                    <a:pt x="369" y="50"/>
                    <a:pt x="302" y="0"/>
                    <a:pt x="2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7" name="Google Shape;1427;p35"/>
            <p:cNvSpPr/>
            <p:nvPr/>
          </p:nvSpPr>
          <p:spPr>
            <a:xfrm>
              <a:off x="8032131" y="4555424"/>
              <a:ext cx="42361" cy="62724"/>
            </a:xfrm>
            <a:custGeom>
              <a:rect b="b" l="l" r="r" t="t"/>
              <a:pathLst>
                <a:path extrusionOk="0" h="1956" w="1321">
                  <a:moveTo>
                    <a:pt x="1320" y="1"/>
                  </a:moveTo>
                  <a:cubicBezTo>
                    <a:pt x="1287" y="1"/>
                    <a:pt x="1253" y="1"/>
                    <a:pt x="1220" y="17"/>
                  </a:cubicBezTo>
                  <a:cubicBezTo>
                    <a:pt x="1136" y="34"/>
                    <a:pt x="1036" y="68"/>
                    <a:pt x="952" y="101"/>
                  </a:cubicBezTo>
                  <a:cubicBezTo>
                    <a:pt x="368" y="352"/>
                    <a:pt x="0" y="936"/>
                    <a:pt x="17" y="1571"/>
                  </a:cubicBezTo>
                  <a:cubicBezTo>
                    <a:pt x="17" y="1672"/>
                    <a:pt x="34" y="1755"/>
                    <a:pt x="50" y="1855"/>
                  </a:cubicBezTo>
                  <a:cubicBezTo>
                    <a:pt x="50" y="1889"/>
                    <a:pt x="67" y="1922"/>
                    <a:pt x="84" y="1956"/>
                  </a:cubicBezTo>
                  <a:cubicBezTo>
                    <a:pt x="100" y="1939"/>
                    <a:pt x="50" y="1805"/>
                    <a:pt x="67" y="1571"/>
                  </a:cubicBezTo>
                  <a:cubicBezTo>
                    <a:pt x="67" y="953"/>
                    <a:pt x="418" y="402"/>
                    <a:pt x="969" y="134"/>
                  </a:cubicBezTo>
                  <a:cubicBezTo>
                    <a:pt x="1186" y="34"/>
                    <a:pt x="1320" y="17"/>
                    <a:pt x="13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8" name="Google Shape;1428;p35"/>
            <p:cNvSpPr/>
            <p:nvPr/>
          </p:nvSpPr>
          <p:spPr>
            <a:xfrm>
              <a:off x="8036396" y="4497029"/>
              <a:ext cx="22543" cy="63269"/>
            </a:xfrm>
            <a:custGeom>
              <a:rect b="b" l="l" r="r" t="t"/>
              <a:pathLst>
                <a:path extrusionOk="0" h="1973" w="703">
                  <a:moveTo>
                    <a:pt x="1" y="1"/>
                  </a:moveTo>
                  <a:cubicBezTo>
                    <a:pt x="201" y="669"/>
                    <a:pt x="435" y="1320"/>
                    <a:pt x="703" y="1972"/>
                  </a:cubicBezTo>
                  <a:cubicBezTo>
                    <a:pt x="619" y="1621"/>
                    <a:pt x="519" y="1304"/>
                    <a:pt x="385" y="970"/>
                  </a:cubicBezTo>
                  <a:cubicBezTo>
                    <a:pt x="285" y="635"/>
                    <a:pt x="151" y="318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9" name="Google Shape;1429;p35"/>
            <p:cNvSpPr/>
            <p:nvPr/>
          </p:nvSpPr>
          <p:spPr>
            <a:xfrm>
              <a:off x="7965687" y="4610580"/>
              <a:ext cx="45023" cy="15617"/>
            </a:xfrm>
            <a:custGeom>
              <a:rect b="b" l="l" r="r" t="t"/>
              <a:pathLst>
                <a:path extrusionOk="0" h="487" w="1404">
                  <a:moveTo>
                    <a:pt x="1384" y="0"/>
                  </a:moveTo>
                  <a:cubicBezTo>
                    <a:pt x="1352" y="0"/>
                    <a:pt x="1064" y="126"/>
                    <a:pt x="702" y="252"/>
                  </a:cubicBezTo>
                  <a:cubicBezTo>
                    <a:pt x="318" y="386"/>
                    <a:pt x="0" y="470"/>
                    <a:pt x="0" y="486"/>
                  </a:cubicBezTo>
                  <a:cubicBezTo>
                    <a:pt x="485" y="419"/>
                    <a:pt x="969" y="252"/>
                    <a:pt x="1404" y="2"/>
                  </a:cubicBezTo>
                  <a:lnTo>
                    <a:pt x="1387" y="2"/>
                  </a:lnTo>
                  <a:cubicBezTo>
                    <a:pt x="1387" y="1"/>
                    <a:pt x="1386" y="0"/>
                    <a:pt x="13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0" name="Google Shape;1430;p35"/>
            <p:cNvSpPr/>
            <p:nvPr/>
          </p:nvSpPr>
          <p:spPr>
            <a:xfrm>
              <a:off x="8037999" y="4599902"/>
              <a:ext cx="3271" cy="10294"/>
            </a:xfrm>
            <a:custGeom>
              <a:rect b="b" l="l" r="r" t="t"/>
              <a:pathLst>
                <a:path extrusionOk="0" h="321" w="102">
                  <a:moveTo>
                    <a:pt x="84" y="1"/>
                  </a:moveTo>
                  <a:lnTo>
                    <a:pt x="84" y="1"/>
                  </a:lnTo>
                  <a:cubicBezTo>
                    <a:pt x="68" y="1"/>
                    <a:pt x="18" y="67"/>
                    <a:pt x="1" y="151"/>
                  </a:cubicBezTo>
                  <a:cubicBezTo>
                    <a:pt x="1" y="243"/>
                    <a:pt x="29" y="320"/>
                    <a:pt x="46" y="320"/>
                  </a:cubicBezTo>
                  <a:cubicBezTo>
                    <a:pt x="48" y="320"/>
                    <a:pt x="50" y="319"/>
                    <a:pt x="51" y="318"/>
                  </a:cubicBezTo>
                  <a:cubicBezTo>
                    <a:pt x="68" y="318"/>
                    <a:pt x="68" y="251"/>
                    <a:pt x="68" y="168"/>
                  </a:cubicBezTo>
                  <a:cubicBezTo>
                    <a:pt x="84" y="84"/>
                    <a:pt x="101" y="17"/>
                    <a:pt x="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1" name="Google Shape;1431;p35"/>
            <p:cNvSpPr/>
            <p:nvPr/>
          </p:nvSpPr>
          <p:spPr>
            <a:xfrm>
              <a:off x="8042841" y="4582104"/>
              <a:ext cx="4842" cy="7760"/>
            </a:xfrm>
            <a:custGeom>
              <a:rect b="b" l="l" r="r" t="t"/>
              <a:pathLst>
                <a:path extrusionOk="0" h="242" w="151">
                  <a:moveTo>
                    <a:pt x="127" y="1"/>
                  </a:moveTo>
                  <a:cubicBezTo>
                    <a:pt x="108" y="1"/>
                    <a:pt x="79" y="46"/>
                    <a:pt x="50" y="104"/>
                  </a:cubicBezTo>
                  <a:cubicBezTo>
                    <a:pt x="17" y="171"/>
                    <a:pt x="0" y="238"/>
                    <a:pt x="17" y="238"/>
                  </a:cubicBezTo>
                  <a:cubicBezTo>
                    <a:pt x="19" y="240"/>
                    <a:pt x="22" y="241"/>
                    <a:pt x="24" y="241"/>
                  </a:cubicBezTo>
                  <a:cubicBezTo>
                    <a:pt x="42" y="241"/>
                    <a:pt x="71" y="196"/>
                    <a:pt x="101" y="138"/>
                  </a:cubicBezTo>
                  <a:cubicBezTo>
                    <a:pt x="134" y="71"/>
                    <a:pt x="151" y="4"/>
                    <a:pt x="134" y="4"/>
                  </a:cubicBezTo>
                  <a:cubicBezTo>
                    <a:pt x="132" y="2"/>
                    <a:pt x="129" y="1"/>
                    <a:pt x="1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2" name="Google Shape;1432;p35"/>
            <p:cNvSpPr/>
            <p:nvPr/>
          </p:nvSpPr>
          <p:spPr>
            <a:xfrm>
              <a:off x="8053007" y="4569598"/>
              <a:ext cx="8081" cy="6317"/>
            </a:xfrm>
            <a:custGeom>
              <a:rect b="b" l="l" r="r" t="t"/>
              <a:pathLst>
                <a:path extrusionOk="0" h="197" w="252">
                  <a:moveTo>
                    <a:pt x="227" y="1"/>
                  </a:moveTo>
                  <a:cubicBezTo>
                    <a:pt x="198" y="1"/>
                    <a:pt x="146" y="15"/>
                    <a:pt x="101" y="60"/>
                  </a:cubicBezTo>
                  <a:cubicBezTo>
                    <a:pt x="17" y="110"/>
                    <a:pt x="1" y="194"/>
                    <a:pt x="17" y="194"/>
                  </a:cubicBezTo>
                  <a:cubicBezTo>
                    <a:pt x="19" y="195"/>
                    <a:pt x="21" y="196"/>
                    <a:pt x="23" y="196"/>
                  </a:cubicBezTo>
                  <a:cubicBezTo>
                    <a:pt x="42" y="196"/>
                    <a:pt x="75" y="138"/>
                    <a:pt x="134" y="93"/>
                  </a:cubicBezTo>
                  <a:cubicBezTo>
                    <a:pt x="185" y="60"/>
                    <a:pt x="251" y="27"/>
                    <a:pt x="251" y="10"/>
                  </a:cubicBezTo>
                  <a:cubicBezTo>
                    <a:pt x="251" y="4"/>
                    <a:pt x="242" y="1"/>
                    <a:pt x="2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3" name="Google Shape;1433;p35"/>
            <p:cNvSpPr/>
            <p:nvPr/>
          </p:nvSpPr>
          <p:spPr>
            <a:xfrm>
              <a:off x="8067469" y="4562736"/>
              <a:ext cx="4874" cy="3656"/>
            </a:xfrm>
            <a:custGeom>
              <a:rect b="b" l="l" r="r" t="t"/>
              <a:pathLst>
                <a:path extrusionOk="0" h="114" w="152">
                  <a:moveTo>
                    <a:pt x="118" y="0"/>
                  </a:moveTo>
                  <a:cubicBezTo>
                    <a:pt x="100" y="0"/>
                    <a:pt x="75" y="16"/>
                    <a:pt x="51" y="40"/>
                  </a:cubicBezTo>
                  <a:cubicBezTo>
                    <a:pt x="18" y="74"/>
                    <a:pt x="1" y="107"/>
                    <a:pt x="1" y="107"/>
                  </a:cubicBezTo>
                  <a:cubicBezTo>
                    <a:pt x="6" y="112"/>
                    <a:pt x="12" y="114"/>
                    <a:pt x="19" y="114"/>
                  </a:cubicBezTo>
                  <a:cubicBezTo>
                    <a:pt x="37" y="114"/>
                    <a:pt x="61" y="102"/>
                    <a:pt x="84" y="90"/>
                  </a:cubicBezTo>
                  <a:cubicBezTo>
                    <a:pt x="118" y="57"/>
                    <a:pt x="151" y="23"/>
                    <a:pt x="135" y="7"/>
                  </a:cubicBezTo>
                  <a:cubicBezTo>
                    <a:pt x="130" y="2"/>
                    <a:pt x="124" y="0"/>
                    <a:pt x="1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4" name="Google Shape;1434;p35"/>
            <p:cNvSpPr/>
            <p:nvPr/>
          </p:nvSpPr>
          <p:spPr>
            <a:xfrm>
              <a:off x="7568659" y="3007494"/>
              <a:ext cx="723892" cy="1610109"/>
            </a:xfrm>
            <a:custGeom>
              <a:rect b="b" l="l" r="r" t="t"/>
              <a:pathLst>
                <a:path extrusionOk="0" h="50210" w="22574">
                  <a:moveTo>
                    <a:pt x="13601" y="7052"/>
                  </a:moveTo>
                  <a:cubicBezTo>
                    <a:pt x="13785" y="9458"/>
                    <a:pt x="14286" y="29174"/>
                    <a:pt x="14169" y="40753"/>
                  </a:cubicBezTo>
                  <a:cubicBezTo>
                    <a:pt x="12197" y="34604"/>
                    <a:pt x="9023" y="26601"/>
                    <a:pt x="9040" y="25765"/>
                  </a:cubicBezTo>
                  <a:cubicBezTo>
                    <a:pt x="9090" y="24395"/>
                    <a:pt x="13601" y="7052"/>
                    <a:pt x="13601" y="7052"/>
                  </a:cubicBezTo>
                  <a:close/>
                  <a:moveTo>
                    <a:pt x="7435" y="1"/>
                  </a:moveTo>
                  <a:cubicBezTo>
                    <a:pt x="7435" y="1"/>
                    <a:pt x="0" y="22557"/>
                    <a:pt x="1320" y="27921"/>
                  </a:cubicBezTo>
                  <a:cubicBezTo>
                    <a:pt x="2907" y="34354"/>
                    <a:pt x="10243" y="49441"/>
                    <a:pt x="10243" y="49441"/>
                  </a:cubicBezTo>
                  <a:lnTo>
                    <a:pt x="14152" y="48422"/>
                  </a:lnTo>
                  <a:lnTo>
                    <a:pt x="14152" y="48422"/>
                  </a:lnTo>
                  <a:cubicBezTo>
                    <a:pt x="14136" y="49408"/>
                    <a:pt x="14152" y="49959"/>
                    <a:pt x="14152" y="49959"/>
                  </a:cubicBezTo>
                  <a:lnTo>
                    <a:pt x="21521" y="50210"/>
                  </a:lnTo>
                  <a:lnTo>
                    <a:pt x="22573" y="1"/>
                  </a:lnTo>
                  <a:lnTo>
                    <a:pt x="13400" y="268"/>
                  </a:lnTo>
                  <a:lnTo>
                    <a:pt x="743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5" name="Google Shape;1435;p35"/>
            <p:cNvSpPr/>
            <p:nvPr/>
          </p:nvSpPr>
          <p:spPr>
            <a:xfrm>
              <a:off x="8021388" y="4208775"/>
              <a:ext cx="4874" cy="397605"/>
            </a:xfrm>
            <a:custGeom>
              <a:rect b="b" l="l" r="r" t="t"/>
              <a:pathLst>
                <a:path extrusionOk="0" h="12399" w="152">
                  <a:moveTo>
                    <a:pt x="84" y="0"/>
                  </a:moveTo>
                  <a:cubicBezTo>
                    <a:pt x="68" y="167"/>
                    <a:pt x="51" y="335"/>
                    <a:pt x="51" y="502"/>
                  </a:cubicBezTo>
                  <a:cubicBezTo>
                    <a:pt x="51" y="836"/>
                    <a:pt x="51" y="1270"/>
                    <a:pt x="34" y="1822"/>
                  </a:cubicBezTo>
                  <a:cubicBezTo>
                    <a:pt x="18" y="2941"/>
                    <a:pt x="1" y="4495"/>
                    <a:pt x="1" y="6199"/>
                  </a:cubicBezTo>
                  <a:cubicBezTo>
                    <a:pt x="1" y="7903"/>
                    <a:pt x="1" y="9457"/>
                    <a:pt x="1" y="10577"/>
                  </a:cubicBezTo>
                  <a:cubicBezTo>
                    <a:pt x="18" y="11128"/>
                    <a:pt x="18" y="11579"/>
                    <a:pt x="34" y="11914"/>
                  </a:cubicBezTo>
                  <a:cubicBezTo>
                    <a:pt x="18" y="12064"/>
                    <a:pt x="34" y="12231"/>
                    <a:pt x="51" y="12398"/>
                  </a:cubicBezTo>
                  <a:cubicBezTo>
                    <a:pt x="68" y="12231"/>
                    <a:pt x="84" y="12064"/>
                    <a:pt x="84" y="11914"/>
                  </a:cubicBezTo>
                  <a:cubicBezTo>
                    <a:pt x="84" y="11563"/>
                    <a:pt x="101" y="11128"/>
                    <a:pt x="101" y="10577"/>
                  </a:cubicBezTo>
                  <a:cubicBezTo>
                    <a:pt x="118" y="9457"/>
                    <a:pt x="135" y="7903"/>
                    <a:pt x="135" y="6199"/>
                  </a:cubicBezTo>
                  <a:cubicBezTo>
                    <a:pt x="151" y="4495"/>
                    <a:pt x="151" y="2941"/>
                    <a:pt x="135" y="1822"/>
                  </a:cubicBezTo>
                  <a:cubicBezTo>
                    <a:pt x="118" y="1270"/>
                    <a:pt x="118" y="836"/>
                    <a:pt x="118" y="502"/>
                  </a:cubicBezTo>
                  <a:cubicBezTo>
                    <a:pt x="118" y="335"/>
                    <a:pt x="101" y="167"/>
                    <a:pt x="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6" name="Google Shape;1436;p35"/>
            <p:cNvSpPr/>
            <p:nvPr/>
          </p:nvSpPr>
          <p:spPr>
            <a:xfrm>
              <a:off x="8137665" y="3029460"/>
              <a:ext cx="152192" cy="105117"/>
            </a:xfrm>
            <a:custGeom>
              <a:rect b="b" l="l" r="r" t="t"/>
              <a:pathLst>
                <a:path extrusionOk="0" h="3278" w="4746">
                  <a:moveTo>
                    <a:pt x="17" y="1"/>
                  </a:moveTo>
                  <a:cubicBezTo>
                    <a:pt x="1" y="84"/>
                    <a:pt x="1" y="185"/>
                    <a:pt x="17" y="268"/>
                  </a:cubicBezTo>
                  <a:cubicBezTo>
                    <a:pt x="34" y="502"/>
                    <a:pt x="84" y="736"/>
                    <a:pt x="168" y="953"/>
                  </a:cubicBezTo>
                  <a:cubicBezTo>
                    <a:pt x="619" y="2352"/>
                    <a:pt x="1923" y="3277"/>
                    <a:pt x="3361" y="3277"/>
                  </a:cubicBezTo>
                  <a:cubicBezTo>
                    <a:pt x="3521" y="3277"/>
                    <a:pt x="3682" y="3266"/>
                    <a:pt x="3844" y="3242"/>
                  </a:cubicBezTo>
                  <a:cubicBezTo>
                    <a:pt x="4078" y="3209"/>
                    <a:pt x="4295" y="3159"/>
                    <a:pt x="4512" y="3075"/>
                  </a:cubicBezTo>
                  <a:cubicBezTo>
                    <a:pt x="4596" y="3042"/>
                    <a:pt x="4679" y="3008"/>
                    <a:pt x="4746" y="2958"/>
                  </a:cubicBezTo>
                  <a:lnTo>
                    <a:pt x="4746" y="2958"/>
                  </a:lnTo>
                  <a:cubicBezTo>
                    <a:pt x="4445" y="3042"/>
                    <a:pt x="4144" y="3109"/>
                    <a:pt x="3827" y="3142"/>
                  </a:cubicBezTo>
                  <a:cubicBezTo>
                    <a:pt x="3704" y="3155"/>
                    <a:pt x="3581" y="3162"/>
                    <a:pt x="3460" y="3162"/>
                  </a:cubicBezTo>
                  <a:cubicBezTo>
                    <a:pt x="2031" y="3162"/>
                    <a:pt x="744" y="2275"/>
                    <a:pt x="251" y="920"/>
                  </a:cubicBezTo>
                  <a:cubicBezTo>
                    <a:pt x="151" y="619"/>
                    <a:pt x="68" y="318"/>
                    <a:pt x="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7" name="Google Shape;1437;p35"/>
            <p:cNvSpPr/>
            <p:nvPr/>
          </p:nvSpPr>
          <p:spPr>
            <a:xfrm>
              <a:off x="7980149" y="3032154"/>
              <a:ext cx="36461" cy="195932"/>
            </a:xfrm>
            <a:custGeom>
              <a:rect b="b" l="l" r="r" t="t"/>
              <a:pathLst>
                <a:path extrusionOk="0" h="6110" w="1137">
                  <a:moveTo>
                    <a:pt x="117" y="0"/>
                  </a:moveTo>
                  <a:cubicBezTo>
                    <a:pt x="84" y="84"/>
                    <a:pt x="84" y="168"/>
                    <a:pt x="84" y="251"/>
                  </a:cubicBezTo>
                  <a:cubicBezTo>
                    <a:pt x="67" y="435"/>
                    <a:pt x="67" y="669"/>
                    <a:pt x="50" y="970"/>
                  </a:cubicBezTo>
                  <a:cubicBezTo>
                    <a:pt x="34" y="1588"/>
                    <a:pt x="34" y="2423"/>
                    <a:pt x="17" y="3342"/>
                  </a:cubicBezTo>
                  <a:cubicBezTo>
                    <a:pt x="17" y="3810"/>
                    <a:pt x="17" y="4244"/>
                    <a:pt x="17" y="4645"/>
                  </a:cubicBezTo>
                  <a:cubicBezTo>
                    <a:pt x="0" y="5013"/>
                    <a:pt x="84" y="5381"/>
                    <a:pt x="268" y="5698"/>
                  </a:cubicBezTo>
                  <a:cubicBezTo>
                    <a:pt x="401" y="5915"/>
                    <a:pt x="619" y="6066"/>
                    <a:pt x="869" y="6099"/>
                  </a:cubicBezTo>
                  <a:cubicBezTo>
                    <a:pt x="900" y="6105"/>
                    <a:pt x="933" y="6109"/>
                    <a:pt x="966" y="6109"/>
                  </a:cubicBezTo>
                  <a:cubicBezTo>
                    <a:pt x="1024" y="6109"/>
                    <a:pt x="1084" y="6097"/>
                    <a:pt x="1137" y="6066"/>
                  </a:cubicBezTo>
                  <a:cubicBezTo>
                    <a:pt x="1053" y="6066"/>
                    <a:pt x="969" y="6066"/>
                    <a:pt x="886" y="6049"/>
                  </a:cubicBezTo>
                  <a:cubicBezTo>
                    <a:pt x="652" y="5982"/>
                    <a:pt x="468" y="5848"/>
                    <a:pt x="351" y="5648"/>
                  </a:cubicBezTo>
                  <a:cubicBezTo>
                    <a:pt x="184" y="5330"/>
                    <a:pt x="117" y="4996"/>
                    <a:pt x="151" y="4645"/>
                  </a:cubicBezTo>
                  <a:cubicBezTo>
                    <a:pt x="151" y="4244"/>
                    <a:pt x="151" y="3810"/>
                    <a:pt x="167" y="3342"/>
                  </a:cubicBezTo>
                  <a:cubicBezTo>
                    <a:pt x="167" y="2423"/>
                    <a:pt x="167" y="1588"/>
                    <a:pt x="151" y="970"/>
                  </a:cubicBezTo>
                  <a:cubicBezTo>
                    <a:pt x="151" y="669"/>
                    <a:pt x="151" y="435"/>
                    <a:pt x="134" y="251"/>
                  </a:cubicBezTo>
                  <a:cubicBezTo>
                    <a:pt x="134" y="168"/>
                    <a:pt x="134" y="84"/>
                    <a:pt x="1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8" name="Google Shape;1438;p35"/>
            <p:cNvSpPr/>
            <p:nvPr/>
          </p:nvSpPr>
          <p:spPr>
            <a:xfrm>
              <a:off x="7789412" y="3038054"/>
              <a:ext cx="124871" cy="94727"/>
            </a:xfrm>
            <a:custGeom>
              <a:rect b="b" l="l" r="r" t="t"/>
              <a:pathLst>
                <a:path extrusionOk="0" h="2954" w="3894">
                  <a:moveTo>
                    <a:pt x="3893" y="0"/>
                  </a:moveTo>
                  <a:cubicBezTo>
                    <a:pt x="3876" y="0"/>
                    <a:pt x="3760" y="268"/>
                    <a:pt x="3526" y="652"/>
                  </a:cubicBezTo>
                  <a:cubicBezTo>
                    <a:pt x="2874" y="1671"/>
                    <a:pt x="1888" y="2423"/>
                    <a:pt x="735" y="2757"/>
                  </a:cubicBezTo>
                  <a:cubicBezTo>
                    <a:pt x="284" y="2891"/>
                    <a:pt x="0" y="2908"/>
                    <a:pt x="0" y="2941"/>
                  </a:cubicBezTo>
                  <a:cubicBezTo>
                    <a:pt x="34" y="2949"/>
                    <a:pt x="67" y="2953"/>
                    <a:pt x="100" y="2953"/>
                  </a:cubicBezTo>
                  <a:cubicBezTo>
                    <a:pt x="134" y="2953"/>
                    <a:pt x="167" y="2949"/>
                    <a:pt x="201" y="2941"/>
                  </a:cubicBezTo>
                  <a:cubicBezTo>
                    <a:pt x="384" y="2924"/>
                    <a:pt x="568" y="2891"/>
                    <a:pt x="752" y="2857"/>
                  </a:cubicBezTo>
                  <a:cubicBezTo>
                    <a:pt x="1955" y="2557"/>
                    <a:pt x="2991" y="1788"/>
                    <a:pt x="3609" y="702"/>
                  </a:cubicBezTo>
                  <a:cubicBezTo>
                    <a:pt x="3709" y="552"/>
                    <a:pt x="3776" y="385"/>
                    <a:pt x="3843" y="201"/>
                  </a:cubicBezTo>
                  <a:cubicBezTo>
                    <a:pt x="3876" y="134"/>
                    <a:pt x="3893" y="67"/>
                    <a:pt x="38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9" name="Google Shape;1439;p35"/>
            <p:cNvSpPr/>
            <p:nvPr/>
          </p:nvSpPr>
          <p:spPr>
            <a:xfrm>
              <a:off x="7668838" y="2169506"/>
              <a:ext cx="735693" cy="846614"/>
            </a:xfrm>
            <a:custGeom>
              <a:rect b="b" l="l" r="r" t="t"/>
              <a:pathLst>
                <a:path extrusionOk="0" h="26401" w="22942">
                  <a:moveTo>
                    <a:pt x="10828" y="201"/>
                  </a:moveTo>
                  <a:cubicBezTo>
                    <a:pt x="10026" y="301"/>
                    <a:pt x="8789" y="1"/>
                    <a:pt x="6032" y="1421"/>
                  </a:cubicBezTo>
                  <a:cubicBezTo>
                    <a:pt x="4880" y="2006"/>
                    <a:pt x="3927" y="2925"/>
                    <a:pt x="3292" y="4061"/>
                  </a:cubicBezTo>
                  <a:lnTo>
                    <a:pt x="1" y="9942"/>
                  </a:lnTo>
                  <a:lnTo>
                    <a:pt x="4612" y="12833"/>
                  </a:lnTo>
                  <a:lnTo>
                    <a:pt x="5832" y="9274"/>
                  </a:lnTo>
                  <a:lnTo>
                    <a:pt x="4946" y="17261"/>
                  </a:lnTo>
                  <a:lnTo>
                    <a:pt x="3543" y="26400"/>
                  </a:lnTo>
                  <a:lnTo>
                    <a:pt x="20168" y="26400"/>
                  </a:lnTo>
                  <a:lnTo>
                    <a:pt x="19951" y="15874"/>
                  </a:lnTo>
                  <a:lnTo>
                    <a:pt x="19951" y="15874"/>
                  </a:lnTo>
                  <a:cubicBezTo>
                    <a:pt x="19952" y="15894"/>
                    <a:pt x="19952" y="15903"/>
                    <a:pt x="19953" y="15903"/>
                  </a:cubicBezTo>
                  <a:cubicBezTo>
                    <a:pt x="19964" y="15903"/>
                    <a:pt x="19934" y="12766"/>
                    <a:pt x="19934" y="12766"/>
                  </a:cubicBezTo>
                  <a:lnTo>
                    <a:pt x="22942" y="4545"/>
                  </a:lnTo>
                  <a:cubicBezTo>
                    <a:pt x="22206" y="3125"/>
                    <a:pt x="21688" y="2306"/>
                    <a:pt x="20335" y="1471"/>
                  </a:cubicBezTo>
                  <a:cubicBezTo>
                    <a:pt x="19416" y="903"/>
                    <a:pt x="18013" y="251"/>
                    <a:pt x="16509" y="201"/>
                  </a:cubicBezTo>
                  <a:cubicBezTo>
                    <a:pt x="15581" y="494"/>
                    <a:pt x="14625" y="640"/>
                    <a:pt x="13668" y="640"/>
                  </a:cubicBezTo>
                  <a:cubicBezTo>
                    <a:pt x="12712" y="640"/>
                    <a:pt x="11755" y="494"/>
                    <a:pt x="10828" y="20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0" name="Google Shape;1440;p35"/>
            <p:cNvSpPr/>
            <p:nvPr/>
          </p:nvSpPr>
          <p:spPr>
            <a:xfrm>
              <a:off x="7902450" y="2505958"/>
              <a:ext cx="269014" cy="146516"/>
            </a:xfrm>
            <a:custGeom>
              <a:rect b="b" l="l" r="r" t="t"/>
              <a:pathLst>
                <a:path extrusionOk="0" h="4569" w="8389">
                  <a:moveTo>
                    <a:pt x="3511" y="157"/>
                  </a:moveTo>
                  <a:cubicBezTo>
                    <a:pt x="3638" y="157"/>
                    <a:pt x="3767" y="177"/>
                    <a:pt x="3894" y="219"/>
                  </a:cubicBezTo>
                  <a:cubicBezTo>
                    <a:pt x="4144" y="286"/>
                    <a:pt x="4345" y="453"/>
                    <a:pt x="4479" y="687"/>
                  </a:cubicBezTo>
                  <a:cubicBezTo>
                    <a:pt x="4579" y="921"/>
                    <a:pt x="4612" y="1188"/>
                    <a:pt x="4545" y="1422"/>
                  </a:cubicBezTo>
                  <a:cubicBezTo>
                    <a:pt x="4395" y="1890"/>
                    <a:pt x="4078" y="2274"/>
                    <a:pt x="3643" y="2508"/>
                  </a:cubicBezTo>
                  <a:cubicBezTo>
                    <a:pt x="3353" y="2687"/>
                    <a:pt x="3030" y="2821"/>
                    <a:pt x="2691" y="2909"/>
                  </a:cubicBezTo>
                  <a:lnTo>
                    <a:pt x="2691" y="2909"/>
                  </a:lnTo>
                  <a:cubicBezTo>
                    <a:pt x="2576" y="2752"/>
                    <a:pt x="2475" y="2584"/>
                    <a:pt x="2390" y="2408"/>
                  </a:cubicBezTo>
                  <a:cubicBezTo>
                    <a:pt x="2156" y="1890"/>
                    <a:pt x="2189" y="1272"/>
                    <a:pt x="2457" y="770"/>
                  </a:cubicBezTo>
                  <a:cubicBezTo>
                    <a:pt x="2676" y="384"/>
                    <a:pt x="3083" y="157"/>
                    <a:pt x="3511" y="157"/>
                  </a:cubicBezTo>
                  <a:close/>
                  <a:moveTo>
                    <a:pt x="3514" y="0"/>
                  </a:moveTo>
                  <a:cubicBezTo>
                    <a:pt x="3032" y="0"/>
                    <a:pt x="2572" y="253"/>
                    <a:pt x="2340" y="703"/>
                  </a:cubicBezTo>
                  <a:cubicBezTo>
                    <a:pt x="2022" y="1238"/>
                    <a:pt x="2006" y="1890"/>
                    <a:pt x="2256" y="2458"/>
                  </a:cubicBezTo>
                  <a:cubicBezTo>
                    <a:pt x="2334" y="2630"/>
                    <a:pt x="2427" y="2793"/>
                    <a:pt x="2533" y="2947"/>
                  </a:cubicBezTo>
                  <a:lnTo>
                    <a:pt x="2533" y="2947"/>
                  </a:lnTo>
                  <a:cubicBezTo>
                    <a:pt x="2513" y="2951"/>
                    <a:pt x="2493" y="2955"/>
                    <a:pt x="2473" y="2959"/>
                  </a:cubicBezTo>
                  <a:cubicBezTo>
                    <a:pt x="2247" y="2996"/>
                    <a:pt x="2018" y="3015"/>
                    <a:pt x="1790" y="3015"/>
                  </a:cubicBezTo>
                  <a:cubicBezTo>
                    <a:pt x="1396" y="3015"/>
                    <a:pt x="1006" y="2959"/>
                    <a:pt x="636" y="2842"/>
                  </a:cubicBezTo>
                  <a:cubicBezTo>
                    <a:pt x="242" y="2716"/>
                    <a:pt x="26" y="2590"/>
                    <a:pt x="3" y="2590"/>
                  </a:cubicBezTo>
                  <a:cubicBezTo>
                    <a:pt x="1" y="2590"/>
                    <a:pt x="1" y="2591"/>
                    <a:pt x="1" y="2591"/>
                  </a:cubicBezTo>
                  <a:cubicBezTo>
                    <a:pt x="51" y="2625"/>
                    <a:pt x="101" y="2658"/>
                    <a:pt x="151" y="2692"/>
                  </a:cubicBezTo>
                  <a:cubicBezTo>
                    <a:pt x="301" y="2775"/>
                    <a:pt x="452" y="2842"/>
                    <a:pt x="619" y="2892"/>
                  </a:cubicBezTo>
                  <a:cubicBezTo>
                    <a:pt x="1023" y="3038"/>
                    <a:pt x="1443" y="3109"/>
                    <a:pt x="1868" y="3109"/>
                  </a:cubicBezTo>
                  <a:cubicBezTo>
                    <a:pt x="2074" y="3109"/>
                    <a:pt x="2282" y="3092"/>
                    <a:pt x="2490" y="3059"/>
                  </a:cubicBezTo>
                  <a:cubicBezTo>
                    <a:pt x="2527" y="3054"/>
                    <a:pt x="2564" y="3047"/>
                    <a:pt x="2601" y="3040"/>
                  </a:cubicBezTo>
                  <a:lnTo>
                    <a:pt x="2601" y="3040"/>
                  </a:lnTo>
                  <a:cubicBezTo>
                    <a:pt x="2802" y="3309"/>
                    <a:pt x="3046" y="3544"/>
                    <a:pt x="3326" y="3744"/>
                  </a:cubicBezTo>
                  <a:cubicBezTo>
                    <a:pt x="4097" y="4288"/>
                    <a:pt x="5014" y="4569"/>
                    <a:pt x="5936" y="4569"/>
                  </a:cubicBezTo>
                  <a:cubicBezTo>
                    <a:pt x="6572" y="4569"/>
                    <a:pt x="7210" y="4435"/>
                    <a:pt x="7804" y="4162"/>
                  </a:cubicBezTo>
                  <a:cubicBezTo>
                    <a:pt x="7954" y="4095"/>
                    <a:pt x="8104" y="3995"/>
                    <a:pt x="8255" y="3911"/>
                  </a:cubicBezTo>
                  <a:cubicBezTo>
                    <a:pt x="8305" y="3878"/>
                    <a:pt x="8355" y="3845"/>
                    <a:pt x="8388" y="3794"/>
                  </a:cubicBezTo>
                  <a:cubicBezTo>
                    <a:pt x="8388" y="3794"/>
                    <a:pt x="8388" y="3793"/>
                    <a:pt x="8387" y="3793"/>
                  </a:cubicBezTo>
                  <a:cubicBezTo>
                    <a:pt x="8367" y="3793"/>
                    <a:pt x="8167" y="3938"/>
                    <a:pt x="7787" y="4112"/>
                  </a:cubicBezTo>
                  <a:cubicBezTo>
                    <a:pt x="7202" y="4346"/>
                    <a:pt x="6584" y="4463"/>
                    <a:pt x="5966" y="4463"/>
                  </a:cubicBezTo>
                  <a:cubicBezTo>
                    <a:pt x="5047" y="4463"/>
                    <a:pt x="4161" y="4162"/>
                    <a:pt x="3409" y="3627"/>
                  </a:cubicBezTo>
                  <a:cubicBezTo>
                    <a:pt x="3166" y="3450"/>
                    <a:pt x="2949" y="3240"/>
                    <a:pt x="2764" y="3006"/>
                  </a:cubicBezTo>
                  <a:lnTo>
                    <a:pt x="2764" y="3006"/>
                  </a:lnTo>
                  <a:cubicBezTo>
                    <a:pt x="3099" y="2925"/>
                    <a:pt x="3420" y="2793"/>
                    <a:pt x="3710" y="2608"/>
                  </a:cubicBezTo>
                  <a:cubicBezTo>
                    <a:pt x="4178" y="2374"/>
                    <a:pt x="4529" y="1957"/>
                    <a:pt x="4679" y="1455"/>
                  </a:cubicBezTo>
                  <a:cubicBezTo>
                    <a:pt x="4746" y="1188"/>
                    <a:pt x="4729" y="887"/>
                    <a:pt x="4612" y="637"/>
                  </a:cubicBezTo>
                  <a:cubicBezTo>
                    <a:pt x="4462" y="353"/>
                    <a:pt x="4228" y="152"/>
                    <a:pt x="3944" y="68"/>
                  </a:cubicBezTo>
                  <a:cubicBezTo>
                    <a:pt x="3802" y="23"/>
                    <a:pt x="3657" y="0"/>
                    <a:pt x="35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1" name="Google Shape;1441;p35"/>
            <p:cNvSpPr/>
            <p:nvPr/>
          </p:nvSpPr>
          <p:spPr>
            <a:xfrm>
              <a:off x="7807626" y="2785491"/>
              <a:ext cx="506891" cy="173966"/>
            </a:xfrm>
            <a:custGeom>
              <a:rect b="b" l="l" r="r" t="t"/>
              <a:pathLst>
                <a:path extrusionOk="0" h="5425" w="15807">
                  <a:moveTo>
                    <a:pt x="10557" y="145"/>
                  </a:moveTo>
                  <a:cubicBezTo>
                    <a:pt x="10701" y="145"/>
                    <a:pt x="10845" y="189"/>
                    <a:pt x="10961" y="274"/>
                  </a:cubicBezTo>
                  <a:cubicBezTo>
                    <a:pt x="11162" y="408"/>
                    <a:pt x="11295" y="608"/>
                    <a:pt x="11362" y="842"/>
                  </a:cubicBezTo>
                  <a:cubicBezTo>
                    <a:pt x="11512" y="1343"/>
                    <a:pt x="11512" y="1861"/>
                    <a:pt x="11345" y="2362"/>
                  </a:cubicBezTo>
                  <a:cubicBezTo>
                    <a:pt x="11260" y="2657"/>
                    <a:pt x="11142" y="2941"/>
                    <a:pt x="10991" y="3208"/>
                  </a:cubicBezTo>
                  <a:lnTo>
                    <a:pt x="10991" y="3208"/>
                  </a:lnTo>
                  <a:cubicBezTo>
                    <a:pt x="10695" y="2982"/>
                    <a:pt x="10428" y="2712"/>
                    <a:pt x="10176" y="2413"/>
                  </a:cubicBezTo>
                  <a:cubicBezTo>
                    <a:pt x="9892" y="2095"/>
                    <a:pt x="9725" y="1694"/>
                    <a:pt x="9674" y="1260"/>
                  </a:cubicBezTo>
                  <a:cubicBezTo>
                    <a:pt x="9641" y="792"/>
                    <a:pt x="9892" y="374"/>
                    <a:pt x="10309" y="190"/>
                  </a:cubicBezTo>
                  <a:cubicBezTo>
                    <a:pt x="10389" y="160"/>
                    <a:pt x="10473" y="145"/>
                    <a:pt x="10557" y="145"/>
                  </a:cubicBezTo>
                  <a:close/>
                  <a:moveTo>
                    <a:pt x="4312" y="798"/>
                  </a:moveTo>
                  <a:cubicBezTo>
                    <a:pt x="4422" y="798"/>
                    <a:pt x="4534" y="819"/>
                    <a:pt x="4645" y="859"/>
                  </a:cubicBezTo>
                  <a:cubicBezTo>
                    <a:pt x="5063" y="1026"/>
                    <a:pt x="5380" y="1393"/>
                    <a:pt x="5464" y="1844"/>
                  </a:cubicBezTo>
                  <a:cubicBezTo>
                    <a:pt x="5547" y="2279"/>
                    <a:pt x="5497" y="2713"/>
                    <a:pt x="5347" y="3114"/>
                  </a:cubicBezTo>
                  <a:cubicBezTo>
                    <a:pt x="5197" y="3499"/>
                    <a:pt x="4979" y="3833"/>
                    <a:pt x="4695" y="4117"/>
                  </a:cubicBezTo>
                  <a:cubicBezTo>
                    <a:pt x="4672" y="4141"/>
                    <a:pt x="4648" y="4165"/>
                    <a:pt x="4624" y="4188"/>
                  </a:cubicBezTo>
                  <a:lnTo>
                    <a:pt x="4624" y="4188"/>
                  </a:lnTo>
                  <a:cubicBezTo>
                    <a:pt x="4575" y="4149"/>
                    <a:pt x="4526" y="4108"/>
                    <a:pt x="4478" y="4067"/>
                  </a:cubicBezTo>
                  <a:cubicBezTo>
                    <a:pt x="4060" y="3733"/>
                    <a:pt x="3709" y="3298"/>
                    <a:pt x="3476" y="2814"/>
                  </a:cubicBezTo>
                  <a:cubicBezTo>
                    <a:pt x="3225" y="2362"/>
                    <a:pt x="3225" y="1811"/>
                    <a:pt x="3459" y="1360"/>
                  </a:cubicBezTo>
                  <a:cubicBezTo>
                    <a:pt x="3559" y="1143"/>
                    <a:pt x="3743" y="976"/>
                    <a:pt x="3960" y="875"/>
                  </a:cubicBezTo>
                  <a:cubicBezTo>
                    <a:pt x="4074" y="823"/>
                    <a:pt x="4192" y="798"/>
                    <a:pt x="4312" y="798"/>
                  </a:cubicBezTo>
                  <a:close/>
                  <a:moveTo>
                    <a:pt x="10568" y="0"/>
                  </a:moveTo>
                  <a:cubicBezTo>
                    <a:pt x="10469" y="0"/>
                    <a:pt x="10370" y="19"/>
                    <a:pt x="10276" y="57"/>
                  </a:cubicBezTo>
                  <a:cubicBezTo>
                    <a:pt x="9791" y="257"/>
                    <a:pt x="9507" y="742"/>
                    <a:pt x="9541" y="1260"/>
                  </a:cubicBezTo>
                  <a:cubicBezTo>
                    <a:pt x="9591" y="1711"/>
                    <a:pt x="9791" y="2145"/>
                    <a:pt x="10092" y="2479"/>
                  </a:cubicBezTo>
                  <a:cubicBezTo>
                    <a:pt x="10348" y="2799"/>
                    <a:pt x="10635" y="3073"/>
                    <a:pt x="10937" y="3301"/>
                  </a:cubicBezTo>
                  <a:lnTo>
                    <a:pt x="10937" y="3301"/>
                  </a:lnTo>
                  <a:cubicBezTo>
                    <a:pt x="10836" y="3469"/>
                    <a:pt x="10721" y="3630"/>
                    <a:pt x="10593" y="3783"/>
                  </a:cubicBezTo>
                  <a:cubicBezTo>
                    <a:pt x="9858" y="4668"/>
                    <a:pt x="8772" y="5186"/>
                    <a:pt x="7619" y="5220"/>
                  </a:cubicBezTo>
                  <a:cubicBezTo>
                    <a:pt x="7597" y="5220"/>
                    <a:pt x="7575" y="5220"/>
                    <a:pt x="7553" y="5220"/>
                  </a:cubicBezTo>
                  <a:cubicBezTo>
                    <a:pt x="6526" y="5220"/>
                    <a:pt x="5529" y="4876"/>
                    <a:pt x="4716" y="4260"/>
                  </a:cubicBezTo>
                  <a:lnTo>
                    <a:pt x="4716" y="4260"/>
                  </a:lnTo>
                  <a:cubicBezTo>
                    <a:pt x="4737" y="4240"/>
                    <a:pt x="4758" y="4220"/>
                    <a:pt x="4779" y="4200"/>
                  </a:cubicBezTo>
                  <a:cubicBezTo>
                    <a:pt x="5063" y="3900"/>
                    <a:pt x="5297" y="3549"/>
                    <a:pt x="5447" y="3164"/>
                  </a:cubicBezTo>
                  <a:cubicBezTo>
                    <a:pt x="5631" y="2730"/>
                    <a:pt x="5664" y="2279"/>
                    <a:pt x="5581" y="1828"/>
                  </a:cubicBezTo>
                  <a:cubicBezTo>
                    <a:pt x="5497" y="1326"/>
                    <a:pt x="5163" y="909"/>
                    <a:pt x="4679" y="725"/>
                  </a:cubicBezTo>
                  <a:cubicBezTo>
                    <a:pt x="4559" y="685"/>
                    <a:pt x="4436" y="664"/>
                    <a:pt x="4312" y="664"/>
                  </a:cubicBezTo>
                  <a:cubicBezTo>
                    <a:pt x="4177" y="664"/>
                    <a:pt x="4041" y="689"/>
                    <a:pt x="3910" y="742"/>
                  </a:cubicBezTo>
                  <a:cubicBezTo>
                    <a:pt x="3659" y="859"/>
                    <a:pt x="3459" y="1059"/>
                    <a:pt x="3325" y="1293"/>
                  </a:cubicBezTo>
                  <a:cubicBezTo>
                    <a:pt x="3192" y="1527"/>
                    <a:pt x="3125" y="1794"/>
                    <a:pt x="3141" y="2078"/>
                  </a:cubicBezTo>
                  <a:cubicBezTo>
                    <a:pt x="3141" y="2362"/>
                    <a:pt x="3225" y="2630"/>
                    <a:pt x="3342" y="2880"/>
                  </a:cubicBezTo>
                  <a:cubicBezTo>
                    <a:pt x="3593" y="3382"/>
                    <a:pt x="3943" y="3816"/>
                    <a:pt x="4378" y="4184"/>
                  </a:cubicBezTo>
                  <a:cubicBezTo>
                    <a:pt x="4422" y="4221"/>
                    <a:pt x="4467" y="4258"/>
                    <a:pt x="4512" y="4294"/>
                  </a:cubicBezTo>
                  <a:lnTo>
                    <a:pt x="4512" y="4294"/>
                  </a:lnTo>
                  <a:cubicBezTo>
                    <a:pt x="4059" y="4701"/>
                    <a:pt x="3511" y="4989"/>
                    <a:pt x="2924" y="5136"/>
                  </a:cubicBezTo>
                  <a:cubicBezTo>
                    <a:pt x="2406" y="5286"/>
                    <a:pt x="1888" y="5353"/>
                    <a:pt x="1354" y="5370"/>
                  </a:cubicBezTo>
                  <a:cubicBezTo>
                    <a:pt x="1209" y="5376"/>
                    <a:pt x="1075" y="5377"/>
                    <a:pt x="953" y="5377"/>
                  </a:cubicBezTo>
                  <a:cubicBezTo>
                    <a:pt x="708" y="5377"/>
                    <a:pt x="507" y="5370"/>
                    <a:pt x="351" y="5370"/>
                  </a:cubicBezTo>
                  <a:lnTo>
                    <a:pt x="100" y="5353"/>
                  </a:lnTo>
                  <a:lnTo>
                    <a:pt x="0" y="5353"/>
                  </a:lnTo>
                  <a:cubicBezTo>
                    <a:pt x="34" y="5370"/>
                    <a:pt x="67" y="5370"/>
                    <a:pt x="100" y="5370"/>
                  </a:cubicBezTo>
                  <a:lnTo>
                    <a:pt x="351" y="5387"/>
                  </a:lnTo>
                  <a:cubicBezTo>
                    <a:pt x="540" y="5400"/>
                    <a:pt x="795" y="5425"/>
                    <a:pt x="1116" y="5425"/>
                  </a:cubicBezTo>
                  <a:cubicBezTo>
                    <a:pt x="1191" y="5425"/>
                    <a:pt x="1271" y="5423"/>
                    <a:pt x="1354" y="5420"/>
                  </a:cubicBezTo>
                  <a:cubicBezTo>
                    <a:pt x="1888" y="5420"/>
                    <a:pt x="2423" y="5353"/>
                    <a:pt x="2941" y="5220"/>
                  </a:cubicBezTo>
                  <a:cubicBezTo>
                    <a:pt x="3549" y="5071"/>
                    <a:pt x="4118" y="4778"/>
                    <a:pt x="4601" y="4363"/>
                  </a:cubicBezTo>
                  <a:lnTo>
                    <a:pt x="4601" y="4363"/>
                  </a:lnTo>
                  <a:cubicBezTo>
                    <a:pt x="5449" y="5006"/>
                    <a:pt x="6486" y="5370"/>
                    <a:pt x="7553" y="5370"/>
                  </a:cubicBezTo>
                  <a:cubicBezTo>
                    <a:pt x="7575" y="5370"/>
                    <a:pt x="7597" y="5370"/>
                    <a:pt x="7619" y="5370"/>
                  </a:cubicBezTo>
                  <a:cubicBezTo>
                    <a:pt x="9071" y="5360"/>
                    <a:pt x="10355" y="4510"/>
                    <a:pt x="11050" y="3384"/>
                  </a:cubicBezTo>
                  <a:lnTo>
                    <a:pt x="11050" y="3384"/>
                  </a:lnTo>
                  <a:cubicBezTo>
                    <a:pt x="11995" y="4059"/>
                    <a:pt x="13105" y="4422"/>
                    <a:pt x="14252" y="4422"/>
                  </a:cubicBezTo>
                  <a:cubicBezTo>
                    <a:pt x="14325" y="4422"/>
                    <a:pt x="14397" y="4420"/>
                    <a:pt x="14470" y="4418"/>
                  </a:cubicBezTo>
                  <a:cubicBezTo>
                    <a:pt x="14804" y="4418"/>
                    <a:pt x="15138" y="4367"/>
                    <a:pt x="15472" y="4284"/>
                  </a:cubicBezTo>
                  <a:cubicBezTo>
                    <a:pt x="15573" y="4267"/>
                    <a:pt x="15656" y="4234"/>
                    <a:pt x="15723" y="4217"/>
                  </a:cubicBezTo>
                  <a:cubicBezTo>
                    <a:pt x="15756" y="4217"/>
                    <a:pt x="15773" y="4200"/>
                    <a:pt x="15807" y="4184"/>
                  </a:cubicBezTo>
                  <a:lnTo>
                    <a:pt x="15807" y="4184"/>
                  </a:lnTo>
                  <a:cubicBezTo>
                    <a:pt x="15372" y="4301"/>
                    <a:pt x="14921" y="4351"/>
                    <a:pt x="14470" y="4367"/>
                  </a:cubicBezTo>
                  <a:cubicBezTo>
                    <a:pt x="14424" y="4369"/>
                    <a:pt x="14379" y="4370"/>
                    <a:pt x="14334" y="4370"/>
                  </a:cubicBezTo>
                  <a:cubicBezTo>
                    <a:pt x="13847" y="4370"/>
                    <a:pt x="13375" y="4289"/>
                    <a:pt x="12916" y="4167"/>
                  </a:cubicBezTo>
                  <a:cubicBezTo>
                    <a:pt x="12255" y="3990"/>
                    <a:pt x="11656" y="3703"/>
                    <a:pt x="11105" y="3293"/>
                  </a:cubicBezTo>
                  <a:lnTo>
                    <a:pt x="11105" y="3293"/>
                  </a:lnTo>
                  <a:cubicBezTo>
                    <a:pt x="11554" y="2521"/>
                    <a:pt x="11728" y="1629"/>
                    <a:pt x="11496" y="792"/>
                  </a:cubicBezTo>
                  <a:cubicBezTo>
                    <a:pt x="11412" y="541"/>
                    <a:pt x="11262" y="307"/>
                    <a:pt x="11045" y="157"/>
                  </a:cubicBezTo>
                  <a:cubicBezTo>
                    <a:pt x="10898" y="52"/>
                    <a:pt x="10733" y="0"/>
                    <a:pt x="105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2" name="Google Shape;1442;p35"/>
            <p:cNvSpPr/>
            <p:nvPr/>
          </p:nvSpPr>
          <p:spPr>
            <a:xfrm>
              <a:off x="7750290" y="2283346"/>
              <a:ext cx="447438" cy="157323"/>
            </a:xfrm>
            <a:custGeom>
              <a:rect b="b" l="l" r="r" t="t"/>
              <a:pathLst>
                <a:path extrusionOk="0" h="4906" w="13953">
                  <a:moveTo>
                    <a:pt x="6905" y="145"/>
                  </a:moveTo>
                  <a:cubicBezTo>
                    <a:pt x="7275" y="145"/>
                    <a:pt x="7634" y="299"/>
                    <a:pt x="7887" y="578"/>
                  </a:cubicBezTo>
                  <a:cubicBezTo>
                    <a:pt x="8037" y="745"/>
                    <a:pt x="8104" y="979"/>
                    <a:pt x="8087" y="1213"/>
                  </a:cubicBezTo>
                  <a:cubicBezTo>
                    <a:pt x="8054" y="1430"/>
                    <a:pt x="7970" y="1647"/>
                    <a:pt x="7837" y="1831"/>
                  </a:cubicBezTo>
                  <a:cubicBezTo>
                    <a:pt x="7569" y="2198"/>
                    <a:pt x="7218" y="2482"/>
                    <a:pt x="6801" y="2666"/>
                  </a:cubicBezTo>
                  <a:cubicBezTo>
                    <a:pt x="6553" y="2785"/>
                    <a:pt x="6297" y="2886"/>
                    <a:pt x="6036" y="2969"/>
                  </a:cubicBezTo>
                  <a:lnTo>
                    <a:pt x="6036" y="2969"/>
                  </a:lnTo>
                  <a:cubicBezTo>
                    <a:pt x="5982" y="2903"/>
                    <a:pt x="5931" y="2836"/>
                    <a:pt x="5882" y="2767"/>
                  </a:cubicBezTo>
                  <a:cubicBezTo>
                    <a:pt x="5581" y="2315"/>
                    <a:pt x="5481" y="1764"/>
                    <a:pt x="5581" y="1229"/>
                  </a:cubicBezTo>
                  <a:cubicBezTo>
                    <a:pt x="5681" y="728"/>
                    <a:pt x="6049" y="310"/>
                    <a:pt x="6550" y="193"/>
                  </a:cubicBezTo>
                  <a:cubicBezTo>
                    <a:pt x="6667" y="161"/>
                    <a:pt x="6787" y="145"/>
                    <a:pt x="6905" y="145"/>
                  </a:cubicBezTo>
                  <a:close/>
                  <a:moveTo>
                    <a:pt x="11854" y="481"/>
                  </a:moveTo>
                  <a:cubicBezTo>
                    <a:pt x="12029" y="481"/>
                    <a:pt x="12205" y="524"/>
                    <a:pt x="12365" y="611"/>
                  </a:cubicBezTo>
                  <a:cubicBezTo>
                    <a:pt x="12766" y="795"/>
                    <a:pt x="13050" y="1179"/>
                    <a:pt x="13100" y="1630"/>
                  </a:cubicBezTo>
                  <a:cubicBezTo>
                    <a:pt x="13183" y="2098"/>
                    <a:pt x="13083" y="2566"/>
                    <a:pt x="12849" y="2984"/>
                  </a:cubicBezTo>
                  <a:cubicBezTo>
                    <a:pt x="12644" y="3344"/>
                    <a:pt x="12353" y="3654"/>
                    <a:pt x="12003" y="3899"/>
                  </a:cubicBezTo>
                  <a:lnTo>
                    <a:pt x="12003" y="3899"/>
                  </a:lnTo>
                  <a:cubicBezTo>
                    <a:pt x="11847" y="3763"/>
                    <a:pt x="11699" y="3618"/>
                    <a:pt x="11563" y="3468"/>
                  </a:cubicBezTo>
                  <a:cubicBezTo>
                    <a:pt x="11346" y="3234"/>
                    <a:pt x="11162" y="2967"/>
                    <a:pt x="11011" y="2683"/>
                  </a:cubicBezTo>
                  <a:cubicBezTo>
                    <a:pt x="10844" y="2382"/>
                    <a:pt x="10744" y="2031"/>
                    <a:pt x="10744" y="1680"/>
                  </a:cubicBezTo>
                  <a:cubicBezTo>
                    <a:pt x="10744" y="1296"/>
                    <a:pt x="10928" y="945"/>
                    <a:pt x="11212" y="695"/>
                  </a:cubicBezTo>
                  <a:cubicBezTo>
                    <a:pt x="11401" y="553"/>
                    <a:pt x="11627" y="481"/>
                    <a:pt x="11854" y="481"/>
                  </a:cubicBezTo>
                  <a:close/>
                  <a:moveTo>
                    <a:pt x="6874" y="0"/>
                  </a:moveTo>
                  <a:cubicBezTo>
                    <a:pt x="6754" y="0"/>
                    <a:pt x="6634" y="14"/>
                    <a:pt x="6517" y="43"/>
                  </a:cubicBezTo>
                  <a:cubicBezTo>
                    <a:pt x="6249" y="110"/>
                    <a:pt x="5999" y="244"/>
                    <a:pt x="5815" y="461"/>
                  </a:cubicBezTo>
                  <a:cubicBezTo>
                    <a:pt x="5631" y="678"/>
                    <a:pt x="5497" y="929"/>
                    <a:pt x="5431" y="1196"/>
                  </a:cubicBezTo>
                  <a:cubicBezTo>
                    <a:pt x="5314" y="1764"/>
                    <a:pt x="5431" y="2366"/>
                    <a:pt x="5748" y="2850"/>
                  </a:cubicBezTo>
                  <a:cubicBezTo>
                    <a:pt x="5789" y="2907"/>
                    <a:pt x="5831" y="2963"/>
                    <a:pt x="5875" y="3017"/>
                  </a:cubicBezTo>
                  <a:lnTo>
                    <a:pt x="5875" y="3017"/>
                  </a:lnTo>
                  <a:cubicBezTo>
                    <a:pt x="5411" y="3150"/>
                    <a:pt x="4931" y="3224"/>
                    <a:pt x="4445" y="3234"/>
                  </a:cubicBezTo>
                  <a:cubicBezTo>
                    <a:pt x="4382" y="3236"/>
                    <a:pt x="4320" y="3237"/>
                    <a:pt x="4257" y="3237"/>
                  </a:cubicBezTo>
                  <a:cubicBezTo>
                    <a:pt x="3136" y="3237"/>
                    <a:pt x="2034" y="2953"/>
                    <a:pt x="1053" y="2399"/>
                  </a:cubicBezTo>
                  <a:cubicBezTo>
                    <a:pt x="769" y="2232"/>
                    <a:pt x="502" y="2048"/>
                    <a:pt x="251" y="1848"/>
                  </a:cubicBezTo>
                  <a:cubicBezTo>
                    <a:pt x="184" y="1781"/>
                    <a:pt x="117" y="1714"/>
                    <a:pt x="67" y="1680"/>
                  </a:cubicBezTo>
                  <a:cubicBezTo>
                    <a:pt x="51" y="1664"/>
                    <a:pt x="17" y="1647"/>
                    <a:pt x="0" y="1630"/>
                  </a:cubicBezTo>
                  <a:lnTo>
                    <a:pt x="0" y="1630"/>
                  </a:lnTo>
                  <a:cubicBezTo>
                    <a:pt x="17" y="1647"/>
                    <a:pt x="34" y="1664"/>
                    <a:pt x="51" y="1697"/>
                  </a:cubicBezTo>
                  <a:lnTo>
                    <a:pt x="234" y="1864"/>
                  </a:lnTo>
                  <a:cubicBezTo>
                    <a:pt x="485" y="2081"/>
                    <a:pt x="736" y="2282"/>
                    <a:pt x="1020" y="2449"/>
                  </a:cubicBezTo>
                  <a:cubicBezTo>
                    <a:pt x="2004" y="3036"/>
                    <a:pt x="3123" y="3337"/>
                    <a:pt x="4264" y="3337"/>
                  </a:cubicBezTo>
                  <a:cubicBezTo>
                    <a:pt x="4324" y="3337"/>
                    <a:pt x="4385" y="3336"/>
                    <a:pt x="4445" y="3335"/>
                  </a:cubicBezTo>
                  <a:cubicBezTo>
                    <a:pt x="4958" y="3324"/>
                    <a:pt x="5464" y="3251"/>
                    <a:pt x="5956" y="3115"/>
                  </a:cubicBezTo>
                  <a:lnTo>
                    <a:pt x="5956" y="3115"/>
                  </a:lnTo>
                  <a:cubicBezTo>
                    <a:pt x="6260" y="3468"/>
                    <a:pt x="6634" y="3768"/>
                    <a:pt x="7051" y="3970"/>
                  </a:cubicBezTo>
                  <a:cubicBezTo>
                    <a:pt x="7936" y="4434"/>
                    <a:pt x="8909" y="4671"/>
                    <a:pt x="9893" y="4671"/>
                  </a:cubicBezTo>
                  <a:cubicBezTo>
                    <a:pt x="10043" y="4671"/>
                    <a:pt x="10193" y="4666"/>
                    <a:pt x="10343" y="4655"/>
                  </a:cubicBezTo>
                  <a:cubicBezTo>
                    <a:pt x="10967" y="4598"/>
                    <a:pt x="11564" y="4381"/>
                    <a:pt x="12055" y="4040"/>
                  </a:cubicBezTo>
                  <a:lnTo>
                    <a:pt x="12055" y="4040"/>
                  </a:lnTo>
                  <a:cubicBezTo>
                    <a:pt x="12260" y="4200"/>
                    <a:pt x="12479" y="4344"/>
                    <a:pt x="12716" y="4471"/>
                  </a:cubicBezTo>
                  <a:cubicBezTo>
                    <a:pt x="13000" y="4621"/>
                    <a:pt x="13300" y="4738"/>
                    <a:pt x="13618" y="4822"/>
                  </a:cubicBezTo>
                  <a:cubicBezTo>
                    <a:pt x="13718" y="4855"/>
                    <a:pt x="13835" y="4889"/>
                    <a:pt x="13952" y="4905"/>
                  </a:cubicBezTo>
                  <a:cubicBezTo>
                    <a:pt x="13952" y="4889"/>
                    <a:pt x="13835" y="4872"/>
                    <a:pt x="13618" y="4805"/>
                  </a:cubicBezTo>
                  <a:cubicBezTo>
                    <a:pt x="13317" y="4705"/>
                    <a:pt x="13016" y="4571"/>
                    <a:pt x="12732" y="4421"/>
                  </a:cubicBezTo>
                  <a:cubicBezTo>
                    <a:pt x="12518" y="4297"/>
                    <a:pt x="12312" y="4153"/>
                    <a:pt x="12118" y="3995"/>
                  </a:cubicBezTo>
                  <a:lnTo>
                    <a:pt x="12118" y="3995"/>
                  </a:lnTo>
                  <a:cubicBezTo>
                    <a:pt x="12468" y="3740"/>
                    <a:pt x="12761" y="3421"/>
                    <a:pt x="12966" y="3051"/>
                  </a:cubicBezTo>
                  <a:cubicBezTo>
                    <a:pt x="13234" y="2616"/>
                    <a:pt x="13317" y="2098"/>
                    <a:pt x="13234" y="1597"/>
                  </a:cubicBezTo>
                  <a:cubicBezTo>
                    <a:pt x="13167" y="1112"/>
                    <a:pt x="12866" y="695"/>
                    <a:pt x="12415" y="494"/>
                  </a:cubicBezTo>
                  <a:cubicBezTo>
                    <a:pt x="12240" y="407"/>
                    <a:pt x="12039" y="357"/>
                    <a:pt x="11847" y="357"/>
                  </a:cubicBezTo>
                  <a:cubicBezTo>
                    <a:pt x="11819" y="357"/>
                    <a:pt x="11791" y="358"/>
                    <a:pt x="11763" y="361"/>
                  </a:cubicBezTo>
                  <a:cubicBezTo>
                    <a:pt x="11529" y="377"/>
                    <a:pt x="11312" y="461"/>
                    <a:pt x="11145" y="594"/>
                  </a:cubicBezTo>
                  <a:cubicBezTo>
                    <a:pt x="10828" y="862"/>
                    <a:pt x="10644" y="1263"/>
                    <a:pt x="10644" y="1680"/>
                  </a:cubicBezTo>
                  <a:cubicBezTo>
                    <a:pt x="10644" y="2048"/>
                    <a:pt x="10744" y="2416"/>
                    <a:pt x="10928" y="2733"/>
                  </a:cubicBezTo>
                  <a:cubicBezTo>
                    <a:pt x="11078" y="3017"/>
                    <a:pt x="11279" y="3284"/>
                    <a:pt x="11496" y="3518"/>
                  </a:cubicBezTo>
                  <a:cubicBezTo>
                    <a:pt x="11635" y="3671"/>
                    <a:pt x="11782" y="3812"/>
                    <a:pt x="11938" y="3944"/>
                  </a:cubicBezTo>
                  <a:lnTo>
                    <a:pt x="11938" y="3944"/>
                  </a:lnTo>
                  <a:cubicBezTo>
                    <a:pt x="11474" y="4252"/>
                    <a:pt x="10915" y="4449"/>
                    <a:pt x="10326" y="4504"/>
                  </a:cubicBezTo>
                  <a:cubicBezTo>
                    <a:pt x="10180" y="4515"/>
                    <a:pt x="10034" y="4521"/>
                    <a:pt x="9888" y="4521"/>
                  </a:cubicBezTo>
                  <a:cubicBezTo>
                    <a:pt x="8933" y="4521"/>
                    <a:pt x="7990" y="4285"/>
                    <a:pt x="7135" y="3836"/>
                  </a:cubicBezTo>
                  <a:cubicBezTo>
                    <a:pt x="6750" y="3643"/>
                    <a:pt x="6405" y="3382"/>
                    <a:pt x="6121" y="3067"/>
                  </a:cubicBezTo>
                  <a:lnTo>
                    <a:pt x="6121" y="3067"/>
                  </a:lnTo>
                  <a:cubicBezTo>
                    <a:pt x="6374" y="2989"/>
                    <a:pt x="6624" y="2895"/>
                    <a:pt x="6868" y="2783"/>
                  </a:cubicBezTo>
                  <a:cubicBezTo>
                    <a:pt x="7285" y="2583"/>
                    <a:pt x="7670" y="2282"/>
                    <a:pt x="7954" y="1914"/>
                  </a:cubicBezTo>
                  <a:cubicBezTo>
                    <a:pt x="8104" y="1714"/>
                    <a:pt x="8204" y="1480"/>
                    <a:pt x="8221" y="1213"/>
                  </a:cubicBezTo>
                  <a:cubicBezTo>
                    <a:pt x="8238" y="962"/>
                    <a:pt x="8154" y="695"/>
                    <a:pt x="7987" y="477"/>
                  </a:cubicBezTo>
                  <a:cubicBezTo>
                    <a:pt x="7820" y="277"/>
                    <a:pt x="7586" y="127"/>
                    <a:pt x="7319" y="60"/>
                  </a:cubicBezTo>
                  <a:cubicBezTo>
                    <a:pt x="7178" y="22"/>
                    <a:pt x="7027" y="0"/>
                    <a:pt x="68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3" name="Google Shape;1443;p35"/>
            <p:cNvSpPr/>
            <p:nvPr/>
          </p:nvSpPr>
          <p:spPr>
            <a:xfrm>
              <a:off x="7068759" y="2434191"/>
              <a:ext cx="844433" cy="396899"/>
            </a:xfrm>
            <a:custGeom>
              <a:rect b="b" l="l" r="r" t="t"/>
              <a:pathLst>
                <a:path extrusionOk="0" h="12377" w="26333">
                  <a:moveTo>
                    <a:pt x="21437" y="1"/>
                  </a:moveTo>
                  <a:cubicBezTo>
                    <a:pt x="21437" y="1"/>
                    <a:pt x="18597" y="7269"/>
                    <a:pt x="17828" y="7336"/>
                  </a:cubicBezTo>
                  <a:cubicBezTo>
                    <a:pt x="17331" y="7381"/>
                    <a:pt x="16829" y="7401"/>
                    <a:pt x="16329" y="7401"/>
                  </a:cubicBezTo>
                  <a:cubicBezTo>
                    <a:pt x="12579" y="7401"/>
                    <a:pt x="8903" y="6252"/>
                    <a:pt x="7502" y="5765"/>
                  </a:cubicBezTo>
                  <a:cubicBezTo>
                    <a:pt x="7335" y="5581"/>
                    <a:pt x="7151" y="5364"/>
                    <a:pt x="6951" y="5097"/>
                  </a:cubicBezTo>
                  <a:cubicBezTo>
                    <a:pt x="6784" y="4880"/>
                    <a:pt x="6633" y="4612"/>
                    <a:pt x="6550" y="4345"/>
                  </a:cubicBezTo>
                  <a:cubicBezTo>
                    <a:pt x="6433" y="4011"/>
                    <a:pt x="6349" y="3660"/>
                    <a:pt x="6333" y="3292"/>
                  </a:cubicBezTo>
                  <a:cubicBezTo>
                    <a:pt x="6344" y="3087"/>
                    <a:pt x="6176" y="2936"/>
                    <a:pt x="5999" y="2936"/>
                  </a:cubicBezTo>
                  <a:cubicBezTo>
                    <a:pt x="5917" y="2936"/>
                    <a:pt x="5833" y="2968"/>
                    <a:pt x="5765" y="3042"/>
                  </a:cubicBezTo>
                  <a:cubicBezTo>
                    <a:pt x="5581" y="3276"/>
                    <a:pt x="5531" y="4178"/>
                    <a:pt x="5948" y="5147"/>
                  </a:cubicBezTo>
                  <a:cubicBezTo>
                    <a:pt x="6100" y="5506"/>
                    <a:pt x="6000" y="5630"/>
                    <a:pt x="5785" y="5630"/>
                  </a:cubicBezTo>
                  <a:cubicBezTo>
                    <a:pt x="5410" y="5630"/>
                    <a:pt x="4684" y="5250"/>
                    <a:pt x="4344" y="5080"/>
                  </a:cubicBezTo>
                  <a:cubicBezTo>
                    <a:pt x="3826" y="4829"/>
                    <a:pt x="2276" y="4135"/>
                    <a:pt x="1924" y="4135"/>
                  </a:cubicBezTo>
                  <a:cubicBezTo>
                    <a:pt x="1901" y="4135"/>
                    <a:pt x="1884" y="4138"/>
                    <a:pt x="1871" y="4144"/>
                  </a:cubicBezTo>
                  <a:cubicBezTo>
                    <a:pt x="1554" y="4295"/>
                    <a:pt x="1654" y="4662"/>
                    <a:pt x="2189" y="4913"/>
                  </a:cubicBezTo>
                  <a:cubicBezTo>
                    <a:pt x="2757" y="5180"/>
                    <a:pt x="4328" y="6066"/>
                    <a:pt x="4177" y="6350"/>
                  </a:cubicBezTo>
                  <a:cubicBezTo>
                    <a:pt x="4164" y="6376"/>
                    <a:pt x="4129" y="6387"/>
                    <a:pt x="4077" y="6387"/>
                  </a:cubicBezTo>
                  <a:cubicBezTo>
                    <a:pt x="3553" y="6387"/>
                    <a:pt x="1270" y="5197"/>
                    <a:pt x="1270" y="5197"/>
                  </a:cubicBezTo>
                  <a:cubicBezTo>
                    <a:pt x="1270" y="5197"/>
                    <a:pt x="996" y="4991"/>
                    <a:pt x="772" y="4991"/>
                  </a:cubicBezTo>
                  <a:cubicBezTo>
                    <a:pt x="684" y="4991"/>
                    <a:pt x="604" y="5024"/>
                    <a:pt x="551" y="5114"/>
                  </a:cubicBezTo>
                  <a:cubicBezTo>
                    <a:pt x="201" y="5698"/>
                    <a:pt x="3225" y="6985"/>
                    <a:pt x="3526" y="7102"/>
                  </a:cubicBezTo>
                  <a:cubicBezTo>
                    <a:pt x="3699" y="7174"/>
                    <a:pt x="3597" y="7422"/>
                    <a:pt x="3426" y="7422"/>
                  </a:cubicBezTo>
                  <a:cubicBezTo>
                    <a:pt x="3399" y="7422"/>
                    <a:pt x="3371" y="7416"/>
                    <a:pt x="3342" y="7403"/>
                  </a:cubicBezTo>
                  <a:cubicBezTo>
                    <a:pt x="3162" y="7320"/>
                    <a:pt x="1429" y="6357"/>
                    <a:pt x="636" y="6357"/>
                  </a:cubicBezTo>
                  <a:cubicBezTo>
                    <a:pt x="470" y="6357"/>
                    <a:pt x="345" y="6399"/>
                    <a:pt x="284" y="6500"/>
                  </a:cubicBezTo>
                  <a:cubicBezTo>
                    <a:pt x="0" y="6935"/>
                    <a:pt x="2757" y="7586"/>
                    <a:pt x="3125" y="8154"/>
                  </a:cubicBezTo>
                  <a:cubicBezTo>
                    <a:pt x="3192" y="8266"/>
                    <a:pt x="3158" y="8310"/>
                    <a:pt x="3058" y="8310"/>
                  </a:cubicBezTo>
                  <a:cubicBezTo>
                    <a:pt x="2712" y="8310"/>
                    <a:pt x="1579" y="7796"/>
                    <a:pt x="1070" y="7796"/>
                  </a:cubicBezTo>
                  <a:cubicBezTo>
                    <a:pt x="954" y="7796"/>
                    <a:pt x="870" y="7822"/>
                    <a:pt x="836" y="7887"/>
                  </a:cubicBezTo>
                  <a:cubicBezTo>
                    <a:pt x="735" y="8054"/>
                    <a:pt x="685" y="8188"/>
                    <a:pt x="2172" y="8723"/>
                  </a:cubicBezTo>
                  <a:cubicBezTo>
                    <a:pt x="3258" y="9073"/>
                    <a:pt x="4361" y="9341"/>
                    <a:pt x="5480" y="9575"/>
                  </a:cubicBezTo>
                  <a:lnTo>
                    <a:pt x="5480" y="9591"/>
                  </a:lnTo>
                  <a:cubicBezTo>
                    <a:pt x="5480" y="9591"/>
                    <a:pt x="11741" y="12376"/>
                    <a:pt x="16929" y="12376"/>
                  </a:cubicBezTo>
                  <a:cubicBezTo>
                    <a:pt x="19523" y="12376"/>
                    <a:pt x="21849" y="11680"/>
                    <a:pt x="22991" y="9591"/>
                  </a:cubicBezTo>
                  <a:cubicBezTo>
                    <a:pt x="24294" y="7219"/>
                    <a:pt x="25414" y="4746"/>
                    <a:pt x="26333" y="2223"/>
                  </a:cubicBezTo>
                  <a:lnTo>
                    <a:pt x="21437" y="1"/>
                  </a:lnTo>
                  <a:close/>
                </a:path>
              </a:pathLst>
            </a:custGeom>
            <a:solidFill>
              <a:srgbClr val="AA75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4" name="Google Shape;1444;p35"/>
            <p:cNvSpPr/>
            <p:nvPr/>
          </p:nvSpPr>
          <p:spPr>
            <a:xfrm>
              <a:off x="8006413" y="3047161"/>
              <a:ext cx="34312" cy="32164"/>
            </a:xfrm>
            <a:custGeom>
              <a:rect b="b" l="l" r="r" t="t"/>
              <a:pathLst>
                <a:path extrusionOk="0" h="1003" w="1070">
                  <a:moveTo>
                    <a:pt x="501" y="0"/>
                  </a:moveTo>
                  <a:cubicBezTo>
                    <a:pt x="384" y="0"/>
                    <a:pt x="284" y="50"/>
                    <a:pt x="201" y="134"/>
                  </a:cubicBezTo>
                  <a:cubicBezTo>
                    <a:pt x="67" y="251"/>
                    <a:pt x="0" y="418"/>
                    <a:pt x="17" y="585"/>
                  </a:cubicBezTo>
                  <a:cubicBezTo>
                    <a:pt x="84" y="855"/>
                    <a:pt x="318" y="1002"/>
                    <a:pt x="552" y="1002"/>
                  </a:cubicBezTo>
                  <a:cubicBezTo>
                    <a:pt x="724" y="1002"/>
                    <a:pt x="896" y="922"/>
                    <a:pt x="1003" y="752"/>
                  </a:cubicBezTo>
                  <a:cubicBezTo>
                    <a:pt x="1069" y="585"/>
                    <a:pt x="1069" y="401"/>
                    <a:pt x="986" y="251"/>
                  </a:cubicBezTo>
                  <a:cubicBezTo>
                    <a:pt x="936" y="151"/>
                    <a:pt x="836" y="84"/>
                    <a:pt x="735" y="34"/>
                  </a:cubicBezTo>
                  <a:cubicBezTo>
                    <a:pt x="702" y="25"/>
                    <a:pt x="673" y="21"/>
                    <a:pt x="652" y="21"/>
                  </a:cubicBezTo>
                  <a:cubicBezTo>
                    <a:pt x="631" y="21"/>
                    <a:pt x="618" y="25"/>
                    <a:pt x="618" y="34"/>
                  </a:cubicBezTo>
                  <a:cubicBezTo>
                    <a:pt x="618" y="50"/>
                    <a:pt x="785" y="84"/>
                    <a:pt x="886" y="301"/>
                  </a:cubicBezTo>
                  <a:cubicBezTo>
                    <a:pt x="936" y="418"/>
                    <a:pt x="936" y="568"/>
                    <a:pt x="886" y="685"/>
                  </a:cubicBezTo>
                  <a:cubicBezTo>
                    <a:pt x="802" y="804"/>
                    <a:pt x="677" y="859"/>
                    <a:pt x="553" y="859"/>
                  </a:cubicBezTo>
                  <a:cubicBezTo>
                    <a:pt x="380" y="859"/>
                    <a:pt x="209" y="753"/>
                    <a:pt x="150" y="568"/>
                  </a:cubicBezTo>
                  <a:cubicBezTo>
                    <a:pt x="134" y="435"/>
                    <a:pt x="184" y="301"/>
                    <a:pt x="267" y="201"/>
                  </a:cubicBezTo>
                  <a:cubicBezTo>
                    <a:pt x="368" y="117"/>
                    <a:pt x="485" y="50"/>
                    <a:pt x="618" y="34"/>
                  </a:cubicBezTo>
                  <a:cubicBezTo>
                    <a:pt x="618" y="17"/>
                    <a:pt x="568" y="0"/>
                    <a:pt x="5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5" name="Google Shape;1445;p35"/>
            <p:cNvSpPr/>
            <p:nvPr/>
          </p:nvSpPr>
          <p:spPr>
            <a:xfrm>
              <a:off x="7300222" y="2403118"/>
              <a:ext cx="704587" cy="427620"/>
            </a:xfrm>
            <a:custGeom>
              <a:rect b="b" l="l" r="r" t="t"/>
              <a:pathLst>
                <a:path extrusionOk="0" h="13335" w="21972">
                  <a:moveTo>
                    <a:pt x="15706" y="1"/>
                  </a:moveTo>
                  <a:cubicBezTo>
                    <a:pt x="14854" y="1"/>
                    <a:pt x="14035" y="335"/>
                    <a:pt x="13400" y="903"/>
                  </a:cubicBezTo>
                  <a:lnTo>
                    <a:pt x="5999" y="903"/>
                  </a:lnTo>
                  <a:lnTo>
                    <a:pt x="0" y="13334"/>
                  </a:lnTo>
                  <a:lnTo>
                    <a:pt x="15923" y="13334"/>
                  </a:lnTo>
                  <a:lnTo>
                    <a:pt x="21788" y="920"/>
                  </a:lnTo>
                  <a:cubicBezTo>
                    <a:pt x="21972" y="485"/>
                    <a:pt x="21671" y="1"/>
                    <a:pt x="212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6" name="Google Shape;1446;p35"/>
            <p:cNvSpPr/>
            <p:nvPr/>
          </p:nvSpPr>
          <p:spPr>
            <a:xfrm>
              <a:off x="7316288" y="2424539"/>
              <a:ext cx="560476" cy="367622"/>
            </a:xfrm>
            <a:custGeom>
              <a:rect b="b" l="l" r="r" t="t"/>
              <a:pathLst>
                <a:path extrusionOk="0" h="11464" w="17478">
                  <a:moveTo>
                    <a:pt x="1872" y="1"/>
                  </a:moveTo>
                  <a:lnTo>
                    <a:pt x="0" y="11379"/>
                  </a:lnTo>
                  <a:lnTo>
                    <a:pt x="15606" y="11463"/>
                  </a:lnTo>
                  <a:lnTo>
                    <a:pt x="17478" y="51"/>
                  </a:lnTo>
                  <a:lnTo>
                    <a:pt x="18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7" name="Google Shape;1447;p35"/>
            <p:cNvSpPr/>
            <p:nvPr/>
          </p:nvSpPr>
          <p:spPr>
            <a:xfrm>
              <a:off x="7313081" y="2422422"/>
              <a:ext cx="564228" cy="371855"/>
            </a:xfrm>
            <a:custGeom>
              <a:rect b="b" l="l" r="r" t="t"/>
              <a:pathLst>
                <a:path extrusionOk="0" h="11596" w="17595">
                  <a:moveTo>
                    <a:pt x="17576" y="125"/>
                  </a:moveTo>
                  <a:lnTo>
                    <a:pt x="17576" y="125"/>
                  </a:lnTo>
                  <a:cubicBezTo>
                    <a:pt x="17572" y="148"/>
                    <a:pt x="17558" y="224"/>
                    <a:pt x="17544" y="334"/>
                  </a:cubicBezTo>
                  <a:cubicBezTo>
                    <a:pt x="17511" y="485"/>
                    <a:pt x="17477" y="685"/>
                    <a:pt x="17444" y="953"/>
                  </a:cubicBezTo>
                  <a:cubicBezTo>
                    <a:pt x="17344" y="1487"/>
                    <a:pt x="17210" y="2256"/>
                    <a:pt x="17043" y="3258"/>
                  </a:cubicBezTo>
                  <a:cubicBezTo>
                    <a:pt x="16711" y="5234"/>
                    <a:pt x="16230" y="8050"/>
                    <a:pt x="15667" y="11462"/>
                  </a:cubicBezTo>
                  <a:lnTo>
                    <a:pt x="15667" y="11462"/>
                  </a:lnTo>
                  <a:lnTo>
                    <a:pt x="181" y="11379"/>
                  </a:lnTo>
                  <a:lnTo>
                    <a:pt x="181" y="11379"/>
                  </a:lnTo>
                  <a:cubicBezTo>
                    <a:pt x="840" y="7343"/>
                    <a:pt x="1466" y="3519"/>
                    <a:pt x="2028" y="134"/>
                  </a:cubicBezTo>
                  <a:lnTo>
                    <a:pt x="17511" y="134"/>
                  </a:lnTo>
                  <a:cubicBezTo>
                    <a:pt x="17524" y="134"/>
                    <a:pt x="17549" y="134"/>
                    <a:pt x="17576" y="125"/>
                  </a:cubicBezTo>
                  <a:close/>
                  <a:moveTo>
                    <a:pt x="1905" y="0"/>
                  </a:moveTo>
                  <a:lnTo>
                    <a:pt x="1905" y="50"/>
                  </a:lnTo>
                  <a:cubicBezTo>
                    <a:pt x="1337" y="3476"/>
                    <a:pt x="702" y="7352"/>
                    <a:pt x="17" y="11445"/>
                  </a:cubicBezTo>
                  <a:lnTo>
                    <a:pt x="0" y="11529"/>
                  </a:lnTo>
                  <a:lnTo>
                    <a:pt x="100" y="11529"/>
                  </a:lnTo>
                  <a:cubicBezTo>
                    <a:pt x="5932" y="11546"/>
                    <a:pt x="11312" y="11579"/>
                    <a:pt x="15706" y="11596"/>
                  </a:cubicBezTo>
                  <a:lnTo>
                    <a:pt x="15773" y="11596"/>
                  </a:lnTo>
                  <a:lnTo>
                    <a:pt x="15773" y="11546"/>
                  </a:lnTo>
                  <a:cubicBezTo>
                    <a:pt x="16324" y="8087"/>
                    <a:pt x="16792" y="5213"/>
                    <a:pt x="17110" y="3225"/>
                  </a:cubicBezTo>
                  <a:cubicBezTo>
                    <a:pt x="17260" y="2239"/>
                    <a:pt x="17377" y="1454"/>
                    <a:pt x="17461" y="919"/>
                  </a:cubicBezTo>
                  <a:cubicBezTo>
                    <a:pt x="17511" y="668"/>
                    <a:pt x="17544" y="468"/>
                    <a:pt x="17561" y="318"/>
                  </a:cubicBezTo>
                  <a:cubicBezTo>
                    <a:pt x="17574" y="209"/>
                    <a:pt x="17577" y="145"/>
                    <a:pt x="17577" y="124"/>
                  </a:cubicBezTo>
                  <a:lnTo>
                    <a:pt x="17577" y="124"/>
                  </a:lnTo>
                  <a:cubicBezTo>
                    <a:pt x="17583" y="122"/>
                    <a:pt x="17589" y="120"/>
                    <a:pt x="17594" y="117"/>
                  </a:cubicBezTo>
                  <a:lnTo>
                    <a:pt x="17310" y="117"/>
                  </a:lnTo>
                  <a:lnTo>
                    <a:pt x="16458" y="100"/>
                  </a:lnTo>
                  <a:lnTo>
                    <a:pt x="13267" y="67"/>
                  </a:lnTo>
                  <a:lnTo>
                    <a:pt x="19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8" name="Google Shape;1448;p35"/>
            <p:cNvSpPr/>
            <p:nvPr/>
          </p:nvSpPr>
          <p:spPr>
            <a:xfrm>
              <a:off x="7418102" y="2472223"/>
              <a:ext cx="46081" cy="264749"/>
            </a:xfrm>
            <a:custGeom>
              <a:rect b="b" l="l" r="r" t="t"/>
              <a:pathLst>
                <a:path extrusionOk="0" h="8256" w="1437">
                  <a:moveTo>
                    <a:pt x="1386" y="1"/>
                  </a:moveTo>
                  <a:cubicBezTo>
                    <a:pt x="1350" y="1"/>
                    <a:pt x="1018" y="1849"/>
                    <a:pt x="635" y="4111"/>
                  </a:cubicBezTo>
                  <a:cubicBezTo>
                    <a:pt x="267" y="6400"/>
                    <a:pt x="0" y="8255"/>
                    <a:pt x="33" y="8255"/>
                  </a:cubicBezTo>
                  <a:cubicBezTo>
                    <a:pt x="34" y="8255"/>
                    <a:pt x="34" y="8255"/>
                    <a:pt x="34" y="8255"/>
                  </a:cubicBezTo>
                  <a:cubicBezTo>
                    <a:pt x="87" y="8255"/>
                    <a:pt x="419" y="6407"/>
                    <a:pt x="785" y="4145"/>
                  </a:cubicBezTo>
                  <a:cubicBezTo>
                    <a:pt x="1170" y="1856"/>
                    <a:pt x="1437" y="1"/>
                    <a:pt x="1387" y="1"/>
                  </a:cubicBezTo>
                  <a:cubicBezTo>
                    <a:pt x="1387" y="1"/>
                    <a:pt x="1387" y="1"/>
                    <a:pt x="13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9" name="Google Shape;1449;p35"/>
            <p:cNvSpPr/>
            <p:nvPr/>
          </p:nvSpPr>
          <p:spPr>
            <a:xfrm>
              <a:off x="7473290" y="2483479"/>
              <a:ext cx="43965" cy="250255"/>
            </a:xfrm>
            <a:custGeom>
              <a:rect b="b" l="l" r="r" t="t"/>
              <a:pathLst>
                <a:path extrusionOk="0" h="7804" w="1371">
                  <a:moveTo>
                    <a:pt x="1320" y="1"/>
                  </a:moveTo>
                  <a:cubicBezTo>
                    <a:pt x="1283" y="1"/>
                    <a:pt x="951" y="1732"/>
                    <a:pt x="602" y="3877"/>
                  </a:cubicBezTo>
                  <a:cubicBezTo>
                    <a:pt x="251" y="6033"/>
                    <a:pt x="0" y="7787"/>
                    <a:pt x="33" y="7804"/>
                  </a:cubicBezTo>
                  <a:cubicBezTo>
                    <a:pt x="84" y="7804"/>
                    <a:pt x="401" y="6066"/>
                    <a:pt x="752" y="3911"/>
                  </a:cubicBezTo>
                  <a:cubicBezTo>
                    <a:pt x="1103" y="1755"/>
                    <a:pt x="1370" y="1"/>
                    <a:pt x="1320" y="1"/>
                  </a:cubicBezTo>
                  <a:cubicBezTo>
                    <a:pt x="1320" y="1"/>
                    <a:pt x="1320" y="1"/>
                    <a:pt x="13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0" name="Google Shape;1450;p35"/>
            <p:cNvSpPr/>
            <p:nvPr/>
          </p:nvSpPr>
          <p:spPr>
            <a:xfrm>
              <a:off x="7531685" y="2478669"/>
              <a:ext cx="43419" cy="250255"/>
            </a:xfrm>
            <a:custGeom>
              <a:rect b="b" l="l" r="r" t="t"/>
              <a:pathLst>
                <a:path extrusionOk="0" h="7804" w="1354">
                  <a:moveTo>
                    <a:pt x="1320" y="0"/>
                  </a:moveTo>
                  <a:cubicBezTo>
                    <a:pt x="1267" y="0"/>
                    <a:pt x="951" y="1748"/>
                    <a:pt x="602" y="3894"/>
                  </a:cubicBezTo>
                  <a:cubicBezTo>
                    <a:pt x="251" y="6049"/>
                    <a:pt x="0" y="7803"/>
                    <a:pt x="34" y="7803"/>
                  </a:cubicBezTo>
                  <a:cubicBezTo>
                    <a:pt x="84" y="7803"/>
                    <a:pt x="401" y="6066"/>
                    <a:pt x="752" y="3910"/>
                  </a:cubicBezTo>
                  <a:cubicBezTo>
                    <a:pt x="1103" y="1755"/>
                    <a:pt x="1354" y="1"/>
                    <a:pt x="1320" y="1"/>
                  </a:cubicBezTo>
                  <a:cubicBezTo>
                    <a:pt x="1320" y="0"/>
                    <a:pt x="1320" y="0"/>
                    <a:pt x="13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1" name="Google Shape;1451;p35"/>
            <p:cNvSpPr/>
            <p:nvPr/>
          </p:nvSpPr>
          <p:spPr>
            <a:xfrm>
              <a:off x="7586874" y="2482421"/>
              <a:ext cx="43965" cy="250255"/>
            </a:xfrm>
            <a:custGeom>
              <a:rect b="b" l="l" r="r" t="t"/>
              <a:pathLst>
                <a:path extrusionOk="0" h="7804" w="1371">
                  <a:moveTo>
                    <a:pt x="1320" y="0"/>
                  </a:moveTo>
                  <a:cubicBezTo>
                    <a:pt x="1284" y="0"/>
                    <a:pt x="968" y="1748"/>
                    <a:pt x="602" y="3894"/>
                  </a:cubicBezTo>
                  <a:cubicBezTo>
                    <a:pt x="251" y="6049"/>
                    <a:pt x="0" y="7787"/>
                    <a:pt x="50" y="7803"/>
                  </a:cubicBezTo>
                  <a:cubicBezTo>
                    <a:pt x="84" y="7803"/>
                    <a:pt x="401" y="6066"/>
                    <a:pt x="752" y="3910"/>
                  </a:cubicBezTo>
                  <a:cubicBezTo>
                    <a:pt x="1120" y="1755"/>
                    <a:pt x="1370" y="0"/>
                    <a:pt x="1320" y="0"/>
                  </a:cubicBezTo>
                  <a:cubicBezTo>
                    <a:pt x="1320" y="0"/>
                    <a:pt x="1320" y="0"/>
                    <a:pt x="13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2" name="Google Shape;1452;p35"/>
            <p:cNvSpPr/>
            <p:nvPr/>
          </p:nvSpPr>
          <p:spPr>
            <a:xfrm>
              <a:off x="7649020" y="2488834"/>
              <a:ext cx="43419" cy="250800"/>
            </a:xfrm>
            <a:custGeom>
              <a:rect b="b" l="l" r="r" t="t"/>
              <a:pathLst>
                <a:path extrusionOk="0" h="7821" w="1354">
                  <a:moveTo>
                    <a:pt x="1320" y="1"/>
                  </a:moveTo>
                  <a:lnTo>
                    <a:pt x="1320" y="1"/>
                  </a:lnTo>
                  <a:cubicBezTo>
                    <a:pt x="1270" y="1"/>
                    <a:pt x="953" y="1739"/>
                    <a:pt x="602" y="3894"/>
                  </a:cubicBezTo>
                  <a:cubicBezTo>
                    <a:pt x="251" y="6049"/>
                    <a:pt x="0" y="7804"/>
                    <a:pt x="34" y="7821"/>
                  </a:cubicBezTo>
                  <a:cubicBezTo>
                    <a:pt x="67" y="7821"/>
                    <a:pt x="401" y="6083"/>
                    <a:pt x="752" y="3927"/>
                  </a:cubicBezTo>
                  <a:cubicBezTo>
                    <a:pt x="1103" y="1772"/>
                    <a:pt x="1354" y="18"/>
                    <a:pt x="13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3" name="Google Shape;1453;p35"/>
            <p:cNvSpPr/>
            <p:nvPr/>
          </p:nvSpPr>
          <p:spPr>
            <a:xfrm>
              <a:off x="7697763" y="2485114"/>
              <a:ext cx="43451" cy="250255"/>
            </a:xfrm>
            <a:custGeom>
              <a:rect b="b" l="l" r="r" t="t"/>
              <a:pathLst>
                <a:path extrusionOk="0" h="7804" w="1355">
                  <a:moveTo>
                    <a:pt x="1321" y="0"/>
                  </a:moveTo>
                  <a:cubicBezTo>
                    <a:pt x="1287" y="0"/>
                    <a:pt x="953" y="1738"/>
                    <a:pt x="602" y="3893"/>
                  </a:cubicBezTo>
                  <a:cubicBezTo>
                    <a:pt x="252" y="6049"/>
                    <a:pt x="1" y="7803"/>
                    <a:pt x="34" y="7803"/>
                  </a:cubicBezTo>
                  <a:cubicBezTo>
                    <a:pt x="35" y="7803"/>
                    <a:pt x="35" y="7803"/>
                    <a:pt x="35" y="7803"/>
                  </a:cubicBezTo>
                  <a:cubicBezTo>
                    <a:pt x="88" y="7803"/>
                    <a:pt x="404" y="6072"/>
                    <a:pt x="753" y="3927"/>
                  </a:cubicBezTo>
                  <a:cubicBezTo>
                    <a:pt x="1104" y="1771"/>
                    <a:pt x="1354" y="17"/>
                    <a:pt x="132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4" name="Google Shape;1454;p35"/>
            <p:cNvSpPr/>
            <p:nvPr/>
          </p:nvSpPr>
          <p:spPr>
            <a:xfrm>
              <a:off x="7091783" y="2472768"/>
              <a:ext cx="719082" cy="357970"/>
            </a:xfrm>
            <a:custGeom>
              <a:rect b="b" l="l" r="r" t="t"/>
              <a:pathLst>
                <a:path extrusionOk="0" h="11163" w="22424">
                  <a:moveTo>
                    <a:pt x="468" y="1"/>
                  </a:moveTo>
                  <a:cubicBezTo>
                    <a:pt x="184" y="1"/>
                    <a:pt x="1" y="268"/>
                    <a:pt x="134" y="485"/>
                  </a:cubicBezTo>
                  <a:lnTo>
                    <a:pt x="6500" y="11162"/>
                  </a:lnTo>
                  <a:lnTo>
                    <a:pt x="22423" y="11162"/>
                  </a:lnTo>
                  <a:lnTo>
                    <a:pt x="15991" y="185"/>
                  </a:lnTo>
                  <a:cubicBezTo>
                    <a:pt x="15907" y="68"/>
                    <a:pt x="15790" y="1"/>
                    <a:pt x="156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5" name="Google Shape;1455;p35"/>
            <p:cNvSpPr/>
            <p:nvPr/>
          </p:nvSpPr>
          <p:spPr>
            <a:xfrm>
              <a:off x="7554710" y="2456703"/>
              <a:ext cx="843920" cy="396867"/>
            </a:xfrm>
            <a:custGeom>
              <a:rect b="b" l="l" r="r" t="t"/>
              <a:pathLst>
                <a:path extrusionOk="0" h="12376" w="26317">
                  <a:moveTo>
                    <a:pt x="21421" y="0"/>
                  </a:moveTo>
                  <a:cubicBezTo>
                    <a:pt x="21421" y="0"/>
                    <a:pt x="18581" y="7269"/>
                    <a:pt x="17829" y="7336"/>
                  </a:cubicBezTo>
                  <a:cubicBezTo>
                    <a:pt x="17327" y="7381"/>
                    <a:pt x="16820" y="7402"/>
                    <a:pt x="16315" y="7402"/>
                  </a:cubicBezTo>
                  <a:cubicBezTo>
                    <a:pt x="12567" y="7402"/>
                    <a:pt x="8885" y="6266"/>
                    <a:pt x="7486" y="5765"/>
                  </a:cubicBezTo>
                  <a:cubicBezTo>
                    <a:pt x="7336" y="5598"/>
                    <a:pt x="7152" y="5381"/>
                    <a:pt x="6935" y="5113"/>
                  </a:cubicBezTo>
                  <a:cubicBezTo>
                    <a:pt x="6768" y="4879"/>
                    <a:pt x="6634" y="4629"/>
                    <a:pt x="6551" y="4345"/>
                  </a:cubicBezTo>
                  <a:cubicBezTo>
                    <a:pt x="6417" y="4011"/>
                    <a:pt x="6350" y="3660"/>
                    <a:pt x="6317" y="3309"/>
                  </a:cubicBezTo>
                  <a:cubicBezTo>
                    <a:pt x="6328" y="3082"/>
                    <a:pt x="6147" y="2932"/>
                    <a:pt x="5972" y="2932"/>
                  </a:cubicBezTo>
                  <a:cubicBezTo>
                    <a:pt x="5889" y="2932"/>
                    <a:pt x="5808" y="2966"/>
                    <a:pt x="5748" y="3041"/>
                  </a:cubicBezTo>
                  <a:cubicBezTo>
                    <a:pt x="5565" y="3275"/>
                    <a:pt x="5515" y="4178"/>
                    <a:pt x="5932" y="5163"/>
                  </a:cubicBezTo>
                  <a:cubicBezTo>
                    <a:pt x="6084" y="5515"/>
                    <a:pt x="5987" y="5638"/>
                    <a:pt x="5775" y="5638"/>
                  </a:cubicBezTo>
                  <a:cubicBezTo>
                    <a:pt x="5403" y="5638"/>
                    <a:pt x="4679" y="5261"/>
                    <a:pt x="4328" y="5080"/>
                  </a:cubicBezTo>
                  <a:cubicBezTo>
                    <a:pt x="3826" y="4829"/>
                    <a:pt x="2277" y="4135"/>
                    <a:pt x="1911" y="4135"/>
                  </a:cubicBezTo>
                  <a:cubicBezTo>
                    <a:pt x="1887" y="4135"/>
                    <a:pt x="1869" y="4138"/>
                    <a:pt x="1855" y="4144"/>
                  </a:cubicBezTo>
                  <a:cubicBezTo>
                    <a:pt x="1538" y="4295"/>
                    <a:pt x="1638" y="4662"/>
                    <a:pt x="2190" y="4929"/>
                  </a:cubicBezTo>
                  <a:cubicBezTo>
                    <a:pt x="2741" y="5180"/>
                    <a:pt x="4328" y="6082"/>
                    <a:pt x="4161" y="6350"/>
                  </a:cubicBezTo>
                  <a:cubicBezTo>
                    <a:pt x="4148" y="6376"/>
                    <a:pt x="4112" y="6387"/>
                    <a:pt x="4060" y="6387"/>
                  </a:cubicBezTo>
                  <a:cubicBezTo>
                    <a:pt x="3535" y="6387"/>
                    <a:pt x="1271" y="5214"/>
                    <a:pt x="1271" y="5214"/>
                  </a:cubicBezTo>
                  <a:cubicBezTo>
                    <a:pt x="1271" y="5214"/>
                    <a:pt x="996" y="5008"/>
                    <a:pt x="767" y="5008"/>
                  </a:cubicBezTo>
                  <a:cubicBezTo>
                    <a:pt x="676" y="5008"/>
                    <a:pt x="592" y="5040"/>
                    <a:pt x="535" y="5130"/>
                  </a:cubicBezTo>
                  <a:cubicBezTo>
                    <a:pt x="185" y="5698"/>
                    <a:pt x="3209" y="7001"/>
                    <a:pt x="3510" y="7118"/>
                  </a:cubicBezTo>
                  <a:cubicBezTo>
                    <a:pt x="3682" y="7190"/>
                    <a:pt x="3583" y="7423"/>
                    <a:pt x="3424" y="7423"/>
                  </a:cubicBezTo>
                  <a:cubicBezTo>
                    <a:pt x="3398" y="7423"/>
                    <a:pt x="3371" y="7416"/>
                    <a:pt x="3342" y="7402"/>
                  </a:cubicBezTo>
                  <a:cubicBezTo>
                    <a:pt x="3163" y="7319"/>
                    <a:pt x="1429" y="6357"/>
                    <a:pt x="627" y="6357"/>
                  </a:cubicBezTo>
                  <a:cubicBezTo>
                    <a:pt x="459" y="6357"/>
                    <a:pt x="332" y="6399"/>
                    <a:pt x="268" y="6500"/>
                  </a:cubicBezTo>
                  <a:cubicBezTo>
                    <a:pt x="1" y="6951"/>
                    <a:pt x="2758" y="7586"/>
                    <a:pt x="3109" y="8171"/>
                  </a:cubicBezTo>
                  <a:cubicBezTo>
                    <a:pt x="3175" y="8278"/>
                    <a:pt x="3143" y="8320"/>
                    <a:pt x="3047" y="8320"/>
                  </a:cubicBezTo>
                  <a:cubicBezTo>
                    <a:pt x="2710" y="8320"/>
                    <a:pt x="1582" y="7811"/>
                    <a:pt x="1063" y="7811"/>
                  </a:cubicBezTo>
                  <a:cubicBezTo>
                    <a:pt x="944" y="7811"/>
                    <a:pt x="857" y="7838"/>
                    <a:pt x="819" y="7904"/>
                  </a:cubicBezTo>
                  <a:cubicBezTo>
                    <a:pt x="719" y="8054"/>
                    <a:pt x="686" y="8188"/>
                    <a:pt x="2173" y="8722"/>
                  </a:cubicBezTo>
                  <a:cubicBezTo>
                    <a:pt x="3259" y="9073"/>
                    <a:pt x="4362" y="9357"/>
                    <a:pt x="5464" y="9574"/>
                  </a:cubicBezTo>
                  <a:lnTo>
                    <a:pt x="5464" y="9591"/>
                  </a:lnTo>
                  <a:cubicBezTo>
                    <a:pt x="5464" y="9591"/>
                    <a:pt x="11725" y="12376"/>
                    <a:pt x="16913" y="12376"/>
                  </a:cubicBezTo>
                  <a:cubicBezTo>
                    <a:pt x="19507" y="12376"/>
                    <a:pt x="21833" y="11680"/>
                    <a:pt x="22975" y="9591"/>
                  </a:cubicBezTo>
                  <a:cubicBezTo>
                    <a:pt x="24278" y="7219"/>
                    <a:pt x="25398" y="4762"/>
                    <a:pt x="26317" y="2223"/>
                  </a:cubicBezTo>
                  <a:lnTo>
                    <a:pt x="21421" y="0"/>
                  </a:lnTo>
                  <a:close/>
                </a:path>
              </a:pathLst>
            </a:custGeom>
            <a:solidFill>
              <a:srgbClr val="AA75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6" name="Google Shape;1456;p35"/>
            <p:cNvSpPr/>
            <p:nvPr/>
          </p:nvSpPr>
          <p:spPr>
            <a:xfrm>
              <a:off x="8213761" y="2216677"/>
              <a:ext cx="259875" cy="354731"/>
            </a:xfrm>
            <a:custGeom>
              <a:rect b="b" l="l" r="r" t="t"/>
              <a:pathLst>
                <a:path extrusionOk="0" h="11062" w="8104">
                  <a:moveTo>
                    <a:pt x="3342" y="0"/>
                  </a:moveTo>
                  <a:lnTo>
                    <a:pt x="0" y="8488"/>
                  </a:lnTo>
                  <a:lnTo>
                    <a:pt x="5949" y="11061"/>
                  </a:lnTo>
                  <a:cubicBezTo>
                    <a:pt x="5949" y="11061"/>
                    <a:pt x="8104" y="2089"/>
                    <a:pt x="334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7" name="Google Shape;1457;p35"/>
            <p:cNvSpPr/>
            <p:nvPr/>
          </p:nvSpPr>
          <p:spPr>
            <a:xfrm>
              <a:off x="8185894" y="2223636"/>
              <a:ext cx="219181" cy="347772"/>
            </a:xfrm>
            <a:custGeom>
              <a:rect b="b" l="l" r="r" t="t"/>
              <a:pathLst>
                <a:path extrusionOk="0" h="10845" w="6835">
                  <a:moveTo>
                    <a:pt x="4495" y="0"/>
                  </a:moveTo>
                  <a:cubicBezTo>
                    <a:pt x="4328" y="0"/>
                    <a:pt x="4161" y="34"/>
                    <a:pt x="3994" y="101"/>
                  </a:cubicBezTo>
                  <a:cubicBezTo>
                    <a:pt x="3409" y="301"/>
                    <a:pt x="2924" y="702"/>
                    <a:pt x="2574" y="1220"/>
                  </a:cubicBezTo>
                  <a:cubicBezTo>
                    <a:pt x="2340" y="1571"/>
                    <a:pt x="2156" y="1955"/>
                    <a:pt x="2005" y="2356"/>
                  </a:cubicBezTo>
                  <a:cubicBezTo>
                    <a:pt x="1838" y="2774"/>
                    <a:pt x="1688" y="3242"/>
                    <a:pt x="1521" y="3710"/>
                  </a:cubicBezTo>
                  <a:cubicBezTo>
                    <a:pt x="1170" y="4679"/>
                    <a:pt x="802" y="5715"/>
                    <a:pt x="401" y="6834"/>
                  </a:cubicBezTo>
                  <a:cubicBezTo>
                    <a:pt x="268" y="7202"/>
                    <a:pt x="134" y="7569"/>
                    <a:pt x="17" y="7920"/>
                  </a:cubicBezTo>
                  <a:lnTo>
                    <a:pt x="0" y="7987"/>
                  </a:lnTo>
                  <a:lnTo>
                    <a:pt x="67" y="8020"/>
                  </a:lnTo>
                  <a:cubicBezTo>
                    <a:pt x="1955" y="8822"/>
                    <a:pt x="3643" y="9541"/>
                    <a:pt x="4863" y="10059"/>
                  </a:cubicBezTo>
                  <a:lnTo>
                    <a:pt x="6300" y="10644"/>
                  </a:lnTo>
                  <a:cubicBezTo>
                    <a:pt x="6450" y="10710"/>
                    <a:pt x="6584" y="10761"/>
                    <a:pt x="6684" y="10794"/>
                  </a:cubicBezTo>
                  <a:cubicBezTo>
                    <a:pt x="6734" y="10827"/>
                    <a:pt x="6784" y="10827"/>
                    <a:pt x="6818" y="10844"/>
                  </a:cubicBezTo>
                  <a:lnTo>
                    <a:pt x="6834" y="10844"/>
                  </a:lnTo>
                  <a:cubicBezTo>
                    <a:pt x="6784" y="10811"/>
                    <a:pt x="6751" y="10794"/>
                    <a:pt x="6701" y="10777"/>
                  </a:cubicBezTo>
                  <a:lnTo>
                    <a:pt x="6316" y="10593"/>
                  </a:lnTo>
                  <a:lnTo>
                    <a:pt x="4913" y="9959"/>
                  </a:lnTo>
                  <a:lnTo>
                    <a:pt x="186" y="7916"/>
                  </a:lnTo>
                  <a:lnTo>
                    <a:pt x="186" y="7916"/>
                  </a:lnTo>
                  <a:cubicBezTo>
                    <a:pt x="298" y="7582"/>
                    <a:pt x="425" y="7233"/>
                    <a:pt x="552" y="6884"/>
                  </a:cubicBezTo>
                  <a:cubicBezTo>
                    <a:pt x="936" y="5765"/>
                    <a:pt x="1304" y="4712"/>
                    <a:pt x="1655" y="3760"/>
                  </a:cubicBezTo>
                  <a:cubicBezTo>
                    <a:pt x="1822" y="3275"/>
                    <a:pt x="1955" y="2807"/>
                    <a:pt x="2122" y="2390"/>
                  </a:cubicBezTo>
                  <a:cubicBezTo>
                    <a:pt x="2256" y="2005"/>
                    <a:pt x="2440" y="1638"/>
                    <a:pt x="2674" y="1287"/>
                  </a:cubicBezTo>
                  <a:cubicBezTo>
                    <a:pt x="2991" y="769"/>
                    <a:pt x="3459" y="368"/>
                    <a:pt x="4027" y="151"/>
                  </a:cubicBezTo>
                  <a:cubicBezTo>
                    <a:pt x="4228" y="84"/>
                    <a:pt x="4445" y="34"/>
                    <a:pt x="466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58" name="Google Shape;1458;p35"/>
          <p:cNvGrpSpPr/>
          <p:nvPr/>
        </p:nvGrpSpPr>
        <p:grpSpPr>
          <a:xfrm>
            <a:off x="806191" y="1734895"/>
            <a:ext cx="1359886" cy="2949793"/>
            <a:chOff x="760216" y="1734895"/>
            <a:chExt cx="1359886" cy="2949793"/>
          </a:xfrm>
        </p:grpSpPr>
        <p:sp>
          <p:nvSpPr>
            <p:cNvPr id="1459" name="Google Shape;1459;p35"/>
            <p:cNvSpPr/>
            <p:nvPr/>
          </p:nvSpPr>
          <p:spPr>
            <a:xfrm>
              <a:off x="1079544" y="4617058"/>
              <a:ext cx="262569" cy="60415"/>
            </a:xfrm>
            <a:custGeom>
              <a:rect b="b" l="l" r="r" t="t"/>
              <a:pathLst>
                <a:path extrusionOk="0" h="1884" w="8188">
                  <a:moveTo>
                    <a:pt x="17" y="0"/>
                  </a:moveTo>
                  <a:lnTo>
                    <a:pt x="1" y="1688"/>
                  </a:lnTo>
                  <a:lnTo>
                    <a:pt x="268" y="1705"/>
                  </a:lnTo>
                  <a:cubicBezTo>
                    <a:pt x="1085" y="1760"/>
                    <a:pt x="3590" y="1884"/>
                    <a:pt x="5401" y="1884"/>
                  </a:cubicBezTo>
                  <a:cubicBezTo>
                    <a:pt x="6292" y="1884"/>
                    <a:pt x="7015" y="1854"/>
                    <a:pt x="7286" y="1771"/>
                  </a:cubicBezTo>
                  <a:cubicBezTo>
                    <a:pt x="8188" y="1504"/>
                    <a:pt x="4445" y="635"/>
                    <a:pt x="4445" y="635"/>
                  </a:cubicBezTo>
                  <a:lnTo>
                    <a:pt x="4462" y="217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0" name="Google Shape;1460;p35"/>
            <p:cNvSpPr/>
            <p:nvPr/>
          </p:nvSpPr>
          <p:spPr>
            <a:xfrm>
              <a:off x="1079544" y="4629308"/>
              <a:ext cx="51468" cy="40822"/>
            </a:xfrm>
            <a:custGeom>
              <a:rect b="b" l="l" r="r" t="t"/>
              <a:pathLst>
                <a:path extrusionOk="0" h="1273" w="1605">
                  <a:moveTo>
                    <a:pt x="87" y="1"/>
                  </a:moveTo>
                  <a:cubicBezTo>
                    <a:pt x="63" y="1"/>
                    <a:pt x="40" y="1"/>
                    <a:pt x="17" y="3"/>
                  </a:cubicBezTo>
                  <a:lnTo>
                    <a:pt x="1" y="1239"/>
                  </a:lnTo>
                  <a:lnTo>
                    <a:pt x="1605" y="1272"/>
                  </a:lnTo>
                  <a:cubicBezTo>
                    <a:pt x="1538" y="905"/>
                    <a:pt x="1337" y="571"/>
                    <a:pt x="1053" y="337"/>
                  </a:cubicBezTo>
                  <a:cubicBezTo>
                    <a:pt x="771" y="117"/>
                    <a:pt x="431" y="1"/>
                    <a:pt x="87" y="1"/>
                  </a:cubicBezTo>
                  <a:close/>
                </a:path>
              </a:pathLst>
            </a:custGeom>
            <a:solidFill>
              <a:schemeClr val="lt1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1" name="Google Shape;1461;p35"/>
            <p:cNvSpPr/>
            <p:nvPr/>
          </p:nvSpPr>
          <p:spPr>
            <a:xfrm>
              <a:off x="1079544" y="4652942"/>
              <a:ext cx="243296" cy="24147"/>
            </a:xfrm>
            <a:custGeom>
              <a:rect b="b" l="l" r="r" t="t"/>
              <a:pathLst>
                <a:path extrusionOk="0" h="753" w="7587">
                  <a:moveTo>
                    <a:pt x="6283" y="1"/>
                  </a:moveTo>
                  <a:cubicBezTo>
                    <a:pt x="6016" y="17"/>
                    <a:pt x="5882" y="569"/>
                    <a:pt x="5882" y="569"/>
                  </a:cubicBezTo>
                  <a:lnTo>
                    <a:pt x="1" y="469"/>
                  </a:lnTo>
                  <a:lnTo>
                    <a:pt x="1" y="569"/>
                  </a:lnTo>
                  <a:cubicBezTo>
                    <a:pt x="1222" y="688"/>
                    <a:pt x="3292" y="752"/>
                    <a:pt x="4936" y="752"/>
                  </a:cubicBezTo>
                  <a:cubicBezTo>
                    <a:pt x="6283" y="752"/>
                    <a:pt x="7344" y="709"/>
                    <a:pt x="7419" y="619"/>
                  </a:cubicBezTo>
                  <a:cubicBezTo>
                    <a:pt x="7586" y="402"/>
                    <a:pt x="6283" y="1"/>
                    <a:pt x="6283" y="1"/>
                  </a:cubicBezTo>
                  <a:close/>
                </a:path>
              </a:pathLst>
            </a:custGeom>
            <a:solidFill>
              <a:schemeClr val="lt1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2" name="Google Shape;1462;p35"/>
            <p:cNvSpPr/>
            <p:nvPr/>
          </p:nvSpPr>
          <p:spPr>
            <a:xfrm>
              <a:off x="1077396" y="4667404"/>
              <a:ext cx="237941" cy="4874"/>
            </a:xfrm>
            <a:custGeom>
              <a:rect b="b" l="l" r="r" t="t"/>
              <a:pathLst>
                <a:path extrusionOk="0" h="152" w="7420">
                  <a:moveTo>
                    <a:pt x="84" y="1"/>
                  </a:moveTo>
                  <a:cubicBezTo>
                    <a:pt x="51" y="1"/>
                    <a:pt x="34" y="1"/>
                    <a:pt x="1" y="18"/>
                  </a:cubicBezTo>
                  <a:lnTo>
                    <a:pt x="84" y="18"/>
                  </a:lnTo>
                  <a:lnTo>
                    <a:pt x="302" y="34"/>
                  </a:lnTo>
                  <a:lnTo>
                    <a:pt x="1104" y="84"/>
                  </a:lnTo>
                  <a:cubicBezTo>
                    <a:pt x="1772" y="101"/>
                    <a:pt x="2708" y="135"/>
                    <a:pt x="3744" y="151"/>
                  </a:cubicBezTo>
                  <a:cubicBezTo>
                    <a:pt x="4779" y="151"/>
                    <a:pt x="5715" y="151"/>
                    <a:pt x="6400" y="135"/>
                  </a:cubicBezTo>
                  <a:lnTo>
                    <a:pt x="7202" y="101"/>
                  </a:lnTo>
                  <a:cubicBezTo>
                    <a:pt x="7286" y="101"/>
                    <a:pt x="7353" y="101"/>
                    <a:pt x="7419" y="84"/>
                  </a:cubicBezTo>
                  <a:lnTo>
                    <a:pt x="6400" y="84"/>
                  </a:lnTo>
                  <a:cubicBezTo>
                    <a:pt x="5715" y="101"/>
                    <a:pt x="4779" y="101"/>
                    <a:pt x="3744" y="101"/>
                  </a:cubicBezTo>
                  <a:cubicBezTo>
                    <a:pt x="2708" y="84"/>
                    <a:pt x="1772" y="68"/>
                    <a:pt x="1104" y="34"/>
                  </a:cubicBezTo>
                  <a:cubicBezTo>
                    <a:pt x="786" y="34"/>
                    <a:pt x="519" y="18"/>
                    <a:pt x="302" y="18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3" name="Google Shape;1463;p35"/>
            <p:cNvSpPr/>
            <p:nvPr/>
          </p:nvSpPr>
          <p:spPr>
            <a:xfrm>
              <a:off x="1267620" y="4651338"/>
              <a:ext cx="14495" cy="21998"/>
            </a:xfrm>
            <a:custGeom>
              <a:rect b="b" l="l" r="r" t="t"/>
              <a:pathLst>
                <a:path extrusionOk="0" h="686" w="452">
                  <a:moveTo>
                    <a:pt x="451" y="1"/>
                  </a:moveTo>
                  <a:lnTo>
                    <a:pt x="451" y="1"/>
                  </a:lnTo>
                  <a:cubicBezTo>
                    <a:pt x="184" y="118"/>
                    <a:pt x="0" y="385"/>
                    <a:pt x="17" y="686"/>
                  </a:cubicBezTo>
                  <a:cubicBezTo>
                    <a:pt x="67" y="418"/>
                    <a:pt x="234" y="168"/>
                    <a:pt x="4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4" name="Google Shape;1464;p35"/>
            <p:cNvSpPr/>
            <p:nvPr/>
          </p:nvSpPr>
          <p:spPr>
            <a:xfrm>
              <a:off x="1226349" y="4640082"/>
              <a:ext cx="8081" cy="11833"/>
            </a:xfrm>
            <a:custGeom>
              <a:rect b="b" l="l" r="r" t="t"/>
              <a:pathLst>
                <a:path extrusionOk="0" h="369" w="252">
                  <a:moveTo>
                    <a:pt x="251" y="1"/>
                  </a:moveTo>
                  <a:cubicBezTo>
                    <a:pt x="235" y="1"/>
                    <a:pt x="168" y="68"/>
                    <a:pt x="101" y="168"/>
                  </a:cubicBezTo>
                  <a:cubicBezTo>
                    <a:pt x="34" y="268"/>
                    <a:pt x="1" y="352"/>
                    <a:pt x="18" y="368"/>
                  </a:cubicBezTo>
                  <a:cubicBezTo>
                    <a:pt x="18" y="368"/>
                    <a:pt x="84" y="301"/>
                    <a:pt x="151" y="201"/>
                  </a:cubicBezTo>
                  <a:cubicBezTo>
                    <a:pt x="218" y="101"/>
                    <a:pt x="251" y="17"/>
                    <a:pt x="2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5" name="Google Shape;1465;p35"/>
            <p:cNvSpPr/>
            <p:nvPr/>
          </p:nvSpPr>
          <p:spPr>
            <a:xfrm>
              <a:off x="1215093" y="4637838"/>
              <a:ext cx="9139" cy="7760"/>
            </a:xfrm>
            <a:custGeom>
              <a:rect b="b" l="l" r="r" t="t"/>
              <a:pathLst>
                <a:path extrusionOk="0" h="242" w="285">
                  <a:moveTo>
                    <a:pt x="276" y="1"/>
                  </a:moveTo>
                  <a:cubicBezTo>
                    <a:pt x="250" y="1"/>
                    <a:pt x="190" y="46"/>
                    <a:pt x="118" y="104"/>
                  </a:cubicBezTo>
                  <a:cubicBezTo>
                    <a:pt x="51" y="171"/>
                    <a:pt x="1" y="238"/>
                    <a:pt x="1" y="238"/>
                  </a:cubicBezTo>
                  <a:cubicBezTo>
                    <a:pt x="3" y="240"/>
                    <a:pt x="6" y="241"/>
                    <a:pt x="10" y="241"/>
                  </a:cubicBezTo>
                  <a:cubicBezTo>
                    <a:pt x="35" y="241"/>
                    <a:pt x="95" y="196"/>
                    <a:pt x="168" y="138"/>
                  </a:cubicBezTo>
                  <a:cubicBezTo>
                    <a:pt x="235" y="71"/>
                    <a:pt x="285" y="4"/>
                    <a:pt x="285" y="4"/>
                  </a:cubicBezTo>
                  <a:cubicBezTo>
                    <a:pt x="283" y="2"/>
                    <a:pt x="280" y="1"/>
                    <a:pt x="2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6" name="Google Shape;1466;p35"/>
            <p:cNvSpPr/>
            <p:nvPr/>
          </p:nvSpPr>
          <p:spPr>
            <a:xfrm>
              <a:off x="1205986" y="4622958"/>
              <a:ext cx="16643" cy="2405"/>
            </a:xfrm>
            <a:custGeom>
              <a:rect b="b" l="l" r="r" t="t"/>
              <a:pathLst>
                <a:path extrusionOk="0" h="75" w="519">
                  <a:moveTo>
                    <a:pt x="1" y="0"/>
                  </a:moveTo>
                  <a:cubicBezTo>
                    <a:pt x="88" y="49"/>
                    <a:pt x="187" y="75"/>
                    <a:pt x="291" y="75"/>
                  </a:cubicBezTo>
                  <a:cubicBezTo>
                    <a:pt x="365" y="75"/>
                    <a:pt x="442" y="61"/>
                    <a:pt x="519" y="33"/>
                  </a:cubicBezTo>
                  <a:cubicBezTo>
                    <a:pt x="435" y="17"/>
                    <a:pt x="335" y="17"/>
                    <a:pt x="252" y="17"/>
                  </a:cubicBezTo>
                  <a:cubicBezTo>
                    <a:pt x="168" y="0"/>
                    <a:pt x="84" y="0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7" name="Google Shape;1467;p35"/>
            <p:cNvSpPr/>
            <p:nvPr/>
          </p:nvSpPr>
          <p:spPr>
            <a:xfrm>
              <a:off x="1231704" y="4626999"/>
              <a:ext cx="26840" cy="14719"/>
            </a:xfrm>
            <a:custGeom>
              <a:rect b="b" l="l" r="r" t="t"/>
              <a:pathLst>
                <a:path extrusionOk="0" h="459" w="837">
                  <a:moveTo>
                    <a:pt x="568" y="51"/>
                  </a:moveTo>
                  <a:cubicBezTo>
                    <a:pt x="632" y="51"/>
                    <a:pt x="698" y="64"/>
                    <a:pt x="753" y="91"/>
                  </a:cubicBezTo>
                  <a:cubicBezTo>
                    <a:pt x="803" y="125"/>
                    <a:pt x="769" y="191"/>
                    <a:pt x="719" y="208"/>
                  </a:cubicBezTo>
                  <a:cubicBezTo>
                    <a:pt x="669" y="242"/>
                    <a:pt x="619" y="258"/>
                    <a:pt x="569" y="275"/>
                  </a:cubicBezTo>
                  <a:cubicBezTo>
                    <a:pt x="469" y="308"/>
                    <a:pt x="368" y="342"/>
                    <a:pt x="268" y="359"/>
                  </a:cubicBezTo>
                  <a:cubicBezTo>
                    <a:pt x="185" y="367"/>
                    <a:pt x="119" y="371"/>
                    <a:pt x="73" y="375"/>
                  </a:cubicBezTo>
                  <a:lnTo>
                    <a:pt x="73" y="375"/>
                  </a:lnTo>
                  <a:cubicBezTo>
                    <a:pt x="101" y="321"/>
                    <a:pt x="135" y="269"/>
                    <a:pt x="168" y="225"/>
                  </a:cubicBezTo>
                  <a:cubicBezTo>
                    <a:pt x="235" y="158"/>
                    <a:pt x="318" y="91"/>
                    <a:pt x="419" y="75"/>
                  </a:cubicBezTo>
                  <a:cubicBezTo>
                    <a:pt x="464" y="60"/>
                    <a:pt x="515" y="51"/>
                    <a:pt x="568" y="51"/>
                  </a:cubicBezTo>
                  <a:close/>
                  <a:moveTo>
                    <a:pt x="554" y="0"/>
                  </a:moveTo>
                  <a:cubicBezTo>
                    <a:pt x="394" y="0"/>
                    <a:pt x="235" y="75"/>
                    <a:pt x="135" y="208"/>
                  </a:cubicBezTo>
                  <a:cubicBezTo>
                    <a:pt x="104" y="255"/>
                    <a:pt x="73" y="315"/>
                    <a:pt x="55" y="377"/>
                  </a:cubicBezTo>
                  <a:lnTo>
                    <a:pt x="55" y="377"/>
                  </a:lnTo>
                  <a:cubicBezTo>
                    <a:pt x="20" y="381"/>
                    <a:pt x="1" y="385"/>
                    <a:pt x="1" y="392"/>
                  </a:cubicBezTo>
                  <a:cubicBezTo>
                    <a:pt x="15" y="395"/>
                    <a:pt x="30" y="397"/>
                    <a:pt x="45" y="399"/>
                  </a:cubicBezTo>
                  <a:lnTo>
                    <a:pt x="45" y="399"/>
                  </a:lnTo>
                  <a:cubicBezTo>
                    <a:pt x="34" y="417"/>
                    <a:pt x="34" y="444"/>
                    <a:pt x="34" y="459"/>
                  </a:cubicBezTo>
                  <a:cubicBezTo>
                    <a:pt x="42" y="439"/>
                    <a:pt x="51" y="420"/>
                    <a:pt x="60" y="401"/>
                  </a:cubicBezTo>
                  <a:lnTo>
                    <a:pt x="60" y="401"/>
                  </a:lnTo>
                  <a:cubicBezTo>
                    <a:pt x="85" y="403"/>
                    <a:pt x="110" y="405"/>
                    <a:pt x="137" y="405"/>
                  </a:cubicBezTo>
                  <a:cubicBezTo>
                    <a:pt x="185" y="405"/>
                    <a:pt x="235" y="400"/>
                    <a:pt x="285" y="392"/>
                  </a:cubicBezTo>
                  <a:cubicBezTo>
                    <a:pt x="385" y="375"/>
                    <a:pt x="485" y="359"/>
                    <a:pt x="586" y="325"/>
                  </a:cubicBezTo>
                  <a:cubicBezTo>
                    <a:pt x="636" y="308"/>
                    <a:pt x="703" y="292"/>
                    <a:pt x="753" y="258"/>
                  </a:cubicBezTo>
                  <a:cubicBezTo>
                    <a:pt x="786" y="242"/>
                    <a:pt x="820" y="208"/>
                    <a:pt x="820" y="175"/>
                  </a:cubicBezTo>
                  <a:cubicBezTo>
                    <a:pt x="836" y="125"/>
                    <a:pt x="820" y="75"/>
                    <a:pt x="786" y="58"/>
                  </a:cubicBezTo>
                  <a:cubicBezTo>
                    <a:pt x="714" y="19"/>
                    <a:pt x="634" y="0"/>
                    <a:pt x="55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8" name="Google Shape;1468;p35"/>
            <p:cNvSpPr/>
            <p:nvPr/>
          </p:nvSpPr>
          <p:spPr>
            <a:xfrm>
              <a:off x="1222084" y="4622413"/>
              <a:ext cx="13404" cy="17701"/>
            </a:xfrm>
            <a:custGeom>
              <a:rect b="b" l="l" r="r" t="t"/>
              <a:pathLst>
                <a:path extrusionOk="0" h="552" w="418">
                  <a:moveTo>
                    <a:pt x="100" y="0"/>
                  </a:moveTo>
                  <a:cubicBezTo>
                    <a:pt x="34" y="17"/>
                    <a:pt x="0" y="67"/>
                    <a:pt x="0" y="134"/>
                  </a:cubicBezTo>
                  <a:cubicBezTo>
                    <a:pt x="17" y="167"/>
                    <a:pt x="34" y="218"/>
                    <a:pt x="50" y="251"/>
                  </a:cubicBezTo>
                  <a:cubicBezTo>
                    <a:pt x="84" y="318"/>
                    <a:pt x="134" y="368"/>
                    <a:pt x="184" y="435"/>
                  </a:cubicBezTo>
                  <a:cubicBezTo>
                    <a:pt x="234" y="485"/>
                    <a:pt x="284" y="518"/>
                    <a:pt x="351" y="535"/>
                  </a:cubicBezTo>
                  <a:cubicBezTo>
                    <a:pt x="351" y="535"/>
                    <a:pt x="284" y="485"/>
                    <a:pt x="217" y="401"/>
                  </a:cubicBezTo>
                  <a:cubicBezTo>
                    <a:pt x="167" y="351"/>
                    <a:pt x="134" y="284"/>
                    <a:pt x="100" y="234"/>
                  </a:cubicBezTo>
                  <a:cubicBezTo>
                    <a:pt x="50" y="167"/>
                    <a:pt x="34" y="67"/>
                    <a:pt x="100" y="50"/>
                  </a:cubicBezTo>
                  <a:cubicBezTo>
                    <a:pt x="167" y="50"/>
                    <a:pt x="251" y="117"/>
                    <a:pt x="284" y="167"/>
                  </a:cubicBezTo>
                  <a:cubicBezTo>
                    <a:pt x="334" y="234"/>
                    <a:pt x="351" y="284"/>
                    <a:pt x="368" y="351"/>
                  </a:cubicBezTo>
                  <a:cubicBezTo>
                    <a:pt x="368" y="418"/>
                    <a:pt x="368" y="485"/>
                    <a:pt x="368" y="552"/>
                  </a:cubicBezTo>
                  <a:cubicBezTo>
                    <a:pt x="401" y="485"/>
                    <a:pt x="418" y="418"/>
                    <a:pt x="401" y="351"/>
                  </a:cubicBezTo>
                  <a:cubicBezTo>
                    <a:pt x="401" y="284"/>
                    <a:pt x="368" y="201"/>
                    <a:pt x="334" y="151"/>
                  </a:cubicBezTo>
                  <a:cubicBezTo>
                    <a:pt x="284" y="50"/>
                    <a:pt x="184" y="0"/>
                    <a:pt x="1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9" name="Google Shape;1469;p35"/>
            <p:cNvSpPr/>
            <p:nvPr/>
          </p:nvSpPr>
          <p:spPr>
            <a:xfrm>
              <a:off x="1080634" y="4628314"/>
              <a:ext cx="50378" cy="41271"/>
            </a:xfrm>
            <a:custGeom>
              <a:rect b="b" l="l" r="r" t="t"/>
              <a:pathLst>
                <a:path extrusionOk="0" h="1287" w="1571">
                  <a:moveTo>
                    <a:pt x="100" y="0"/>
                  </a:moveTo>
                  <a:cubicBezTo>
                    <a:pt x="67" y="0"/>
                    <a:pt x="33" y="17"/>
                    <a:pt x="0" y="17"/>
                  </a:cubicBezTo>
                  <a:cubicBezTo>
                    <a:pt x="0" y="25"/>
                    <a:pt x="33" y="25"/>
                    <a:pt x="92" y="25"/>
                  </a:cubicBezTo>
                  <a:cubicBezTo>
                    <a:pt x="150" y="25"/>
                    <a:pt x="234" y="25"/>
                    <a:pt x="334" y="34"/>
                  </a:cubicBezTo>
                  <a:cubicBezTo>
                    <a:pt x="869" y="100"/>
                    <a:pt x="1303" y="468"/>
                    <a:pt x="1487" y="969"/>
                  </a:cubicBezTo>
                  <a:cubicBezTo>
                    <a:pt x="1537" y="1153"/>
                    <a:pt x="1554" y="1287"/>
                    <a:pt x="1554" y="1287"/>
                  </a:cubicBezTo>
                  <a:cubicBezTo>
                    <a:pt x="1571" y="1253"/>
                    <a:pt x="1571" y="1220"/>
                    <a:pt x="1554" y="1203"/>
                  </a:cubicBezTo>
                  <a:cubicBezTo>
                    <a:pt x="1554" y="1120"/>
                    <a:pt x="1537" y="1036"/>
                    <a:pt x="1521" y="952"/>
                  </a:cubicBezTo>
                  <a:cubicBezTo>
                    <a:pt x="1353" y="418"/>
                    <a:pt x="886" y="50"/>
                    <a:pt x="3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0" name="Google Shape;1470;p35"/>
            <p:cNvSpPr/>
            <p:nvPr/>
          </p:nvSpPr>
          <p:spPr>
            <a:xfrm>
              <a:off x="1148682" y="4656533"/>
              <a:ext cx="41271" cy="2501"/>
            </a:xfrm>
            <a:custGeom>
              <a:rect b="b" l="l" r="r" t="t"/>
              <a:pathLst>
                <a:path extrusionOk="0" h="78" w="1287">
                  <a:moveTo>
                    <a:pt x="34" y="1"/>
                  </a:moveTo>
                  <a:cubicBezTo>
                    <a:pt x="12" y="1"/>
                    <a:pt x="0" y="2"/>
                    <a:pt x="0" y="6"/>
                  </a:cubicBezTo>
                  <a:cubicBezTo>
                    <a:pt x="239" y="52"/>
                    <a:pt x="477" y="77"/>
                    <a:pt x="713" y="77"/>
                  </a:cubicBezTo>
                  <a:cubicBezTo>
                    <a:pt x="907" y="77"/>
                    <a:pt x="1098" y="60"/>
                    <a:pt x="1287" y="22"/>
                  </a:cubicBezTo>
                  <a:cubicBezTo>
                    <a:pt x="1287" y="17"/>
                    <a:pt x="1255" y="15"/>
                    <a:pt x="1200" y="15"/>
                  </a:cubicBezTo>
                  <a:cubicBezTo>
                    <a:pt x="1090" y="15"/>
                    <a:pt x="886" y="22"/>
                    <a:pt x="652" y="22"/>
                  </a:cubicBezTo>
                  <a:cubicBezTo>
                    <a:pt x="371" y="22"/>
                    <a:pt x="122" y="1"/>
                    <a:pt x="3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1" name="Google Shape;1471;p35"/>
            <p:cNvSpPr/>
            <p:nvPr/>
          </p:nvSpPr>
          <p:spPr>
            <a:xfrm>
              <a:off x="1120815" y="4656148"/>
              <a:ext cx="4842" cy="8626"/>
            </a:xfrm>
            <a:custGeom>
              <a:rect b="b" l="l" r="r" t="t"/>
              <a:pathLst>
                <a:path extrusionOk="0" h="269" w="151">
                  <a:moveTo>
                    <a:pt x="0" y="1"/>
                  </a:moveTo>
                  <a:cubicBezTo>
                    <a:pt x="0" y="18"/>
                    <a:pt x="34" y="68"/>
                    <a:pt x="67" y="135"/>
                  </a:cubicBezTo>
                  <a:cubicBezTo>
                    <a:pt x="84" y="201"/>
                    <a:pt x="100" y="268"/>
                    <a:pt x="117" y="268"/>
                  </a:cubicBezTo>
                  <a:cubicBezTo>
                    <a:pt x="134" y="268"/>
                    <a:pt x="151" y="185"/>
                    <a:pt x="117" y="118"/>
                  </a:cubicBezTo>
                  <a:cubicBezTo>
                    <a:pt x="67" y="34"/>
                    <a:pt x="17" y="1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2" name="Google Shape;1472;p35"/>
            <p:cNvSpPr/>
            <p:nvPr/>
          </p:nvSpPr>
          <p:spPr>
            <a:xfrm>
              <a:off x="1110617" y="4643161"/>
              <a:ext cx="5932" cy="5676"/>
            </a:xfrm>
            <a:custGeom>
              <a:rect b="b" l="l" r="r" t="t"/>
              <a:pathLst>
                <a:path extrusionOk="0" h="177" w="185">
                  <a:moveTo>
                    <a:pt x="12" y="1"/>
                  </a:moveTo>
                  <a:cubicBezTo>
                    <a:pt x="8" y="1"/>
                    <a:pt x="4" y="2"/>
                    <a:pt x="1" y="5"/>
                  </a:cubicBezTo>
                  <a:cubicBezTo>
                    <a:pt x="1" y="22"/>
                    <a:pt x="17" y="55"/>
                    <a:pt x="68" y="105"/>
                  </a:cubicBezTo>
                  <a:cubicBezTo>
                    <a:pt x="109" y="146"/>
                    <a:pt x="139" y="176"/>
                    <a:pt x="157" y="176"/>
                  </a:cubicBezTo>
                  <a:cubicBezTo>
                    <a:pt x="161" y="176"/>
                    <a:pt x="165" y="175"/>
                    <a:pt x="168" y="172"/>
                  </a:cubicBezTo>
                  <a:cubicBezTo>
                    <a:pt x="185" y="172"/>
                    <a:pt x="151" y="122"/>
                    <a:pt x="101" y="72"/>
                  </a:cubicBezTo>
                  <a:cubicBezTo>
                    <a:pt x="73" y="31"/>
                    <a:pt x="35" y="1"/>
                    <a:pt x="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3" name="Google Shape;1473;p35"/>
            <p:cNvSpPr/>
            <p:nvPr/>
          </p:nvSpPr>
          <p:spPr>
            <a:xfrm>
              <a:off x="1095610" y="4636427"/>
              <a:ext cx="8626" cy="3688"/>
            </a:xfrm>
            <a:custGeom>
              <a:rect b="b" l="l" r="r" t="t"/>
              <a:pathLst>
                <a:path extrusionOk="0" h="115" w="269">
                  <a:moveTo>
                    <a:pt x="80" y="0"/>
                  </a:moveTo>
                  <a:cubicBezTo>
                    <a:pt x="33" y="0"/>
                    <a:pt x="1" y="20"/>
                    <a:pt x="1" y="31"/>
                  </a:cubicBezTo>
                  <a:cubicBezTo>
                    <a:pt x="18" y="48"/>
                    <a:pt x="68" y="48"/>
                    <a:pt x="135" y="65"/>
                  </a:cubicBezTo>
                  <a:cubicBezTo>
                    <a:pt x="201" y="81"/>
                    <a:pt x="252" y="115"/>
                    <a:pt x="252" y="115"/>
                  </a:cubicBezTo>
                  <a:cubicBezTo>
                    <a:pt x="268" y="98"/>
                    <a:pt x="235" y="48"/>
                    <a:pt x="151" y="14"/>
                  </a:cubicBezTo>
                  <a:cubicBezTo>
                    <a:pt x="125" y="4"/>
                    <a:pt x="101" y="0"/>
                    <a:pt x="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4" name="Google Shape;1474;p35"/>
            <p:cNvSpPr/>
            <p:nvPr/>
          </p:nvSpPr>
          <p:spPr>
            <a:xfrm>
              <a:off x="1084899" y="4633797"/>
              <a:ext cx="4874" cy="2437"/>
            </a:xfrm>
            <a:custGeom>
              <a:rect b="b" l="l" r="r" t="t"/>
              <a:pathLst>
                <a:path extrusionOk="0" h="76" w="152">
                  <a:moveTo>
                    <a:pt x="38" y="0"/>
                  </a:moveTo>
                  <a:cubicBezTo>
                    <a:pt x="26" y="0"/>
                    <a:pt x="17" y="5"/>
                    <a:pt x="17" y="13"/>
                  </a:cubicBezTo>
                  <a:cubicBezTo>
                    <a:pt x="1" y="30"/>
                    <a:pt x="34" y="46"/>
                    <a:pt x="68" y="63"/>
                  </a:cubicBezTo>
                  <a:cubicBezTo>
                    <a:pt x="84" y="71"/>
                    <a:pt x="101" y="76"/>
                    <a:pt x="114" y="76"/>
                  </a:cubicBezTo>
                  <a:cubicBezTo>
                    <a:pt x="126" y="76"/>
                    <a:pt x="134" y="71"/>
                    <a:pt x="134" y="63"/>
                  </a:cubicBezTo>
                  <a:cubicBezTo>
                    <a:pt x="151" y="63"/>
                    <a:pt x="118" y="30"/>
                    <a:pt x="84" y="13"/>
                  </a:cubicBezTo>
                  <a:cubicBezTo>
                    <a:pt x="68" y="5"/>
                    <a:pt x="51" y="0"/>
                    <a:pt x="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5" name="Google Shape;1475;p35"/>
            <p:cNvSpPr/>
            <p:nvPr/>
          </p:nvSpPr>
          <p:spPr>
            <a:xfrm>
              <a:off x="1248315" y="4620265"/>
              <a:ext cx="263114" cy="64424"/>
            </a:xfrm>
            <a:custGeom>
              <a:rect b="b" l="l" r="r" t="t"/>
              <a:pathLst>
                <a:path extrusionOk="0" h="2009" w="8205">
                  <a:moveTo>
                    <a:pt x="68" y="0"/>
                  </a:moveTo>
                  <a:lnTo>
                    <a:pt x="1" y="1671"/>
                  </a:lnTo>
                  <a:lnTo>
                    <a:pt x="285" y="1705"/>
                  </a:lnTo>
                  <a:cubicBezTo>
                    <a:pt x="1212" y="1782"/>
                    <a:pt x="4385" y="2008"/>
                    <a:pt x="6164" y="2008"/>
                  </a:cubicBezTo>
                  <a:cubicBezTo>
                    <a:pt x="6693" y="2008"/>
                    <a:pt x="7098" y="1988"/>
                    <a:pt x="7286" y="1939"/>
                  </a:cubicBezTo>
                  <a:cubicBezTo>
                    <a:pt x="8205" y="1688"/>
                    <a:pt x="4479" y="719"/>
                    <a:pt x="4479" y="719"/>
                  </a:cubicBezTo>
                  <a:lnTo>
                    <a:pt x="4495" y="318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35"/>
            <p:cNvSpPr/>
            <p:nvPr/>
          </p:nvSpPr>
          <p:spPr>
            <a:xfrm>
              <a:off x="1248860" y="4632547"/>
              <a:ext cx="50923" cy="41880"/>
            </a:xfrm>
            <a:custGeom>
              <a:rect b="b" l="l" r="r" t="t"/>
              <a:pathLst>
                <a:path extrusionOk="0" h="1306" w="1588">
                  <a:moveTo>
                    <a:pt x="103" y="0"/>
                  </a:moveTo>
                  <a:cubicBezTo>
                    <a:pt x="80" y="0"/>
                    <a:pt x="57" y="1"/>
                    <a:pt x="34" y="2"/>
                  </a:cubicBezTo>
                  <a:lnTo>
                    <a:pt x="1" y="1222"/>
                  </a:lnTo>
                  <a:lnTo>
                    <a:pt x="1588" y="1305"/>
                  </a:lnTo>
                  <a:cubicBezTo>
                    <a:pt x="1538" y="937"/>
                    <a:pt x="1337" y="587"/>
                    <a:pt x="1053" y="353"/>
                  </a:cubicBezTo>
                  <a:cubicBezTo>
                    <a:pt x="787" y="118"/>
                    <a:pt x="447" y="0"/>
                    <a:pt x="103" y="0"/>
                  </a:cubicBezTo>
                  <a:close/>
                </a:path>
              </a:pathLst>
            </a:custGeom>
            <a:solidFill>
              <a:schemeClr val="lt1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7" name="Google Shape;1477;p35"/>
            <p:cNvSpPr/>
            <p:nvPr/>
          </p:nvSpPr>
          <p:spPr>
            <a:xfrm>
              <a:off x="1248315" y="4660990"/>
              <a:ext cx="243841" cy="23057"/>
            </a:xfrm>
            <a:custGeom>
              <a:rect b="b" l="l" r="r" t="t"/>
              <a:pathLst>
                <a:path extrusionOk="0" h="719" w="7604">
                  <a:moveTo>
                    <a:pt x="6300" y="0"/>
                  </a:moveTo>
                  <a:cubicBezTo>
                    <a:pt x="6033" y="0"/>
                    <a:pt x="5882" y="552"/>
                    <a:pt x="5882" y="552"/>
                  </a:cubicBezTo>
                  <a:lnTo>
                    <a:pt x="18" y="301"/>
                  </a:lnTo>
                  <a:lnTo>
                    <a:pt x="1" y="401"/>
                  </a:lnTo>
                  <a:cubicBezTo>
                    <a:pt x="1511" y="583"/>
                    <a:pt x="4316" y="718"/>
                    <a:pt x="6012" y="718"/>
                  </a:cubicBezTo>
                  <a:cubicBezTo>
                    <a:pt x="6813" y="718"/>
                    <a:pt x="7366" y="688"/>
                    <a:pt x="7419" y="619"/>
                  </a:cubicBezTo>
                  <a:cubicBezTo>
                    <a:pt x="7603" y="418"/>
                    <a:pt x="6300" y="0"/>
                    <a:pt x="6300" y="0"/>
                  </a:cubicBezTo>
                  <a:close/>
                </a:path>
              </a:pathLst>
            </a:custGeom>
            <a:solidFill>
              <a:schemeClr val="lt1">
                <a:alpha val="334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8" name="Google Shape;1478;p35"/>
            <p:cNvSpPr/>
            <p:nvPr/>
          </p:nvSpPr>
          <p:spPr>
            <a:xfrm>
              <a:off x="1246712" y="4670643"/>
              <a:ext cx="237396" cy="8594"/>
            </a:xfrm>
            <a:custGeom>
              <a:rect b="b" l="l" r="r" t="t"/>
              <a:pathLst>
                <a:path extrusionOk="0" h="268" w="7403">
                  <a:moveTo>
                    <a:pt x="1" y="0"/>
                  </a:moveTo>
                  <a:cubicBezTo>
                    <a:pt x="17" y="0"/>
                    <a:pt x="51" y="17"/>
                    <a:pt x="68" y="17"/>
                  </a:cubicBezTo>
                  <a:lnTo>
                    <a:pt x="285" y="34"/>
                  </a:lnTo>
                  <a:cubicBezTo>
                    <a:pt x="502" y="50"/>
                    <a:pt x="769" y="67"/>
                    <a:pt x="1087" y="84"/>
                  </a:cubicBezTo>
                  <a:cubicBezTo>
                    <a:pt x="1772" y="134"/>
                    <a:pt x="2708" y="184"/>
                    <a:pt x="3727" y="217"/>
                  </a:cubicBezTo>
                  <a:cubicBezTo>
                    <a:pt x="4763" y="267"/>
                    <a:pt x="5698" y="267"/>
                    <a:pt x="6383" y="267"/>
                  </a:cubicBezTo>
                  <a:lnTo>
                    <a:pt x="7185" y="267"/>
                  </a:lnTo>
                  <a:lnTo>
                    <a:pt x="7403" y="251"/>
                  </a:lnTo>
                  <a:lnTo>
                    <a:pt x="7185" y="234"/>
                  </a:lnTo>
                  <a:lnTo>
                    <a:pt x="6383" y="234"/>
                  </a:lnTo>
                  <a:cubicBezTo>
                    <a:pt x="5698" y="217"/>
                    <a:pt x="4763" y="201"/>
                    <a:pt x="3743" y="167"/>
                  </a:cubicBezTo>
                  <a:cubicBezTo>
                    <a:pt x="2708" y="134"/>
                    <a:pt x="1772" y="84"/>
                    <a:pt x="1087" y="50"/>
                  </a:cubicBezTo>
                  <a:lnTo>
                    <a:pt x="285" y="17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9" name="Google Shape;1479;p35"/>
            <p:cNvSpPr/>
            <p:nvPr/>
          </p:nvSpPr>
          <p:spPr>
            <a:xfrm>
              <a:off x="1436936" y="4658842"/>
              <a:ext cx="14495" cy="21998"/>
            </a:xfrm>
            <a:custGeom>
              <a:rect b="b" l="l" r="r" t="t"/>
              <a:pathLst>
                <a:path extrusionOk="0" h="686" w="452">
                  <a:moveTo>
                    <a:pt x="451" y="0"/>
                  </a:moveTo>
                  <a:cubicBezTo>
                    <a:pt x="167" y="117"/>
                    <a:pt x="0" y="385"/>
                    <a:pt x="0" y="686"/>
                  </a:cubicBezTo>
                  <a:cubicBezTo>
                    <a:pt x="34" y="552"/>
                    <a:pt x="101" y="418"/>
                    <a:pt x="167" y="301"/>
                  </a:cubicBezTo>
                  <a:cubicBezTo>
                    <a:pt x="251" y="201"/>
                    <a:pt x="334" y="101"/>
                    <a:pt x="45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0" name="Google Shape;1480;p35"/>
            <p:cNvSpPr/>
            <p:nvPr/>
          </p:nvSpPr>
          <p:spPr>
            <a:xfrm>
              <a:off x="1395665" y="4646528"/>
              <a:ext cx="8626" cy="11801"/>
            </a:xfrm>
            <a:custGeom>
              <a:rect b="b" l="l" r="r" t="t"/>
              <a:pathLst>
                <a:path extrusionOk="0" h="368" w="269">
                  <a:moveTo>
                    <a:pt x="251" y="0"/>
                  </a:moveTo>
                  <a:cubicBezTo>
                    <a:pt x="235" y="0"/>
                    <a:pt x="185" y="67"/>
                    <a:pt x="118" y="167"/>
                  </a:cubicBezTo>
                  <a:cubicBezTo>
                    <a:pt x="34" y="268"/>
                    <a:pt x="1" y="351"/>
                    <a:pt x="17" y="368"/>
                  </a:cubicBezTo>
                  <a:cubicBezTo>
                    <a:pt x="17" y="368"/>
                    <a:pt x="84" y="301"/>
                    <a:pt x="151" y="201"/>
                  </a:cubicBezTo>
                  <a:cubicBezTo>
                    <a:pt x="218" y="100"/>
                    <a:pt x="268" y="17"/>
                    <a:pt x="25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1" name="Google Shape;1481;p35"/>
            <p:cNvSpPr/>
            <p:nvPr/>
          </p:nvSpPr>
          <p:spPr>
            <a:xfrm>
              <a:off x="1384410" y="4644283"/>
              <a:ext cx="9684" cy="7632"/>
            </a:xfrm>
            <a:custGeom>
              <a:rect b="b" l="l" r="r" t="t"/>
              <a:pathLst>
                <a:path extrusionOk="0" h="238" w="302">
                  <a:moveTo>
                    <a:pt x="281" y="0"/>
                  </a:moveTo>
                  <a:cubicBezTo>
                    <a:pt x="267" y="0"/>
                    <a:pt x="207" y="44"/>
                    <a:pt x="134" y="87"/>
                  </a:cubicBezTo>
                  <a:cubicBezTo>
                    <a:pt x="51" y="154"/>
                    <a:pt x="1" y="221"/>
                    <a:pt x="1" y="237"/>
                  </a:cubicBezTo>
                  <a:cubicBezTo>
                    <a:pt x="18" y="237"/>
                    <a:pt x="84" y="204"/>
                    <a:pt x="168" y="137"/>
                  </a:cubicBezTo>
                  <a:cubicBezTo>
                    <a:pt x="251" y="70"/>
                    <a:pt x="302" y="3"/>
                    <a:pt x="285" y="3"/>
                  </a:cubicBezTo>
                  <a:cubicBezTo>
                    <a:pt x="285" y="1"/>
                    <a:pt x="284" y="0"/>
                    <a:pt x="2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35"/>
            <p:cNvSpPr/>
            <p:nvPr/>
          </p:nvSpPr>
          <p:spPr>
            <a:xfrm>
              <a:off x="1375848" y="4628827"/>
              <a:ext cx="16643" cy="2565"/>
            </a:xfrm>
            <a:custGeom>
              <a:rect b="b" l="l" r="r" t="t"/>
              <a:pathLst>
                <a:path extrusionOk="0" h="80" w="519">
                  <a:moveTo>
                    <a:pt x="0" y="1"/>
                  </a:moveTo>
                  <a:lnTo>
                    <a:pt x="0" y="1"/>
                  </a:lnTo>
                  <a:cubicBezTo>
                    <a:pt x="94" y="53"/>
                    <a:pt x="202" y="79"/>
                    <a:pt x="313" y="79"/>
                  </a:cubicBezTo>
                  <a:cubicBezTo>
                    <a:pt x="381" y="79"/>
                    <a:pt x="450" y="70"/>
                    <a:pt x="518" y="51"/>
                  </a:cubicBezTo>
                  <a:cubicBezTo>
                    <a:pt x="335" y="34"/>
                    <a:pt x="168" y="18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3" name="Google Shape;1483;p35"/>
            <p:cNvSpPr/>
            <p:nvPr/>
          </p:nvSpPr>
          <p:spPr>
            <a:xfrm>
              <a:off x="1401021" y="4633797"/>
              <a:ext cx="27354" cy="14911"/>
            </a:xfrm>
            <a:custGeom>
              <a:rect b="b" l="l" r="r" t="t"/>
              <a:pathLst>
                <a:path extrusionOk="0" h="465" w="853">
                  <a:moveTo>
                    <a:pt x="572" y="58"/>
                  </a:moveTo>
                  <a:cubicBezTo>
                    <a:pt x="640" y="58"/>
                    <a:pt x="711" y="74"/>
                    <a:pt x="769" y="113"/>
                  </a:cubicBezTo>
                  <a:cubicBezTo>
                    <a:pt x="803" y="147"/>
                    <a:pt x="786" y="197"/>
                    <a:pt x="736" y="230"/>
                  </a:cubicBezTo>
                  <a:cubicBezTo>
                    <a:pt x="686" y="247"/>
                    <a:pt x="636" y="264"/>
                    <a:pt x="586" y="280"/>
                  </a:cubicBezTo>
                  <a:cubicBezTo>
                    <a:pt x="485" y="314"/>
                    <a:pt x="385" y="330"/>
                    <a:pt x="285" y="347"/>
                  </a:cubicBezTo>
                  <a:cubicBezTo>
                    <a:pt x="207" y="363"/>
                    <a:pt x="140" y="367"/>
                    <a:pt x="91" y="370"/>
                  </a:cubicBezTo>
                  <a:lnTo>
                    <a:pt x="91" y="370"/>
                  </a:lnTo>
                  <a:cubicBezTo>
                    <a:pt x="115" y="319"/>
                    <a:pt x="143" y="272"/>
                    <a:pt x="185" y="230"/>
                  </a:cubicBezTo>
                  <a:cubicBezTo>
                    <a:pt x="251" y="147"/>
                    <a:pt x="335" y="96"/>
                    <a:pt x="435" y="80"/>
                  </a:cubicBezTo>
                  <a:cubicBezTo>
                    <a:pt x="477" y="66"/>
                    <a:pt x="524" y="58"/>
                    <a:pt x="572" y="58"/>
                  </a:cubicBezTo>
                  <a:close/>
                  <a:moveTo>
                    <a:pt x="554" y="1"/>
                  </a:moveTo>
                  <a:cubicBezTo>
                    <a:pt x="400" y="1"/>
                    <a:pt x="248" y="68"/>
                    <a:pt x="151" y="197"/>
                  </a:cubicBezTo>
                  <a:cubicBezTo>
                    <a:pt x="103" y="244"/>
                    <a:pt x="71" y="307"/>
                    <a:pt x="53" y="371"/>
                  </a:cubicBezTo>
                  <a:lnTo>
                    <a:pt x="53" y="371"/>
                  </a:lnTo>
                  <a:cubicBezTo>
                    <a:pt x="20" y="372"/>
                    <a:pt x="1" y="374"/>
                    <a:pt x="1" y="380"/>
                  </a:cubicBezTo>
                  <a:cubicBezTo>
                    <a:pt x="17" y="383"/>
                    <a:pt x="34" y="386"/>
                    <a:pt x="51" y="388"/>
                  </a:cubicBezTo>
                  <a:lnTo>
                    <a:pt x="51" y="388"/>
                  </a:lnTo>
                  <a:cubicBezTo>
                    <a:pt x="49" y="416"/>
                    <a:pt x="35" y="433"/>
                    <a:pt x="51" y="464"/>
                  </a:cubicBezTo>
                  <a:cubicBezTo>
                    <a:pt x="61" y="439"/>
                    <a:pt x="71" y="415"/>
                    <a:pt x="81" y="391"/>
                  </a:cubicBezTo>
                  <a:lnTo>
                    <a:pt x="81" y="391"/>
                  </a:lnTo>
                  <a:cubicBezTo>
                    <a:pt x="154" y="397"/>
                    <a:pt x="224" y="397"/>
                    <a:pt x="285" y="397"/>
                  </a:cubicBezTo>
                  <a:cubicBezTo>
                    <a:pt x="385" y="380"/>
                    <a:pt x="485" y="364"/>
                    <a:pt x="586" y="330"/>
                  </a:cubicBezTo>
                  <a:cubicBezTo>
                    <a:pt x="652" y="314"/>
                    <a:pt x="719" y="297"/>
                    <a:pt x="769" y="264"/>
                  </a:cubicBezTo>
                  <a:cubicBezTo>
                    <a:pt x="803" y="247"/>
                    <a:pt x="820" y="213"/>
                    <a:pt x="836" y="180"/>
                  </a:cubicBezTo>
                  <a:cubicBezTo>
                    <a:pt x="853" y="147"/>
                    <a:pt x="836" y="96"/>
                    <a:pt x="803" y="63"/>
                  </a:cubicBezTo>
                  <a:cubicBezTo>
                    <a:pt x="725" y="21"/>
                    <a:pt x="640" y="1"/>
                    <a:pt x="55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4" name="Google Shape;1484;p35"/>
            <p:cNvSpPr/>
            <p:nvPr/>
          </p:nvSpPr>
          <p:spPr>
            <a:xfrm>
              <a:off x="1391914" y="4628827"/>
              <a:ext cx="13436" cy="17733"/>
            </a:xfrm>
            <a:custGeom>
              <a:rect b="b" l="l" r="r" t="t"/>
              <a:pathLst>
                <a:path extrusionOk="0" h="553" w="419">
                  <a:moveTo>
                    <a:pt x="101" y="1"/>
                  </a:moveTo>
                  <a:cubicBezTo>
                    <a:pt x="34" y="1"/>
                    <a:pt x="1" y="68"/>
                    <a:pt x="1" y="118"/>
                  </a:cubicBezTo>
                  <a:cubicBezTo>
                    <a:pt x="17" y="168"/>
                    <a:pt x="34" y="218"/>
                    <a:pt x="51" y="251"/>
                  </a:cubicBezTo>
                  <a:cubicBezTo>
                    <a:pt x="84" y="318"/>
                    <a:pt x="134" y="368"/>
                    <a:pt x="185" y="435"/>
                  </a:cubicBezTo>
                  <a:cubicBezTo>
                    <a:pt x="218" y="485"/>
                    <a:pt x="268" y="519"/>
                    <a:pt x="335" y="552"/>
                  </a:cubicBezTo>
                  <a:cubicBezTo>
                    <a:pt x="335" y="535"/>
                    <a:pt x="285" y="502"/>
                    <a:pt x="201" y="402"/>
                  </a:cubicBezTo>
                  <a:cubicBezTo>
                    <a:pt x="168" y="352"/>
                    <a:pt x="118" y="285"/>
                    <a:pt x="101" y="235"/>
                  </a:cubicBezTo>
                  <a:cubicBezTo>
                    <a:pt x="51" y="168"/>
                    <a:pt x="34" y="68"/>
                    <a:pt x="101" y="51"/>
                  </a:cubicBezTo>
                  <a:cubicBezTo>
                    <a:pt x="185" y="51"/>
                    <a:pt x="251" y="118"/>
                    <a:pt x="285" y="168"/>
                  </a:cubicBezTo>
                  <a:cubicBezTo>
                    <a:pt x="335" y="235"/>
                    <a:pt x="352" y="302"/>
                    <a:pt x="368" y="368"/>
                  </a:cubicBezTo>
                  <a:cubicBezTo>
                    <a:pt x="368" y="435"/>
                    <a:pt x="368" y="485"/>
                    <a:pt x="368" y="552"/>
                  </a:cubicBezTo>
                  <a:cubicBezTo>
                    <a:pt x="402" y="502"/>
                    <a:pt x="418" y="419"/>
                    <a:pt x="402" y="352"/>
                  </a:cubicBezTo>
                  <a:cubicBezTo>
                    <a:pt x="402" y="285"/>
                    <a:pt x="368" y="218"/>
                    <a:pt x="335" y="151"/>
                  </a:cubicBezTo>
                  <a:cubicBezTo>
                    <a:pt x="285" y="68"/>
                    <a:pt x="201" y="1"/>
                    <a:pt x="1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5" name="Google Shape;1485;p35"/>
            <p:cNvSpPr/>
            <p:nvPr/>
          </p:nvSpPr>
          <p:spPr>
            <a:xfrm>
              <a:off x="1250464" y="4631104"/>
              <a:ext cx="49320" cy="42778"/>
            </a:xfrm>
            <a:custGeom>
              <a:rect b="b" l="l" r="r" t="t"/>
              <a:pathLst>
                <a:path extrusionOk="0" h="1334" w="1538">
                  <a:moveTo>
                    <a:pt x="212" y="1"/>
                  </a:moveTo>
                  <a:cubicBezTo>
                    <a:pt x="172" y="1"/>
                    <a:pt x="134" y="5"/>
                    <a:pt x="101" y="13"/>
                  </a:cubicBezTo>
                  <a:cubicBezTo>
                    <a:pt x="68" y="13"/>
                    <a:pt x="34" y="13"/>
                    <a:pt x="1" y="30"/>
                  </a:cubicBezTo>
                  <a:cubicBezTo>
                    <a:pt x="1" y="34"/>
                    <a:pt x="8" y="35"/>
                    <a:pt x="20" y="35"/>
                  </a:cubicBezTo>
                  <a:cubicBezTo>
                    <a:pt x="44" y="35"/>
                    <a:pt x="86" y="31"/>
                    <a:pt x="143" y="31"/>
                  </a:cubicBezTo>
                  <a:cubicBezTo>
                    <a:pt x="196" y="31"/>
                    <a:pt x="261" y="34"/>
                    <a:pt x="335" y="47"/>
                  </a:cubicBezTo>
                  <a:cubicBezTo>
                    <a:pt x="870" y="130"/>
                    <a:pt x="1304" y="498"/>
                    <a:pt x="1454" y="1016"/>
                  </a:cubicBezTo>
                  <a:cubicBezTo>
                    <a:pt x="1521" y="1200"/>
                    <a:pt x="1521" y="1333"/>
                    <a:pt x="1538" y="1333"/>
                  </a:cubicBezTo>
                  <a:cubicBezTo>
                    <a:pt x="1538" y="1300"/>
                    <a:pt x="1538" y="1267"/>
                    <a:pt x="1538" y="1233"/>
                  </a:cubicBezTo>
                  <a:cubicBezTo>
                    <a:pt x="1521" y="1150"/>
                    <a:pt x="1521" y="1083"/>
                    <a:pt x="1488" y="999"/>
                  </a:cubicBezTo>
                  <a:cubicBezTo>
                    <a:pt x="1354" y="464"/>
                    <a:pt x="886" y="63"/>
                    <a:pt x="335" y="13"/>
                  </a:cubicBezTo>
                  <a:cubicBezTo>
                    <a:pt x="293" y="5"/>
                    <a:pt x="251" y="1"/>
                    <a:pt x="2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6" name="Google Shape;1486;p35"/>
            <p:cNvSpPr/>
            <p:nvPr/>
          </p:nvSpPr>
          <p:spPr>
            <a:xfrm>
              <a:off x="1317966" y="4661375"/>
              <a:ext cx="41303" cy="2565"/>
            </a:xfrm>
            <a:custGeom>
              <a:rect b="b" l="l" r="r" t="t"/>
              <a:pathLst>
                <a:path extrusionOk="0" h="80" w="1288">
                  <a:moveTo>
                    <a:pt x="33" y="0"/>
                  </a:moveTo>
                  <a:cubicBezTo>
                    <a:pt x="12" y="0"/>
                    <a:pt x="1" y="2"/>
                    <a:pt x="1" y="5"/>
                  </a:cubicBezTo>
                  <a:cubicBezTo>
                    <a:pt x="244" y="54"/>
                    <a:pt x="499" y="80"/>
                    <a:pt x="752" y="80"/>
                  </a:cubicBezTo>
                  <a:cubicBezTo>
                    <a:pt x="933" y="80"/>
                    <a:pt x="1113" y="66"/>
                    <a:pt x="1288" y="38"/>
                  </a:cubicBezTo>
                  <a:cubicBezTo>
                    <a:pt x="1288" y="38"/>
                    <a:pt x="1003" y="38"/>
                    <a:pt x="653" y="22"/>
                  </a:cubicBezTo>
                  <a:cubicBezTo>
                    <a:pt x="359" y="22"/>
                    <a:pt x="118" y="0"/>
                    <a:pt x="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7" name="Google Shape;1487;p35"/>
            <p:cNvSpPr/>
            <p:nvPr/>
          </p:nvSpPr>
          <p:spPr>
            <a:xfrm>
              <a:off x="1290131" y="4660349"/>
              <a:ext cx="4297" cy="8177"/>
            </a:xfrm>
            <a:custGeom>
              <a:rect b="b" l="l" r="r" t="t"/>
              <a:pathLst>
                <a:path extrusionOk="0" h="255" w="134">
                  <a:moveTo>
                    <a:pt x="8" y="0"/>
                  </a:moveTo>
                  <a:cubicBezTo>
                    <a:pt x="5" y="0"/>
                    <a:pt x="2" y="1"/>
                    <a:pt x="0" y="4"/>
                  </a:cubicBezTo>
                  <a:cubicBezTo>
                    <a:pt x="0" y="4"/>
                    <a:pt x="34" y="54"/>
                    <a:pt x="50" y="121"/>
                  </a:cubicBezTo>
                  <a:cubicBezTo>
                    <a:pt x="84" y="187"/>
                    <a:pt x="100" y="254"/>
                    <a:pt x="117" y="254"/>
                  </a:cubicBezTo>
                  <a:cubicBezTo>
                    <a:pt x="134" y="254"/>
                    <a:pt x="134" y="187"/>
                    <a:pt x="100" y="104"/>
                  </a:cubicBezTo>
                  <a:cubicBezTo>
                    <a:pt x="71" y="46"/>
                    <a:pt x="30" y="0"/>
                    <a:pt x="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8" name="Google Shape;1488;p35"/>
            <p:cNvSpPr/>
            <p:nvPr/>
          </p:nvSpPr>
          <p:spPr>
            <a:xfrm>
              <a:off x="1279934" y="4646913"/>
              <a:ext cx="5932" cy="5676"/>
            </a:xfrm>
            <a:custGeom>
              <a:rect b="b" l="l" r="r" t="t"/>
              <a:pathLst>
                <a:path extrusionOk="0" h="177" w="185">
                  <a:moveTo>
                    <a:pt x="22" y="1"/>
                  </a:moveTo>
                  <a:cubicBezTo>
                    <a:pt x="19" y="1"/>
                    <a:pt x="17" y="2"/>
                    <a:pt x="17" y="5"/>
                  </a:cubicBezTo>
                  <a:cubicBezTo>
                    <a:pt x="1" y="5"/>
                    <a:pt x="34" y="55"/>
                    <a:pt x="67" y="105"/>
                  </a:cubicBezTo>
                  <a:cubicBezTo>
                    <a:pt x="109" y="146"/>
                    <a:pt x="150" y="176"/>
                    <a:pt x="163" y="176"/>
                  </a:cubicBezTo>
                  <a:cubicBezTo>
                    <a:pt x="166" y="176"/>
                    <a:pt x="168" y="175"/>
                    <a:pt x="168" y="172"/>
                  </a:cubicBezTo>
                  <a:cubicBezTo>
                    <a:pt x="184" y="172"/>
                    <a:pt x="151" y="122"/>
                    <a:pt x="118" y="72"/>
                  </a:cubicBezTo>
                  <a:cubicBezTo>
                    <a:pt x="76" y="30"/>
                    <a:pt x="35" y="1"/>
                    <a:pt x="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9" name="Google Shape;1489;p35"/>
            <p:cNvSpPr/>
            <p:nvPr/>
          </p:nvSpPr>
          <p:spPr>
            <a:xfrm>
              <a:off x="1265471" y="4639858"/>
              <a:ext cx="8594" cy="3624"/>
            </a:xfrm>
            <a:custGeom>
              <a:rect b="b" l="l" r="r" t="t"/>
              <a:pathLst>
                <a:path extrusionOk="0" h="113" w="268">
                  <a:moveTo>
                    <a:pt x="83" y="1"/>
                  </a:moveTo>
                  <a:cubicBezTo>
                    <a:pt x="34" y="1"/>
                    <a:pt x="1" y="13"/>
                    <a:pt x="1" y="24"/>
                  </a:cubicBezTo>
                  <a:cubicBezTo>
                    <a:pt x="1" y="41"/>
                    <a:pt x="67" y="41"/>
                    <a:pt x="134" y="58"/>
                  </a:cubicBezTo>
                  <a:cubicBezTo>
                    <a:pt x="175" y="85"/>
                    <a:pt x="216" y="112"/>
                    <a:pt x="239" y="112"/>
                  </a:cubicBezTo>
                  <a:cubicBezTo>
                    <a:pt x="244" y="112"/>
                    <a:pt x="248" y="111"/>
                    <a:pt x="251" y="108"/>
                  </a:cubicBezTo>
                  <a:cubicBezTo>
                    <a:pt x="268" y="108"/>
                    <a:pt x="218" y="41"/>
                    <a:pt x="151" y="8"/>
                  </a:cubicBezTo>
                  <a:cubicBezTo>
                    <a:pt x="126" y="3"/>
                    <a:pt x="103" y="1"/>
                    <a:pt x="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35"/>
            <p:cNvSpPr/>
            <p:nvPr/>
          </p:nvSpPr>
          <p:spPr>
            <a:xfrm>
              <a:off x="1254761" y="4637004"/>
              <a:ext cx="4842" cy="2437"/>
            </a:xfrm>
            <a:custGeom>
              <a:rect b="b" l="l" r="r" t="t"/>
              <a:pathLst>
                <a:path extrusionOk="0" h="76" w="151">
                  <a:moveTo>
                    <a:pt x="36" y="1"/>
                  </a:moveTo>
                  <a:cubicBezTo>
                    <a:pt x="21" y="1"/>
                    <a:pt x="9" y="5"/>
                    <a:pt x="0" y="13"/>
                  </a:cubicBezTo>
                  <a:cubicBezTo>
                    <a:pt x="0" y="30"/>
                    <a:pt x="17" y="47"/>
                    <a:pt x="67" y="63"/>
                  </a:cubicBezTo>
                  <a:cubicBezTo>
                    <a:pt x="84" y="72"/>
                    <a:pt x="101" y="76"/>
                    <a:pt x="113" y="76"/>
                  </a:cubicBezTo>
                  <a:cubicBezTo>
                    <a:pt x="126" y="76"/>
                    <a:pt x="134" y="72"/>
                    <a:pt x="134" y="63"/>
                  </a:cubicBezTo>
                  <a:cubicBezTo>
                    <a:pt x="151" y="47"/>
                    <a:pt x="117" y="30"/>
                    <a:pt x="84" y="13"/>
                  </a:cubicBezTo>
                  <a:cubicBezTo>
                    <a:pt x="67" y="5"/>
                    <a:pt x="50" y="1"/>
                    <a:pt x="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1" name="Google Shape;1491;p35"/>
            <p:cNvSpPr/>
            <p:nvPr/>
          </p:nvSpPr>
          <p:spPr>
            <a:xfrm>
              <a:off x="995431" y="2916422"/>
              <a:ext cx="495122" cy="1711923"/>
            </a:xfrm>
            <a:custGeom>
              <a:rect b="b" l="l" r="r" t="t"/>
              <a:pathLst>
                <a:path extrusionOk="0" h="53385" w="15440">
                  <a:moveTo>
                    <a:pt x="0" y="0"/>
                  </a:moveTo>
                  <a:lnTo>
                    <a:pt x="0" y="0"/>
                  </a:lnTo>
                  <a:cubicBezTo>
                    <a:pt x="0" y="1"/>
                    <a:pt x="6851" y="24244"/>
                    <a:pt x="6968" y="24696"/>
                  </a:cubicBezTo>
                  <a:cubicBezTo>
                    <a:pt x="7068" y="25147"/>
                    <a:pt x="1989" y="53267"/>
                    <a:pt x="1989" y="53267"/>
                  </a:cubicBezTo>
                  <a:lnTo>
                    <a:pt x="11162" y="53384"/>
                  </a:lnTo>
                  <a:cubicBezTo>
                    <a:pt x="11162" y="53384"/>
                    <a:pt x="14370" y="28889"/>
                    <a:pt x="14904" y="27703"/>
                  </a:cubicBezTo>
                  <a:cubicBezTo>
                    <a:pt x="15439" y="26517"/>
                    <a:pt x="11747" y="1972"/>
                    <a:pt x="11747" y="197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2" name="Google Shape;1492;p35"/>
            <p:cNvSpPr/>
            <p:nvPr/>
          </p:nvSpPr>
          <p:spPr>
            <a:xfrm>
              <a:off x="891468" y="2896605"/>
              <a:ext cx="555153" cy="1746204"/>
            </a:xfrm>
            <a:custGeom>
              <a:rect b="b" l="l" r="r" t="t"/>
              <a:pathLst>
                <a:path extrusionOk="0" h="54454" w="17312">
                  <a:moveTo>
                    <a:pt x="1488" y="0"/>
                  </a:moveTo>
                  <a:lnTo>
                    <a:pt x="1120" y="869"/>
                  </a:lnTo>
                  <a:cubicBezTo>
                    <a:pt x="51" y="3425"/>
                    <a:pt x="1" y="6283"/>
                    <a:pt x="987" y="8856"/>
                  </a:cubicBezTo>
                  <a:lnTo>
                    <a:pt x="8155" y="27586"/>
                  </a:lnTo>
                  <a:cubicBezTo>
                    <a:pt x="8656" y="28923"/>
                    <a:pt x="8957" y="30309"/>
                    <a:pt x="9040" y="31730"/>
                  </a:cubicBezTo>
                  <a:lnTo>
                    <a:pt x="10160" y="53952"/>
                  </a:lnTo>
                  <a:lnTo>
                    <a:pt x="17311" y="54453"/>
                  </a:lnTo>
                  <a:cubicBezTo>
                    <a:pt x="17311" y="54453"/>
                    <a:pt x="16810" y="36291"/>
                    <a:pt x="16793" y="30593"/>
                  </a:cubicBezTo>
                  <a:cubicBezTo>
                    <a:pt x="16793" y="26299"/>
                    <a:pt x="13702" y="12665"/>
                    <a:pt x="11964" y="6099"/>
                  </a:cubicBezTo>
                  <a:lnTo>
                    <a:pt x="11948" y="3509"/>
                  </a:lnTo>
                  <a:lnTo>
                    <a:pt x="148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3" name="Google Shape;1493;p35"/>
            <p:cNvSpPr/>
            <p:nvPr/>
          </p:nvSpPr>
          <p:spPr>
            <a:xfrm>
              <a:off x="1052223" y="3526154"/>
              <a:ext cx="165051" cy="1100557"/>
            </a:xfrm>
            <a:custGeom>
              <a:rect b="b" l="l" r="r" t="t"/>
              <a:pathLst>
                <a:path extrusionOk="0" h="34320" w="5147">
                  <a:moveTo>
                    <a:pt x="1" y="1"/>
                  </a:moveTo>
                  <a:cubicBezTo>
                    <a:pt x="1" y="34"/>
                    <a:pt x="17" y="68"/>
                    <a:pt x="34" y="101"/>
                  </a:cubicBezTo>
                  <a:cubicBezTo>
                    <a:pt x="51" y="151"/>
                    <a:pt x="84" y="235"/>
                    <a:pt x="117" y="352"/>
                  </a:cubicBezTo>
                  <a:cubicBezTo>
                    <a:pt x="201" y="569"/>
                    <a:pt x="318" y="886"/>
                    <a:pt x="468" y="1304"/>
                  </a:cubicBezTo>
                  <a:lnTo>
                    <a:pt x="1805" y="4829"/>
                  </a:lnTo>
                  <a:cubicBezTo>
                    <a:pt x="2373" y="6300"/>
                    <a:pt x="3041" y="8071"/>
                    <a:pt x="3777" y="10026"/>
                  </a:cubicBezTo>
                  <a:cubicBezTo>
                    <a:pt x="3910" y="10544"/>
                    <a:pt x="4011" y="11078"/>
                    <a:pt x="4061" y="11596"/>
                  </a:cubicBezTo>
                  <a:cubicBezTo>
                    <a:pt x="4111" y="12148"/>
                    <a:pt x="4161" y="12699"/>
                    <a:pt x="4211" y="13267"/>
                  </a:cubicBezTo>
                  <a:cubicBezTo>
                    <a:pt x="4311" y="14403"/>
                    <a:pt x="4378" y="15590"/>
                    <a:pt x="4445" y="16793"/>
                  </a:cubicBezTo>
                  <a:cubicBezTo>
                    <a:pt x="4712" y="21638"/>
                    <a:pt x="4846" y="26016"/>
                    <a:pt x="4963" y="29190"/>
                  </a:cubicBezTo>
                  <a:cubicBezTo>
                    <a:pt x="5013" y="30778"/>
                    <a:pt x="5063" y="32048"/>
                    <a:pt x="5080" y="32950"/>
                  </a:cubicBezTo>
                  <a:cubicBezTo>
                    <a:pt x="5097" y="33384"/>
                    <a:pt x="5113" y="33735"/>
                    <a:pt x="5113" y="33969"/>
                  </a:cubicBezTo>
                  <a:cubicBezTo>
                    <a:pt x="5130" y="34086"/>
                    <a:pt x="5130" y="34170"/>
                    <a:pt x="5130" y="34236"/>
                  </a:cubicBezTo>
                  <a:cubicBezTo>
                    <a:pt x="5130" y="34270"/>
                    <a:pt x="5130" y="34303"/>
                    <a:pt x="5147" y="34320"/>
                  </a:cubicBezTo>
                  <a:cubicBezTo>
                    <a:pt x="5147" y="34303"/>
                    <a:pt x="5147" y="34270"/>
                    <a:pt x="5147" y="34236"/>
                  </a:cubicBezTo>
                  <a:cubicBezTo>
                    <a:pt x="5147" y="34170"/>
                    <a:pt x="5147" y="34086"/>
                    <a:pt x="5147" y="33969"/>
                  </a:cubicBezTo>
                  <a:cubicBezTo>
                    <a:pt x="5147" y="33735"/>
                    <a:pt x="5147" y="33384"/>
                    <a:pt x="5147" y="32950"/>
                  </a:cubicBezTo>
                  <a:cubicBezTo>
                    <a:pt x="5113" y="32048"/>
                    <a:pt x="5097" y="30778"/>
                    <a:pt x="5063" y="29190"/>
                  </a:cubicBezTo>
                  <a:cubicBezTo>
                    <a:pt x="4980" y="26016"/>
                    <a:pt x="4863" y="21638"/>
                    <a:pt x="4595" y="16793"/>
                  </a:cubicBezTo>
                  <a:cubicBezTo>
                    <a:pt x="4529" y="15573"/>
                    <a:pt x="4445" y="14403"/>
                    <a:pt x="4345" y="13267"/>
                  </a:cubicBezTo>
                  <a:cubicBezTo>
                    <a:pt x="4311" y="12699"/>
                    <a:pt x="4244" y="12131"/>
                    <a:pt x="4194" y="11580"/>
                  </a:cubicBezTo>
                  <a:cubicBezTo>
                    <a:pt x="4144" y="11045"/>
                    <a:pt x="4044" y="10510"/>
                    <a:pt x="3910" y="9992"/>
                  </a:cubicBezTo>
                  <a:cubicBezTo>
                    <a:pt x="3158" y="8037"/>
                    <a:pt x="2473" y="6266"/>
                    <a:pt x="1889" y="4779"/>
                  </a:cubicBezTo>
                  <a:cubicBezTo>
                    <a:pt x="1320" y="3309"/>
                    <a:pt x="853" y="2123"/>
                    <a:pt x="518" y="1287"/>
                  </a:cubicBezTo>
                  <a:cubicBezTo>
                    <a:pt x="368" y="870"/>
                    <a:pt x="234" y="552"/>
                    <a:pt x="151" y="335"/>
                  </a:cubicBezTo>
                  <a:cubicBezTo>
                    <a:pt x="101" y="235"/>
                    <a:pt x="67" y="151"/>
                    <a:pt x="51" y="84"/>
                  </a:cubicBezTo>
                  <a:cubicBezTo>
                    <a:pt x="34" y="51"/>
                    <a:pt x="17" y="34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4" name="Google Shape;1494;p35"/>
            <p:cNvSpPr/>
            <p:nvPr/>
          </p:nvSpPr>
          <p:spPr>
            <a:xfrm>
              <a:off x="1293338" y="3038567"/>
              <a:ext cx="141482" cy="1008972"/>
            </a:xfrm>
            <a:custGeom>
              <a:rect b="b" l="l" r="r" t="t"/>
              <a:pathLst>
                <a:path extrusionOk="0" h="31464" w="4412">
                  <a:moveTo>
                    <a:pt x="0" y="1"/>
                  </a:moveTo>
                  <a:cubicBezTo>
                    <a:pt x="0" y="18"/>
                    <a:pt x="0" y="51"/>
                    <a:pt x="17" y="84"/>
                  </a:cubicBezTo>
                  <a:cubicBezTo>
                    <a:pt x="17" y="51"/>
                    <a:pt x="17" y="18"/>
                    <a:pt x="0" y="1"/>
                  </a:cubicBezTo>
                  <a:close/>
                  <a:moveTo>
                    <a:pt x="17" y="84"/>
                  </a:moveTo>
                  <a:cubicBezTo>
                    <a:pt x="17" y="135"/>
                    <a:pt x="34" y="218"/>
                    <a:pt x="50" y="318"/>
                  </a:cubicBezTo>
                  <a:cubicBezTo>
                    <a:pt x="84" y="536"/>
                    <a:pt x="134" y="836"/>
                    <a:pt x="201" y="1237"/>
                  </a:cubicBezTo>
                  <a:cubicBezTo>
                    <a:pt x="351" y="2039"/>
                    <a:pt x="552" y="3192"/>
                    <a:pt x="802" y="4596"/>
                  </a:cubicBezTo>
                  <a:cubicBezTo>
                    <a:pt x="1320" y="7436"/>
                    <a:pt x="2039" y="11363"/>
                    <a:pt x="2824" y="15674"/>
                  </a:cubicBezTo>
                  <a:cubicBezTo>
                    <a:pt x="3225" y="17846"/>
                    <a:pt x="3609" y="19901"/>
                    <a:pt x="3960" y="21772"/>
                  </a:cubicBezTo>
                  <a:cubicBezTo>
                    <a:pt x="4044" y="22240"/>
                    <a:pt x="4127" y="22708"/>
                    <a:pt x="4211" y="23142"/>
                  </a:cubicBezTo>
                  <a:cubicBezTo>
                    <a:pt x="4261" y="23577"/>
                    <a:pt x="4294" y="24011"/>
                    <a:pt x="4278" y="24445"/>
                  </a:cubicBezTo>
                  <a:cubicBezTo>
                    <a:pt x="4278" y="25298"/>
                    <a:pt x="4278" y="26083"/>
                    <a:pt x="4278" y="26801"/>
                  </a:cubicBezTo>
                  <a:cubicBezTo>
                    <a:pt x="4294" y="28238"/>
                    <a:pt x="4294" y="29408"/>
                    <a:pt x="4311" y="30227"/>
                  </a:cubicBezTo>
                  <a:cubicBezTo>
                    <a:pt x="4311" y="30611"/>
                    <a:pt x="4311" y="30928"/>
                    <a:pt x="4328" y="31146"/>
                  </a:cubicBezTo>
                  <a:cubicBezTo>
                    <a:pt x="4328" y="31246"/>
                    <a:pt x="4328" y="31329"/>
                    <a:pt x="4328" y="31396"/>
                  </a:cubicBezTo>
                  <a:cubicBezTo>
                    <a:pt x="4328" y="31413"/>
                    <a:pt x="4328" y="31446"/>
                    <a:pt x="4328" y="31463"/>
                  </a:cubicBezTo>
                  <a:cubicBezTo>
                    <a:pt x="4345" y="31446"/>
                    <a:pt x="4345" y="31413"/>
                    <a:pt x="4345" y="31396"/>
                  </a:cubicBezTo>
                  <a:cubicBezTo>
                    <a:pt x="4345" y="31329"/>
                    <a:pt x="4345" y="31246"/>
                    <a:pt x="4345" y="31146"/>
                  </a:cubicBezTo>
                  <a:cubicBezTo>
                    <a:pt x="4345" y="30928"/>
                    <a:pt x="4361" y="30611"/>
                    <a:pt x="4361" y="30210"/>
                  </a:cubicBezTo>
                  <a:cubicBezTo>
                    <a:pt x="4361" y="29408"/>
                    <a:pt x="4378" y="28238"/>
                    <a:pt x="4378" y="26801"/>
                  </a:cubicBezTo>
                  <a:cubicBezTo>
                    <a:pt x="4395" y="26083"/>
                    <a:pt x="4395" y="25298"/>
                    <a:pt x="4395" y="24445"/>
                  </a:cubicBezTo>
                  <a:cubicBezTo>
                    <a:pt x="4411" y="24011"/>
                    <a:pt x="4395" y="23560"/>
                    <a:pt x="4345" y="23126"/>
                  </a:cubicBezTo>
                  <a:cubicBezTo>
                    <a:pt x="4261" y="22674"/>
                    <a:pt x="4178" y="22223"/>
                    <a:pt x="4094" y="21755"/>
                  </a:cubicBezTo>
                  <a:cubicBezTo>
                    <a:pt x="3743" y="19884"/>
                    <a:pt x="3359" y="17812"/>
                    <a:pt x="2974" y="15657"/>
                  </a:cubicBezTo>
                  <a:cubicBezTo>
                    <a:pt x="2156" y="11329"/>
                    <a:pt x="1437" y="7420"/>
                    <a:pt x="903" y="4579"/>
                  </a:cubicBezTo>
                  <a:cubicBezTo>
                    <a:pt x="635" y="3176"/>
                    <a:pt x="418" y="2023"/>
                    <a:pt x="251" y="1221"/>
                  </a:cubicBezTo>
                  <a:cubicBezTo>
                    <a:pt x="184" y="836"/>
                    <a:pt x="117" y="536"/>
                    <a:pt x="67" y="318"/>
                  </a:cubicBezTo>
                  <a:cubicBezTo>
                    <a:pt x="50" y="218"/>
                    <a:pt x="34" y="135"/>
                    <a:pt x="17" y="8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35"/>
            <p:cNvSpPr/>
            <p:nvPr/>
          </p:nvSpPr>
          <p:spPr>
            <a:xfrm>
              <a:off x="1307801" y="2985015"/>
              <a:ext cx="20940" cy="98062"/>
            </a:xfrm>
            <a:custGeom>
              <a:rect b="b" l="l" r="r" t="t"/>
              <a:pathLst>
                <a:path extrusionOk="0" h="3058" w="653">
                  <a:moveTo>
                    <a:pt x="201" y="0"/>
                  </a:moveTo>
                  <a:lnTo>
                    <a:pt x="201" y="0"/>
                  </a:lnTo>
                  <a:cubicBezTo>
                    <a:pt x="151" y="17"/>
                    <a:pt x="468" y="668"/>
                    <a:pt x="418" y="1537"/>
                  </a:cubicBezTo>
                  <a:cubicBezTo>
                    <a:pt x="385" y="2423"/>
                    <a:pt x="1" y="3041"/>
                    <a:pt x="34" y="3058"/>
                  </a:cubicBezTo>
                  <a:cubicBezTo>
                    <a:pt x="151" y="2941"/>
                    <a:pt x="234" y="2807"/>
                    <a:pt x="285" y="2657"/>
                  </a:cubicBezTo>
                  <a:cubicBezTo>
                    <a:pt x="602" y="1955"/>
                    <a:pt x="652" y="1153"/>
                    <a:pt x="418" y="418"/>
                  </a:cubicBezTo>
                  <a:cubicBezTo>
                    <a:pt x="368" y="267"/>
                    <a:pt x="301" y="117"/>
                    <a:pt x="2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6" name="Google Shape;1496;p35"/>
            <p:cNvSpPr/>
            <p:nvPr/>
          </p:nvSpPr>
          <p:spPr>
            <a:xfrm>
              <a:off x="988985" y="2966255"/>
              <a:ext cx="139365" cy="74589"/>
            </a:xfrm>
            <a:custGeom>
              <a:rect b="b" l="l" r="r" t="t"/>
              <a:pathLst>
                <a:path extrusionOk="0" h="2326" w="4346">
                  <a:moveTo>
                    <a:pt x="4328" y="0"/>
                  </a:moveTo>
                  <a:cubicBezTo>
                    <a:pt x="4278" y="284"/>
                    <a:pt x="4195" y="568"/>
                    <a:pt x="4095" y="836"/>
                  </a:cubicBezTo>
                  <a:cubicBezTo>
                    <a:pt x="3710" y="1701"/>
                    <a:pt x="2867" y="2191"/>
                    <a:pt x="2008" y="2191"/>
                  </a:cubicBezTo>
                  <a:cubicBezTo>
                    <a:pt x="1524" y="2191"/>
                    <a:pt x="1035" y="2036"/>
                    <a:pt x="619" y="1705"/>
                  </a:cubicBezTo>
                  <a:cubicBezTo>
                    <a:pt x="385" y="1521"/>
                    <a:pt x="185" y="1304"/>
                    <a:pt x="1" y="1086"/>
                  </a:cubicBezTo>
                  <a:lnTo>
                    <a:pt x="1" y="1086"/>
                  </a:lnTo>
                  <a:cubicBezTo>
                    <a:pt x="34" y="1153"/>
                    <a:pt x="68" y="1237"/>
                    <a:pt x="118" y="1304"/>
                  </a:cubicBezTo>
                  <a:cubicBezTo>
                    <a:pt x="235" y="1471"/>
                    <a:pt x="385" y="1638"/>
                    <a:pt x="552" y="1771"/>
                  </a:cubicBezTo>
                  <a:cubicBezTo>
                    <a:pt x="803" y="1989"/>
                    <a:pt x="1104" y="2139"/>
                    <a:pt x="1404" y="2223"/>
                  </a:cubicBezTo>
                  <a:cubicBezTo>
                    <a:pt x="1621" y="2292"/>
                    <a:pt x="1844" y="2325"/>
                    <a:pt x="2066" y="2325"/>
                  </a:cubicBezTo>
                  <a:cubicBezTo>
                    <a:pt x="2648" y="2325"/>
                    <a:pt x="3220" y="2095"/>
                    <a:pt x="3643" y="1671"/>
                  </a:cubicBezTo>
                  <a:cubicBezTo>
                    <a:pt x="3877" y="1437"/>
                    <a:pt x="4061" y="1170"/>
                    <a:pt x="4178" y="869"/>
                  </a:cubicBezTo>
                  <a:cubicBezTo>
                    <a:pt x="4262" y="669"/>
                    <a:pt x="4328" y="451"/>
                    <a:pt x="4345" y="234"/>
                  </a:cubicBezTo>
                  <a:cubicBezTo>
                    <a:pt x="4345" y="151"/>
                    <a:pt x="4345" y="84"/>
                    <a:pt x="43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7" name="Google Shape;1497;p35"/>
            <p:cNvSpPr/>
            <p:nvPr/>
          </p:nvSpPr>
          <p:spPr>
            <a:xfrm>
              <a:off x="1889697" y="2467477"/>
              <a:ext cx="199877" cy="231784"/>
            </a:xfrm>
            <a:custGeom>
              <a:rect b="b" l="l" r="r" t="t"/>
              <a:pathLst>
                <a:path extrusionOk="0" h="7228" w="6233">
                  <a:moveTo>
                    <a:pt x="4049" y="1"/>
                  </a:moveTo>
                  <a:cubicBezTo>
                    <a:pt x="3897" y="1"/>
                    <a:pt x="3735" y="88"/>
                    <a:pt x="3659" y="266"/>
                  </a:cubicBezTo>
                  <a:cubicBezTo>
                    <a:pt x="3475" y="634"/>
                    <a:pt x="3241" y="968"/>
                    <a:pt x="2957" y="1268"/>
                  </a:cubicBezTo>
                  <a:cubicBezTo>
                    <a:pt x="2757" y="1519"/>
                    <a:pt x="2490" y="1720"/>
                    <a:pt x="2206" y="1887"/>
                  </a:cubicBezTo>
                  <a:cubicBezTo>
                    <a:pt x="1871" y="2071"/>
                    <a:pt x="1587" y="2221"/>
                    <a:pt x="1337" y="2338"/>
                  </a:cubicBezTo>
                  <a:lnTo>
                    <a:pt x="0" y="3157"/>
                  </a:lnTo>
                  <a:lnTo>
                    <a:pt x="251" y="6816"/>
                  </a:lnTo>
                  <a:lnTo>
                    <a:pt x="1504" y="7066"/>
                  </a:lnTo>
                  <a:cubicBezTo>
                    <a:pt x="2209" y="7147"/>
                    <a:pt x="2720" y="7228"/>
                    <a:pt x="3099" y="7228"/>
                  </a:cubicBezTo>
                  <a:cubicBezTo>
                    <a:pt x="3348" y="7228"/>
                    <a:pt x="3540" y="7193"/>
                    <a:pt x="3693" y="7100"/>
                  </a:cubicBezTo>
                  <a:cubicBezTo>
                    <a:pt x="4194" y="6782"/>
                    <a:pt x="3709" y="6264"/>
                    <a:pt x="3709" y="6264"/>
                  </a:cubicBezTo>
                  <a:cubicBezTo>
                    <a:pt x="3709" y="6264"/>
                    <a:pt x="4578" y="6147"/>
                    <a:pt x="4612" y="5646"/>
                  </a:cubicBezTo>
                  <a:cubicBezTo>
                    <a:pt x="4612" y="5412"/>
                    <a:pt x="4461" y="5228"/>
                    <a:pt x="4261" y="5162"/>
                  </a:cubicBezTo>
                  <a:cubicBezTo>
                    <a:pt x="4261" y="5162"/>
                    <a:pt x="5046" y="5045"/>
                    <a:pt x="5247" y="4761"/>
                  </a:cubicBezTo>
                  <a:cubicBezTo>
                    <a:pt x="5531" y="4393"/>
                    <a:pt x="5079" y="4076"/>
                    <a:pt x="5079" y="4076"/>
                  </a:cubicBezTo>
                  <a:cubicBezTo>
                    <a:pt x="6199" y="3675"/>
                    <a:pt x="6232" y="3056"/>
                    <a:pt x="6015" y="2939"/>
                  </a:cubicBezTo>
                  <a:cubicBezTo>
                    <a:pt x="5969" y="2918"/>
                    <a:pt x="5894" y="2909"/>
                    <a:pt x="5805" y="2909"/>
                  </a:cubicBezTo>
                  <a:cubicBezTo>
                    <a:pt x="5478" y="2909"/>
                    <a:pt x="4962" y="3023"/>
                    <a:pt x="4962" y="3023"/>
                  </a:cubicBezTo>
                  <a:cubicBezTo>
                    <a:pt x="4734" y="3034"/>
                    <a:pt x="4380" y="3059"/>
                    <a:pt x="4036" y="3059"/>
                  </a:cubicBezTo>
                  <a:cubicBezTo>
                    <a:pt x="3323" y="3059"/>
                    <a:pt x="2656" y="2951"/>
                    <a:pt x="3241" y="2388"/>
                  </a:cubicBezTo>
                  <a:cubicBezTo>
                    <a:pt x="4110" y="1553"/>
                    <a:pt x="4461" y="583"/>
                    <a:pt x="4378" y="249"/>
                  </a:cubicBezTo>
                  <a:cubicBezTo>
                    <a:pt x="4336" y="84"/>
                    <a:pt x="4197" y="1"/>
                    <a:pt x="404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8" name="Google Shape;1498;p35"/>
            <p:cNvSpPr/>
            <p:nvPr/>
          </p:nvSpPr>
          <p:spPr>
            <a:xfrm>
              <a:off x="1977562" y="2569227"/>
              <a:ext cx="75038" cy="45247"/>
            </a:xfrm>
            <a:custGeom>
              <a:rect b="b" l="l" r="r" t="t"/>
              <a:pathLst>
                <a:path extrusionOk="0" h="1411" w="2340">
                  <a:moveTo>
                    <a:pt x="2005" y="0"/>
                  </a:moveTo>
                  <a:cubicBezTo>
                    <a:pt x="1788" y="50"/>
                    <a:pt x="1571" y="117"/>
                    <a:pt x="1354" y="217"/>
                  </a:cubicBezTo>
                  <a:lnTo>
                    <a:pt x="669" y="485"/>
                  </a:lnTo>
                  <a:cubicBezTo>
                    <a:pt x="518" y="535"/>
                    <a:pt x="385" y="602"/>
                    <a:pt x="251" y="685"/>
                  </a:cubicBezTo>
                  <a:cubicBezTo>
                    <a:pt x="84" y="786"/>
                    <a:pt x="0" y="986"/>
                    <a:pt x="50" y="1170"/>
                  </a:cubicBezTo>
                  <a:cubicBezTo>
                    <a:pt x="100" y="1270"/>
                    <a:pt x="184" y="1354"/>
                    <a:pt x="284" y="1370"/>
                  </a:cubicBezTo>
                  <a:cubicBezTo>
                    <a:pt x="345" y="1395"/>
                    <a:pt x="407" y="1410"/>
                    <a:pt x="468" y="1410"/>
                  </a:cubicBezTo>
                  <a:cubicBezTo>
                    <a:pt x="490" y="1410"/>
                    <a:pt x="513" y="1408"/>
                    <a:pt x="535" y="1404"/>
                  </a:cubicBezTo>
                  <a:cubicBezTo>
                    <a:pt x="685" y="1404"/>
                    <a:pt x="836" y="1387"/>
                    <a:pt x="986" y="1354"/>
                  </a:cubicBezTo>
                  <a:cubicBezTo>
                    <a:pt x="1220" y="1304"/>
                    <a:pt x="1471" y="1237"/>
                    <a:pt x="1704" y="1170"/>
                  </a:cubicBezTo>
                  <a:cubicBezTo>
                    <a:pt x="1922" y="1103"/>
                    <a:pt x="2139" y="1019"/>
                    <a:pt x="2339" y="903"/>
                  </a:cubicBezTo>
                  <a:lnTo>
                    <a:pt x="2339" y="903"/>
                  </a:lnTo>
                  <a:cubicBezTo>
                    <a:pt x="2122" y="936"/>
                    <a:pt x="1888" y="986"/>
                    <a:pt x="1671" y="1053"/>
                  </a:cubicBezTo>
                  <a:cubicBezTo>
                    <a:pt x="1471" y="1103"/>
                    <a:pt x="1220" y="1170"/>
                    <a:pt x="953" y="1203"/>
                  </a:cubicBezTo>
                  <a:cubicBezTo>
                    <a:pt x="819" y="1237"/>
                    <a:pt x="669" y="1253"/>
                    <a:pt x="535" y="1253"/>
                  </a:cubicBezTo>
                  <a:cubicBezTo>
                    <a:pt x="385" y="1253"/>
                    <a:pt x="234" y="1220"/>
                    <a:pt x="201" y="1120"/>
                  </a:cubicBezTo>
                  <a:cubicBezTo>
                    <a:pt x="184" y="1003"/>
                    <a:pt x="234" y="869"/>
                    <a:pt x="351" y="802"/>
                  </a:cubicBezTo>
                  <a:cubicBezTo>
                    <a:pt x="468" y="735"/>
                    <a:pt x="585" y="669"/>
                    <a:pt x="719" y="618"/>
                  </a:cubicBezTo>
                  <a:lnTo>
                    <a:pt x="1404" y="318"/>
                  </a:lnTo>
                  <a:cubicBezTo>
                    <a:pt x="1621" y="234"/>
                    <a:pt x="1821" y="134"/>
                    <a:pt x="2005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9" name="Google Shape;1499;p35"/>
            <p:cNvSpPr/>
            <p:nvPr/>
          </p:nvSpPr>
          <p:spPr>
            <a:xfrm>
              <a:off x="1970604" y="2610466"/>
              <a:ext cx="61089" cy="34344"/>
            </a:xfrm>
            <a:custGeom>
              <a:rect b="b" l="l" r="r" t="t"/>
              <a:pathLst>
                <a:path extrusionOk="0" h="1071" w="1905">
                  <a:moveTo>
                    <a:pt x="1303" y="1"/>
                  </a:moveTo>
                  <a:cubicBezTo>
                    <a:pt x="1119" y="1"/>
                    <a:pt x="952" y="51"/>
                    <a:pt x="802" y="118"/>
                  </a:cubicBezTo>
                  <a:cubicBezTo>
                    <a:pt x="618" y="185"/>
                    <a:pt x="451" y="268"/>
                    <a:pt x="301" y="385"/>
                  </a:cubicBezTo>
                  <a:cubicBezTo>
                    <a:pt x="201" y="435"/>
                    <a:pt x="100" y="519"/>
                    <a:pt x="50" y="636"/>
                  </a:cubicBezTo>
                  <a:cubicBezTo>
                    <a:pt x="17" y="703"/>
                    <a:pt x="0" y="769"/>
                    <a:pt x="17" y="853"/>
                  </a:cubicBezTo>
                  <a:cubicBezTo>
                    <a:pt x="50" y="937"/>
                    <a:pt x="100" y="987"/>
                    <a:pt x="184" y="1020"/>
                  </a:cubicBezTo>
                  <a:cubicBezTo>
                    <a:pt x="259" y="1052"/>
                    <a:pt x="342" y="1071"/>
                    <a:pt x="427" y="1071"/>
                  </a:cubicBezTo>
                  <a:cubicBezTo>
                    <a:pt x="473" y="1071"/>
                    <a:pt x="521" y="1065"/>
                    <a:pt x="568" y="1053"/>
                  </a:cubicBezTo>
                  <a:lnTo>
                    <a:pt x="886" y="987"/>
                  </a:lnTo>
                  <a:lnTo>
                    <a:pt x="1420" y="853"/>
                  </a:lnTo>
                  <a:cubicBezTo>
                    <a:pt x="1587" y="820"/>
                    <a:pt x="1754" y="769"/>
                    <a:pt x="1905" y="686"/>
                  </a:cubicBezTo>
                  <a:cubicBezTo>
                    <a:pt x="1738" y="686"/>
                    <a:pt x="1571" y="703"/>
                    <a:pt x="1404" y="736"/>
                  </a:cubicBezTo>
                  <a:lnTo>
                    <a:pt x="852" y="836"/>
                  </a:lnTo>
                  <a:cubicBezTo>
                    <a:pt x="720" y="860"/>
                    <a:pt x="545" y="919"/>
                    <a:pt x="401" y="919"/>
                  </a:cubicBezTo>
                  <a:cubicBezTo>
                    <a:pt x="344" y="919"/>
                    <a:pt x="293" y="910"/>
                    <a:pt x="251" y="886"/>
                  </a:cubicBezTo>
                  <a:cubicBezTo>
                    <a:pt x="167" y="853"/>
                    <a:pt x="150" y="769"/>
                    <a:pt x="184" y="703"/>
                  </a:cubicBezTo>
                  <a:cubicBezTo>
                    <a:pt x="234" y="619"/>
                    <a:pt x="301" y="552"/>
                    <a:pt x="384" y="502"/>
                  </a:cubicBezTo>
                  <a:cubicBezTo>
                    <a:pt x="535" y="402"/>
                    <a:pt x="685" y="302"/>
                    <a:pt x="852" y="218"/>
                  </a:cubicBezTo>
                  <a:cubicBezTo>
                    <a:pt x="1003" y="168"/>
                    <a:pt x="1153" y="84"/>
                    <a:pt x="1303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0" name="Google Shape;1500;p35"/>
            <p:cNvSpPr/>
            <p:nvPr/>
          </p:nvSpPr>
          <p:spPr>
            <a:xfrm>
              <a:off x="1960951" y="2632978"/>
              <a:ext cx="63237" cy="38834"/>
            </a:xfrm>
            <a:custGeom>
              <a:rect b="b" l="l" r="r" t="t"/>
              <a:pathLst>
                <a:path extrusionOk="0" h="1211" w="1972">
                  <a:moveTo>
                    <a:pt x="1972" y="1"/>
                  </a:moveTo>
                  <a:cubicBezTo>
                    <a:pt x="1788" y="1"/>
                    <a:pt x="1604" y="34"/>
                    <a:pt x="1420" y="84"/>
                  </a:cubicBezTo>
                  <a:cubicBezTo>
                    <a:pt x="1253" y="134"/>
                    <a:pt x="1053" y="184"/>
                    <a:pt x="819" y="251"/>
                  </a:cubicBezTo>
                  <a:cubicBezTo>
                    <a:pt x="719" y="301"/>
                    <a:pt x="602" y="335"/>
                    <a:pt x="485" y="385"/>
                  </a:cubicBezTo>
                  <a:cubicBezTo>
                    <a:pt x="351" y="418"/>
                    <a:pt x="217" y="485"/>
                    <a:pt x="117" y="569"/>
                  </a:cubicBezTo>
                  <a:cubicBezTo>
                    <a:pt x="50" y="636"/>
                    <a:pt x="17" y="719"/>
                    <a:pt x="0" y="803"/>
                  </a:cubicBezTo>
                  <a:cubicBezTo>
                    <a:pt x="0" y="886"/>
                    <a:pt x="34" y="970"/>
                    <a:pt x="84" y="1020"/>
                  </a:cubicBezTo>
                  <a:cubicBezTo>
                    <a:pt x="184" y="1137"/>
                    <a:pt x="318" y="1187"/>
                    <a:pt x="451" y="1204"/>
                  </a:cubicBezTo>
                  <a:cubicBezTo>
                    <a:pt x="510" y="1208"/>
                    <a:pt x="568" y="1210"/>
                    <a:pt x="626" y="1210"/>
                  </a:cubicBezTo>
                  <a:cubicBezTo>
                    <a:pt x="784" y="1210"/>
                    <a:pt x="940" y="1195"/>
                    <a:pt x="1086" y="1170"/>
                  </a:cubicBezTo>
                  <a:cubicBezTo>
                    <a:pt x="1270" y="1153"/>
                    <a:pt x="1454" y="1070"/>
                    <a:pt x="1621" y="970"/>
                  </a:cubicBezTo>
                  <a:cubicBezTo>
                    <a:pt x="1621" y="964"/>
                    <a:pt x="1615" y="962"/>
                    <a:pt x="1604" y="962"/>
                  </a:cubicBezTo>
                  <a:cubicBezTo>
                    <a:pt x="1548" y="962"/>
                    <a:pt x="1350" y="1025"/>
                    <a:pt x="1070" y="1053"/>
                  </a:cubicBezTo>
                  <a:cubicBezTo>
                    <a:pt x="969" y="1070"/>
                    <a:pt x="869" y="1078"/>
                    <a:pt x="771" y="1078"/>
                  </a:cubicBezTo>
                  <a:cubicBezTo>
                    <a:pt x="673" y="1078"/>
                    <a:pt x="577" y="1070"/>
                    <a:pt x="485" y="1053"/>
                  </a:cubicBezTo>
                  <a:cubicBezTo>
                    <a:pt x="368" y="1053"/>
                    <a:pt x="284" y="1003"/>
                    <a:pt x="217" y="936"/>
                  </a:cubicBezTo>
                  <a:cubicBezTo>
                    <a:pt x="151" y="853"/>
                    <a:pt x="151" y="752"/>
                    <a:pt x="217" y="686"/>
                  </a:cubicBezTo>
                  <a:cubicBezTo>
                    <a:pt x="318" y="619"/>
                    <a:pt x="418" y="552"/>
                    <a:pt x="535" y="519"/>
                  </a:cubicBezTo>
                  <a:lnTo>
                    <a:pt x="869" y="402"/>
                  </a:lnTo>
                  <a:cubicBezTo>
                    <a:pt x="1086" y="318"/>
                    <a:pt x="1287" y="251"/>
                    <a:pt x="1454" y="201"/>
                  </a:cubicBezTo>
                  <a:cubicBezTo>
                    <a:pt x="1638" y="151"/>
                    <a:pt x="1805" y="84"/>
                    <a:pt x="1972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1" name="Google Shape;1501;p35"/>
            <p:cNvSpPr/>
            <p:nvPr/>
          </p:nvSpPr>
          <p:spPr>
            <a:xfrm>
              <a:off x="1956109" y="2665398"/>
              <a:ext cx="51468" cy="32260"/>
            </a:xfrm>
            <a:custGeom>
              <a:rect b="b" l="l" r="r" t="t"/>
              <a:pathLst>
                <a:path extrusionOk="0" h="1006" w="1605">
                  <a:moveTo>
                    <a:pt x="1546" y="1"/>
                  </a:moveTo>
                  <a:cubicBezTo>
                    <a:pt x="1420" y="1"/>
                    <a:pt x="1027" y="72"/>
                    <a:pt x="552" y="226"/>
                  </a:cubicBezTo>
                  <a:cubicBezTo>
                    <a:pt x="402" y="259"/>
                    <a:pt x="268" y="326"/>
                    <a:pt x="168" y="427"/>
                  </a:cubicBezTo>
                  <a:cubicBezTo>
                    <a:pt x="68" y="510"/>
                    <a:pt x="1" y="644"/>
                    <a:pt x="18" y="761"/>
                  </a:cubicBezTo>
                  <a:cubicBezTo>
                    <a:pt x="18" y="861"/>
                    <a:pt x="68" y="944"/>
                    <a:pt x="151" y="978"/>
                  </a:cubicBezTo>
                  <a:cubicBezTo>
                    <a:pt x="190" y="997"/>
                    <a:pt x="218" y="1006"/>
                    <a:pt x="234" y="1006"/>
                  </a:cubicBezTo>
                  <a:cubicBezTo>
                    <a:pt x="246" y="1006"/>
                    <a:pt x="252" y="1002"/>
                    <a:pt x="252" y="995"/>
                  </a:cubicBezTo>
                  <a:cubicBezTo>
                    <a:pt x="252" y="978"/>
                    <a:pt x="118" y="928"/>
                    <a:pt x="118" y="761"/>
                  </a:cubicBezTo>
                  <a:cubicBezTo>
                    <a:pt x="135" y="677"/>
                    <a:pt x="185" y="577"/>
                    <a:pt x="252" y="527"/>
                  </a:cubicBezTo>
                  <a:cubicBezTo>
                    <a:pt x="368" y="443"/>
                    <a:pt x="485" y="393"/>
                    <a:pt x="602" y="360"/>
                  </a:cubicBezTo>
                  <a:cubicBezTo>
                    <a:pt x="1154" y="193"/>
                    <a:pt x="1605" y="59"/>
                    <a:pt x="1588" y="9"/>
                  </a:cubicBezTo>
                  <a:cubicBezTo>
                    <a:pt x="1585" y="3"/>
                    <a:pt x="1571" y="1"/>
                    <a:pt x="1546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2" name="Google Shape;1502;p35"/>
            <p:cNvSpPr/>
            <p:nvPr/>
          </p:nvSpPr>
          <p:spPr>
            <a:xfrm>
              <a:off x="1191524" y="2320063"/>
              <a:ext cx="748552" cy="477998"/>
            </a:xfrm>
            <a:custGeom>
              <a:rect b="b" l="l" r="r" t="t"/>
              <a:pathLst>
                <a:path extrusionOk="0" h="14906" w="23343">
                  <a:moveTo>
                    <a:pt x="6985" y="1"/>
                  </a:moveTo>
                  <a:lnTo>
                    <a:pt x="1" y="1337"/>
                  </a:lnTo>
                  <a:cubicBezTo>
                    <a:pt x="352" y="3610"/>
                    <a:pt x="2056" y="7536"/>
                    <a:pt x="3543" y="10962"/>
                  </a:cubicBezTo>
                  <a:cubicBezTo>
                    <a:pt x="5030" y="14370"/>
                    <a:pt x="6250" y="14855"/>
                    <a:pt x="10477" y="14905"/>
                  </a:cubicBezTo>
                  <a:cubicBezTo>
                    <a:pt x="10514" y="14905"/>
                    <a:pt x="10552" y="14905"/>
                    <a:pt x="10589" y="14905"/>
                  </a:cubicBezTo>
                  <a:cubicBezTo>
                    <a:pt x="15142" y="14905"/>
                    <a:pt x="23343" y="11931"/>
                    <a:pt x="23343" y="11931"/>
                  </a:cubicBezTo>
                  <a:lnTo>
                    <a:pt x="21755" y="6484"/>
                  </a:lnTo>
                  <a:cubicBezTo>
                    <a:pt x="21755" y="6484"/>
                    <a:pt x="12730" y="8321"/>
                    <a:pt x="10787" y="8321"/>
                  </a:cubicBezTo>
                  <a:cubicBezTo>
                    <a:pt x="10642" y="8321"/>
                    <a:pt x="10536" y="8310"/>
                    <a:pt x="10477" y="8288"/>
                  </a:cubicBezTo>
                  <a:cubicBezTo>
                    <a:pt x="9625" y="7971"/>
                    <a:pt x="8856" y="5331"/>
                    <a:pt x="8171" y="3526"/>
                  </a:cubicBezTo>
                  <a:cubicBezTo>
                    <a:pt x="8104" y="3343"/>
                    <a:pt x="6985" y="1"/>
                    <a:pt x="69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3" name="Google Shape;1503;p35"/>
            <p:cNvSpPr/>
            <p:nvPr/>
          </p:nvSpPr>
          <p:spPr>
            <a:xfrm>
              <a:off x="1246712" y="2533857"/>
              <a:ext cx="693909" cy="272766"/>
            </a:xfrm>
            <a:custGeom>
              <a:rect b="b" l="l" r="r" t="t"/>
              <a:pathLst>
                <a:path extrusionOk="0" h="8506" w="21639">
                  <a:moveTo>
                    <a:pt x="1" y="1"/>
                  </a:moveTo>
                  <a:lnTo>
                    <a:pt x="1" y="1"/>
                  </a:lnTo>
                  <a:cubicBezTo>
                    <a:pt x="34" y="84"/>
                    <a:pt x="68" y="168"/>
                    <a:pt x="101" y="251"/>
                  </a:cubicBezTo>
                  <a:cubicBezTo>
                    <a:pt x="168" y="402"/>
                    <a:pt x="251" y="652"/>
                    <a:pt x="385" y="953"/>
                  </a:cubicBezTo>
                  <a:cubicBezTo>
                    <a:pt x="652" y="1571"/>
                    <a:pt x="1037" y="2457"/>
                    <a:pt x="1605" y="3509"/>
                  </a:cubicBezTo>
                  <a:cubicBezTo>
                    <a:pt x="2173" y="4562"/>
                    <a:pt x="2925" y="5798"/>
                    <a:pt x="4094" y="6884"/>
                  </a:cubicBezTo>
                  <a:cubicBezTo>
                    <a:pt x="4713" y="7453"/>
                    <a:pt x="5431" y="7904"/>
                    <a:pt x="6216" y="8188"/>
                  </a:cubicBezTo>
                  <a:cubicBezTo>
                    <a:pt x="6634" y="8321"/>
                    <a:pt x="7068" y="8422"/>
                    <a:pt x="7503" y="8455"/>
                  </a:cubicBezTo>
                  <a:cubicBezTo>
                    <a:pt x="7794" y="8487"/>
                    <a:pt x="8092" y="8506"/>
                    <a:pt x="8389" y="8506"/>
                  </a:cubicBezTo>
                  <a:cubicBezTo>
                    <a:pt x="8551" y="8506"/>
                    <a:pt x="8713" y="8500"/>
                    <a:pt x="8873" y="8488"/>
                  </a:cubicBezTo>
                  <a:cubicBezTo>
                    <a:pt x="10694" y="8405"/>
                    <a:pt x="12398" y="7987"/>
                    <a:pt x="13936" y="7603"/>
                  </a:cubicBezTo>
                  <a:cubicBezTo>
                    <a:pt x="15456" y="7219"/>
                    <a:pt x="16843" y="6851"/>
                    <a:pt x="17979" y="6517"/>
                  </a:cubicBezTo>
                  <a:cubicBezTo>
                    <a:pt x="19132" y="6183"/>
                    <a:pt x="20051" y="5882"/>
                    <a:pt x="20669" y="5648"/>
                  </a:cubicBezTo>
                  <a:cubicBezTo>
                    <a:pt x="20987" y="5531"/>
                    <a:pt x="21221" y="5431"/>
                    <a:pt x="21388" y="5364"/>
                  </a:cubicBezTo>
                  <a:cubicBezTo>
                    <a:pt x="21471" y="5347"/>
                    <a:pt x="21555" y="5297"/>
                    <a:pt x="21638" y="5264"/>
                  </a:cubicBezTo>
                  <a:lnTo>
                    <a:pt x="21638" y="5264"/>
                  </a:lnTo>
                  <a:cubicBezTo>
                    <a:pt x="21555" y="5280"/>
                    <a:pt x="21455" y="5297"/>
                    <a:pt x="21388" y="5331"/>
                  </a:cubicBezTo>
                  <a:cubicBezTo>
                    <a:pt x="21204" y="5397"/>
                    <a:pt x="20953" y="5481"/>
                    <a:pt x="20653" y="5581"/>
                  </a:cubicBezTo>
                  <a:cubicBezTo>
                    <a:pt x="20018" y="5798"/>
                    <a:pt x="19099" y="6082"/>
                    <a:pt x="17946" y="6417"/>
                  </a:cubicBezTo>
                  <a:cubicBezTo>
                    <a:pt x="16810" y="6734"/>
                    <a:pt x="15423" y="7085"/>
                    <a:pt x="13902" y="7469"/>
                  </a:cubicBezTo>
                  <a:cubicBezTo>
                    <a:pt x="12365" y="7837"/>
                    <a:pt x="10678" y="8255"/>
                    <a:pt x="8856" y="8338"/>
                  </a:cubicBezTo>
                  <a:cubicBezTo>
                    <a:pt x="8740" y="8343"/>
                    <a:pt x="8622" y="8345"/>
                    <a:pt x="8504" y="8345"/>
                  </a:cubicBezTo>
                  <a:cubicBezTo>
                    <a:pt x="8180" y="8345"/>
                    <a:pt x="7850" y="8329"/>
                    <a:pt x="7520" y="8305"/>
                  </a:cubicBezTo>
                  <a:cubicBezTo>
                    <a:pt x="7102" y="8271"/>
                    <a:pt x="6667" y="8171"/>
                    <a:pt x="6266" y="8037"/>
                  </a:cubicBezTo>
                  <a:cubicBezTo>
                    <a:pt x="5498" y="7770"/>
                    <a:pt x="4796" y="7336"/>
                    <a:pt x="4195" y="6784"/>
                  </a:cubicBezTo>
                  <a:cubicBezTo>
                    <a:pt x="3025" y="5715"/>
                    <a:pt x="2273" y="4495"/>
                    <a:pt x="1688" y="3459"/>
                  </a:cubicBezTo>
                  <a:cubicBezTo>
                    <a:pt x="1120" y="2423"/>
                    <a:pt x="719" y="1538"/>
                    <a:pt x="452" y="936"/>
                  </a:cubicBezTo>
                  <a:cubicBezTo>
                    <a:pt x="318" y="635"/>
                    <a:pt x="201" y="402"/>
                    <a:pt x="134" y="234"/>
                  </a:cubicBezTo>
                  <a:cubicBezTo>
                    <a:pt x="101" y="151"/>
                    <a:pt x="51" y="67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4" name="Google Shape;1504;p35"/>
            <p:cNvSpPr/>
            <p:nvPr/>
          </p:nvSpPr>
          <p:spPr>
            <a:xfrm>
              <a:off x="842180" y="2179704"/>
              <a:ext cx="611399" cy="807460"/>
            </a:xfrm>
            <a:custGeom>
              <a:rect b="b" l="l" r="r" t="t"/>
              <a:pathLst>
                <a:path extrusionOk="0" h="25180" w="19066">
                  <a:moveTo>
                    <a:pt x="5548" y="0"/>
                  </a:moveTo>
                  <a:cubicBezTo>
                    <a:pt x="5548" y="0"/>
                    <a:pt x="17" y="552"/>
                    <a:pt x="1" y="6968"/>
                  </a:cubicBezTo>
                  <a:cubicBezTo>
                    <a:pt x="1" y="9975"/>
                    <a:pt x="3326" y="15806"/>
                    <a:pt x="3894" y="17243"/>
                  </a:cubicBezTo>
                  <a:cubicBezTo>
                    <a:pt x="3326" y="19048"/>
                    <a:pt x="1655" y="21872"/>
                    <a:pt x="1287" y="24027"/>
                  </a:cubicBezTo>
                  <a:lnTo>
                    <a:pt x="17043" y="25180"/>
                  </a:lnTo>
                  <a:lnTo>
                    <a:pt x="17394" y="15723"/>
                  </a:lnTo>
                  <a:lnTo>
                    <a:pt x="18096" y="11128"/>
                  </a:lnTo>
                  <a:lnTo>
                    <a:pt x="19065" y="8137"/>
                  </a:lnTo>
                  <a:cubicBezTo>
                    <a:pt x="17489" y="1127"/>
                    <a:pt x="14797" y="711"/>
                    <a:pt x="14181" y="711"/>
                  </a:cubicBezTo>
                  <a:cubicBezTo>
                    <a:pt x="14098" y="711"/>
                    <a:pt x="14053" y="719"/>
                    <a:pt x="14053" y="719"/>
                  </a:cubicBezTo>
                  <a:lnTo>
                    <a:pt x="55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5" name="Google Shape;1505;p35"/>
            <p:cNvSpPr/>
            <p:nvPr/>
          </p:nvSpPr>
          <p:spPr>
            <a:xfrm>
              <a:off x="1357088" y="2401514"/>
              <a:ext cx="71286" cy="282386"/>
            </a:xfrm>
            <a:custGeom>
              <a:rect b="b" l="l" r="r" t="t"/>
              <a:pathLst>
                <a:path extrusionOk="0" h="8806" w="2223">
                  <a:moveTo>
                    <a:pt x="34" y="1"/>
                  </a:moveTo>
                  <a:lnTo>
                    <a:pt x="34" y="1"/>
                  </a:lnTo>
                  <a:cubicBezTo>
                    <a:pt x="1" y="34"/>
                    <a:pt x="418" y="385"/>
                    <a:pt x="986" y="1036"/>
                  </a:cubicBezTo>
                  <a:cubicBezTo>
                    <a:pt x="1321" y="1404"/>
                    <a:pt x="1588" y="1838"/>
                    <a:pt x="1789" y="2290"/>
                  </a:cubicBezTo>
                  <a:cubicBezTo>
                    <a:pt x="2006" y="2874"/>
                    <a:pt x="2073" y="3493"/>
                    <a:pt x="1972" y="4094"/>
                  </a:cubicBezTo>
                  <a:cubicBezTo>
                    <a:pt x="1889" y="4696"/>
                    <a:pt x="1738" y="5314"/>
                    <a:pt x="1571" y="5899"/>
                  </a:cubicBezTo>
                  <a:cubicBezTo>
                    <a:pt x="1421" y="6383"/>
                    <a:pt x="1321" y="6884"/>
                    <a:pt x="1237" y="7402"/>
                  </a:cubicBezTo>
                  <a:cubicBezTo>
                    <a:pt x="1204" y="7737"/>
                    <a:pt x="1204" y="8087"/>
                    <a:pt x="1237" y="8438"/>
                  </a:cubicBezTo>
                  <a:cubicBezTo>
                    <a:pt x="1254" y="8555"/>
                    <a:pt x="1287" y="8689"/>
                    <a:pt x="1337" y="8806"/>
                  </a:cubicBezTo>
                  <a:cubicBezTo>
                    <a:pt x="1337" y="8672"/>
                    <a:pt x="1321" y="8555"/>
                    <a:pt x="1304" y="8422"/>
                  </a:cubicBezTo>
                  <a:cubicBezTo>
                    <a:pt x="1287" y="8087"/>
                    <a:pt x="1304" y="7753"/>
                    <a:pt x="1354" y="7419"/>
                  </a:cubicBezTo>
                  <a:cubicBezTo>
                    <a:pt x="1438" y="6918"/>
                    <a:pt x="1555" y="6417"/>
                    <a:pt x="1705" y="5932"/>
                  </a:cubicBezTo>
                  <a:cubicBezTo>
                    <a:pt x="1889" y="5347"/>
                    <a:pt x="2039" y="4729"/>
                    <a:pt x="2139" y="4111"/>
                  </a:cubicBezTo>
                  <a:cubicBezTo>
                    <a:pt x="2223" y="3476"/>
                    <a:pt x="2156" y="2841"/>
                    <a:pt x="1922" y="2239"/>
                  </a:cubicBezTo>
                  <a:cubicBezTo>
                    <a:pt x="1705" y="1772"/>
                    <a:pt x="1421" y="1337"/>
                    <a:pt x="1070" y="953"/>
                  </a:cubicBezTo>
                  <a:cubicBezTo>
                    <a:pt x="836" y="702"/>
                    <a:pt x="585" y="468"/>
                    <a:pt x="318" y="234"/>
                  </a:cubicBezTo>
                  <a:cubicBezTo>
                    <a:pt x="235" y="151"/>
                    <a:pt x="134" y="67"/>
                    <a:pt x="3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6" name="Google Shape;1506;p35"/>
            <p:cNvSpPr/>
            <p:nvPr/>
          </p:nvSpPr>
          <p:spPr>
            <a:xfrm>
              <a:off x="1270827" y="2275072"/>
              <a:ext cx="65931" cy="67566"/>
            </a:xfrm>
            <a:custGeom>
              <a:rect b="b" l="l" r="r" t="t"/>
              <a:pathLst>
                <a:path extrusionOk="0" h="2107" w="2056">
                  <a:moveTo>
                    <a:pt x="1120" y="0"/>
                  </a:moveTo>
                  <a:cubicBezTo>
                    <a:pt x="903" y="0"/>
                    <a:pt x="686" y="67"/>
                    <a:pt x="502" y="184"/>
                  </a:cubicBezTo>
                  <a:cubicBezTo>
                    <a:pt x="218" y="368"/>
                    <a:pt x="34" y="669"/>
                    <a:pt x="17" y="1020"/>
                  </a:cubicBezTo>
                  <a:cubicBezTo>
                    <a:pt x="1" y="1437"/>
                    <a:pt x="235" y="1838"/>
                    <a:pt x="619" y="2022"/>
                  </a:cubicBezTo>
                  <a:cubicBezTo>
                    <a:pt x="756" y="2079"/>
                    <a:pt x="898" y="2107"/>
                    <a:pt x="1039" y="2107"/>
                  </a:cubicBezTo>
                  <a:cubicBezTo>
                    <a:pt x="1310" y="2107"/>
                    <a:pt x="1574" y="2003"/>
                    <a:pt x="1772" y="1805"/>
                  </a:cubicBezTo>
                  <a:cubicBezTo>
                    <a:pt x="1905" y="1671"/>
                    <a:pt x="1989" y="1504"/>
                    <a:pt x="2022" y="1337"/>
                  </a:cubicBezTo>
                  <a:cubicBezTo>
                    <a:pt x="2056" y="1170"/>
                    <a:pt x="2039" y="1020"/>
                    <a:pt x="1989" y="869"/>
                  </a:cubicBezTo>
                  <a:cubicBezTo>
                    <a:pt x="1922" y="652"/>
                    <a:pt x="1772" y="468"/>
                    <a:pt x="1588" y="351"/>
                  </a:cubicBezTo>
                  <a:cubicBezTo>
                    <a:pt x="1521" y="301"/>
                    <a:pt x="1438" y="284"/>
                    <a:pt x="1354" y="284"/>
                  </a:cubicBezTo>
                  <a:cubicBezTo>
                    <a:pt x="1354" y="301"/>
                    <a:pt x="1438" y="318"/>
                    <a:pt x="1555" y="401"/>
                  </a:cubicBezTo>
                  <a:cubicBezTo>
                    <a:pt x="1722" y="535"/>
                    <a:pt x="1822" y="702"/>
                    <a:pt x="1889" y="903"/>
                  </a:cubicBezTo>
                  <a:cubicBezTo>
                    <a:pt x="1972" y="1187"/>
                    <a:pt x="1889" y="1504"/>
                    <a:pt x="1671" y="1705"/>
                  </a:cubicBezTo>
                  <a:cubicBezTo>
                    <a:pt x="1495" y="1870"/>
                    <a:pt x="1266" y="1956"/>
                    <a:pt x="1035" y="1956"/>
                  </a:cubicBezTo>
                  <a:cubicBezTo>
                    <a:pt x="917" y="1956"/>
                    <a:pt x="799" y="1934"/>
                    <a:pt x="686" y="1888"/>
                  </a:cubicBezTo>
                  <a:cubicBezTo>
                    <a:pt x="368" y="1721"/>
                    <a:pt x="151" y="1387"/>
                    <a:pt x="168" y="1020"/>
                  </a:cubicBezTo>
                  <a:cubicBezTo>
                    <a:pt x="168" y="719"/>
                    <a:pt x="318" y="435"/>
                    <a:pt x="569" y="268"/>
                  </a:cubicBezTo>
                  <a:cubicBezTo>
                    <a:pt x="736" y="151"/>
                    <a:pt x="920" y="84"/>
                    <a:pt x="1120" y="67"/>
                  </a:cubicBezTo>
                  <a:cubicBezTo>
                    <a:pt x="1204" y="67"/>
                    <a:pt x="1287" y="50"/>
                    <a:pt x="1354" y="50"/>
                  </a:cubicBezTo>
                  <a:cubicBezTo>
                    <a:pt x="1287" y="17"/>
                    <a:pt x="1204" y="0"/>
                    <a:pt x="11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7" name="Google Shape;1507;p35"/>
            <p:cNvSpPr/>
            <p:nvPr/>
          </p:nvSpPr>
          <p:spPr>
            <a:xfrm>
              <a:off x="1114914" y="2384358"/>
              <a:ext cx="65386" cy="67598"/>
            </a:xfrm>
            <a:custGeom>
              <a:rect b="b" l="l" r="r" t="t"/>
              <a:pathLst>
                <a:path extrusionOk="0" h="2108" w="2039">
                  <a:moveTo>
                    <a:pt x="1120" y="1"/>
                  </a:moveTo>
                  <a:cubicBezTo>
                    <a:pt x="886" y="1"/>
                    <a:pt x="669" y="51"/>
                    <a:pt x="485" y="185"/>
                  </a:cubicBezTo>
                  <a:cubicBezTo>
                    <a:pt x="201" y="368"/>
                    <a:pt x="17" y="669"/>
                    <a:pt x="17" y="1020"/>
                  </a:cubicBezTo>
                  <a:cubicBezTo>
                    <a:pt x="0" y="1438"/>
                    <a:pt x="234" y="1839"/>
                    <a:pt x="602" y="2023"/>
                  </a:cubicBezTo>
                  <a:cubicBezTo>
                    <a:pt x="739" y="2080"/>
                    <a:pt x="881" y="2107"/>
                    <a:pt x="1022" y="2107"/>
                  </a:cubicBezTo>
                  <a:cubicBezTo>
                    <a:pt x="1293" y="2107"/>
                    <a:pt x="1557" y="2004"/>
                    <a:pt x="1755" y="1805"/>
                  </a:cubicBezTo>
                  <a:cubicBezTo>
                    <a:pt x="1888" y="1672"/>
                    <a:pt x="1972" y="1505"/>
                    <a:pt x="2005" y="1338"/>
                  </a:cubicBezTo>
                  <a:cubicBezTo>
                    <a:pt x="2039" y="1170"/>
                    <a:pt x="2022" y="1020"/>
                    <a:pt x="1972" y="870"/>
                  </a:cubicBezTo>
                  <a:cubicBezTo>
                    <a:pt x="1905" y="652"/>
                    <a:pt x="1772" y="469"/>
                    <a:pt x="1571" y="352"/>
                  </a:cubicBezTo>
                  <a:cubicBezTo>
                    <a:pt x="1504" y="302"/>
                    <a:pt x="1437" y="285"/>
                    <a:pt x="1354" y="285"/>
                  </a:cubicBezTo>
                  <a:cubicBezTo>
                    <a:pt x="1337" y="285"/>
                    <a:pt x="1421" y="318"/>
                    <a:pt x="1538" y="402"/>
                  </a:cubicBezTo>
                  <a:cubicBezTo>
                    <a:pt x="1705" y="536"/>
                    <a:pt x="1822" y="703"/>
                    <a:pt x="1872" y="903"/>
                  </a:cubicBezTo>
                  <a:cubicBezTo>
                    <a:pt x="1955" y="1187"/>
                    <a:pt x="1872" y="1488"/>
                    <a:pt x="1655" y="1705"/>
                  </a:cubicBezTo>
                  <a:cubicBezTo>
                    <a:pt x="1489" y="1871"/>
                    <a:pt x="1257" y="1956"/>
                    <a:pt x="1022" y="1956"/>
                  </a:cubicBezTo>
                  <a:cubicBezTo>
                    <a:pt x="902" y="1956"/>
                    <a:pt x="782" y="1934"/>
                    <a:pt x="669" y="1889"/>
                  </a:cubicBezTo>
                  <a:cubicBezTo>
                    <a:pt x="351" y="1722"/>
                    <a:pt x="151" y="1388"/>
                    <a:pt x="151" y="1020"/>
                  </a:cubicBezTo>
                  <a:cubicBezTo>
                    <a:pt x="151" y="719"/>
                    <a:pt x="301" y="435"/>
                    <a:pt x="552" y="268"/>
                  </a:cubicBezTo>
                  <a:cubicBezTo>
                    <a:pt x="719" y="151"/>
                    <a:pt x="919" y="84"/>
                    <a:pt x="1120" y="51"/>
                  </a:cubicBezTo>
                  <a:cubicBezTo>
                    <a:pt x="1142" y="57"/>
                    <a:pt x="1166" y="58"/>
                    <a:pt x="1192" y="58"/>
                  </a:cubicBezTo>
                  <a:cubicBezTo>
                    <a:pt x="1242" y="58"/>
                    <a:pt x="1298" y="51"/>
                    <a:pt x="1354" y="51"/>
                  </a:cubicBezTo>
                  <a:cubicBezTo>
                    <a:pt x="1270" y="18"/>
                    <a:pt x="1203" y="1"/>
                    <a:pt x="11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8" name="Google Shape;1508;p35"/>
            <p:cNvSpPr/>
            <p:nvPr/>
          </p:nvSpPr>
          <p:spPr>
            <a:xfrm>
              <a:off x="1277272" y="2490470"/>
              <a:ext cx="65386" cy="67983"/>
            </a:xfrm>
            <a:custGeom>
              <a:rect b="b" l="l" r="r" t="t"/>
              <a:pathLst>
                <a:path extrusionOk="0" h="2120" w="2039">
                  <a:moveTo>
                    <a:pt x="1120" y="0"/>
                  </a:moveTo>
                  <a:cubicBezTo>
                    <a:pt x="902" y="0"/>
                    <a:pt x="685" y="67"/>
                    <a:pt x="501" y="184"/>
                  </a:cubicBezTo>
                  <a:cubicBezTo>
                    <a:pt x="201" y="368"/>
                    <a:pt x="34" y="685"/>
                    <a:pt x="17" y="1019"/>
                  </a:cubicBezTo>
                  <a:cubicBezTo>
                    <a:pt x="0" y="1454"/>
                    <a:pt x="234" y="1838"/>
                    <a:pt x="618" y="2039"/>
                  </a:cubicBezTo>
                  <a:cubicBezTo>
                    <a:pt x="749" y="2093"/>
                    <a:pt x="885" y="2119"/>
                    <a:pt x="1019" y="2119"/>
                  </a:cubicBezTo>
                  <a:cubicBezTo>
                    <a:pt x="1297" y="2119"/>
                    <a:pt x="1568" y="2007"/>
                    <a:pt x="1771" y="1805"/>
                  </a:cubicBezTo>
                  <a:cubicBezTo>
                    <a:pt x="1905" y="1688"/>
                    <a:pt x="1988" y="1521"/>
                    <a:pt x="2022" y="1337"/>
                  </a:cubicBezTo>
                  <a:cubicBezTo>
                    <a:pt x="2039" y="1186"/>
                    <a:pt x="2039" y="1019"/>
                    <a:pt x="1988" y="869"/>
                  </a:cubicBezTo>
                  <a:cubicBezTo>
                    <a:pt x="1922" y="668"/>
                    <a:pt x="1771" y="485"/>
                    <a:pt x="1587" y="368"/>
                  </a:cubicBezTo>
                  <a:cubicBezTo>
                    <a:pt x="1521" y="318"/>
                    <a:pt x="1437" y="284"/>
                    <a:pt x="1354" y="284"/>
                  </a:cubicBezTo>
                  <a:cubicBezTo>
                    <a:pt x="1354" y="301"/>
                    <a:pt x="1437" y="318"/>
                    <a:pt x="1554" y="418"/>
                  </a:cubicBezTo>
                  <a:cubicBezTo>
                    <a:pt x="1704" y="535"/>
                    <a:pt x="1821" y="719"/>
                    <a:pt x="1888" y="902"/>
                  </a:cubicBezTo>
                  <a:cubicBezTo>
                    <a:pt x="1972" y="1186"/>
                    <a:pt x="1888" y="1504"/>
                    <a:pt x="1671" y="1704"/>
                  </a:cubicBezTo>
                  <a:cubicBezTo>
                    <a:pt x="1494" y="1870"/>
                    <a:pt x="1266" y="1963"/>
                    <a:pt x="1034" y="1963"/>
                  </a:cubicBezTo>
                  <a:cubicBezTo>
                    <a:pt x="917" y="1963"/>
                    <a:pt x="798" y="1939"/>
                    <a:pt x="685" y="1888"/>
                  </a:cubicBezTo>
                  <a:cubicBezTo>
                    <a:pt x="351" y="1721"/>
                    <a:pt x="150" y="1387"/>
                    <a:pt x="167" y="1019"/>
                  </a:cubicBezTo>
                  <a:cubicBezTo>
                    <a:pt x="167" y="719"/>
                    <a:pt x="318" y="451"/>
                    <a:pt x="568" y="284"/>
                  </a:cubicBezTo>
                  <a:cubicBezTo>
                    <a:pt x="719" y="150"/>
                    <a:pt x="919" y="84"/>
                    <a:pt x="1120" y="67"/>
                  </a:cubicBezTo>
                  <a:cubicBezTo>
                    <a:pt x="1203" y="67"/>
                    <a:pt x="1287" y="67"/>
                    <a:pt x="1354" y="50"/>
                  </a:cubicBezTo>
                  <a:cubicBezTo>
                    <a:pt x="1287" y="17"/>
                    <a:pt x="1203" y="0"/>
                    <a:pt x="11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9" name="Google Shape;1509;p35"/>
            <p:cNvSpPr/>
            <p:nvPr/>
          </p:nvSpPr>
          <p:spPr>
            <a:xfrm>
              <a:off x="1431036" y="2585293"/>
              <a:ext cx="65386" cy="67598"/>
            </a:xfrm>
            <a:custGeom>
              <a:rect b="b" l="l" r="r" t="t"/>
              <a:pathLst>
                <a:path extrusionOk="0" h="2108" w="2039">
                  <a:moveTo>
                    <a:pt x="1120" y="1"/>
                  </a:moveTo>
                  <a:cubicBezTo>
                    <a:pt x="903" y="1"/>
                    <a:pt x="686" y="67"/>
                    <a:pt x="502" y="184"/>
                  </a:cubicBezTo>
                  <a:cubicBezTo>
                    <a:pt x="201" y="368"/>
                    <a:pt x="34" y="669"/>
                    <a:pt x="17" y="1020"/>
                  </a:cubicBezTo>
                  <a:cubicBezTo>
                    <a:pt x="0" y="1437"/>
                    <a:pt x="234" y="1838"/>
                    <a:pt x="619" y="2022"/>
                  </a:cubicBezTo>
                  <a:cubicBezTo>
                    <a:pt x="750" y="2079"/>
                    <a:pt x="891" y="2107"/>
                    <a:pt x="1031" y="2107"/>
                  </a:cubicBezTo>
                  <a:cubicBezTo>
                    <a:pt x="1303" y="2107"/>
                    <a:pt x="1573" y="2003"/>
                    <a:pt x="1772" y="1805"/>
                  </a:cubicBezTo>
                  <a:cubicBezTo>
                    <a:pt x="1905" y="1671"/>
                    <a:pt x="1989" y="1504"/>
                    <a:pt x="2022" y="1337"/>
                  </a:cubicBezTo>
                  <a:cubicBezTo>
                    <a:pt x="2039" y="1170"/>
                    <a:pt x="2039" y="1020"/>
                    <a:pt x="1989" y="869"/>
                  </a:cubicBezTo>
                  <a:cubicBezTo>
                    <a:pt x="1922" y="652"/>
                    <a:pt x="1772" y="468"/>
                    <a:pt x="1588" y="351"/>
                  </a:cubicBezTo>
                  <a:cubicBezTo>
                    <a:pt x="1521" y="301"/>
                    <a:pt x="1437" y="285"/>
                    <a:pt x="1354" y="285"/>
                  </a:cubicBezTo>
                  <a:cubicBezTo>
                    <a:pt x="1354" y="285"/>
                    <a:pt x="1437" y="318"/>
                    <a:pt x="1554" y="402"/>
                  </a:cubicBezTo>
                  <a:cubicBezTo>
                    <a:pt x="1705" y="535"/>
                    <a:pt x="1822" y="702"/>
                    <a:pt x="1872" y="903"/>
                  </a:cubicBezTo>
                  <a:cubicBezTo>
                    <a:pt x="1972" y="1187"/>
                    <a:pt x="1889" y="1504"/>
                    <a:pt x="1671" y="1705"/>
                  </a:cubicBezTo>
                  <a:cubicBezTo>
                    <a:pt x="1494" y="1871"/>
                    <a:pt x="1266" y="1956"/>
                    <a:pt x="1035" y="1956"/>
                  </a:cubicBezTo>
                  <a:cubicBezTo>
                    <a:pt x="917" y="1956"/>
                    <a:pt x="799" y="1934"/>
                    <a:pt x="686" y="1889"/>
                  </a:cubicBezTo>
                  <a:cubicBezTo>
                    <a:pt x="351" y="1722"/>
                    <a:pt x="151" y="1387"/>
                    <a:pt x="151" y="1020"/>
                  </a:cubicBezTo>
                  <a:cubicBezTo>
                    <a:pt x="168" y="719"/>
                    <a:pt x="318" y="435"/>
                    <a:pt x="552" y="268"/>
                  </a:cubicBezTo>
                  <a:cubicBezTo>
                    <a:pt x="719" y="151"/>
                    <a:pt x="919" y="84"/>
                    <a:pt x="1120" y="67"/>
                  </a:cubicBezTo>
                  <a:cubicBezTo>
                    <a:pt x="1203" y="67"/>
                    <a:pt x="1270" y="51"/>
                    <a:pt x="1354" y="51"/>
                  </a:cubicBezTo>
                  <a:cubicBezTo>
                    <a:pt x="1287" y="17"/>
                    <a:pt x="1203" y="1"/>
                    <a:pt x="11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0" name="Google Shape;1510;p35"/>
            <p:cNvSpPr/>
            <p:nvPr/>
          </p:nvSpPr>
          <p:spPr>
            <a:xfrm>
              <a:off x="955250" y="2851582"/>
              <a:ext cx="65386" cy="67983"/>
            </a:xfrm>
            <a:custGeom>
              <a:rect b="b" l="l" r="r" t="t"/>
              <a:pathLst>
                <a:path extrusionOk="0" h="2120" w="2039">
                  <a:moveTo>
                    <a:pt x="1120" y="1"/>
                  </a:moveTo>
                  <a:cubicBezTo>
                    <a:pt x="903" y="1"/>
                    <a:pt x="685" y="67"/>
                    <a:pt x="502" y="184"/>
                  </a:cubicBezTo>
                  <a:cubicBezTo>
                    <a:pt x="201" y="368"/>
                    <a:pt x="17" y="686"/>
                    <a:pt x="17" y="1020"/>
                  </a:cubicBezTo>
                  <a:cubicBezTo>
                    <a:pt x="0" y="1454"/>
                    <a:pt x="234" y="1839"/>
                    <a:pt x="618" y="2039"/>
                  </a:cubicBezTo>
                  <a:cubicBezTo>
                    <a:pt x="744" y="2094"/>
                    <a:pt x="876" y="2120"/>
                    <a:pt x="1008" y="2120"/>
                  </a:cubicBezTo>
                  <a:cubicBezTo>
                    <a:pt x="1283" y="2120"/>
                    <a:pt x="1557" y="2008"/>
                    <a:pt x="1771" y="1805"/>
                  </a:cubicBezTo>
                  <a:cubicBezTo>
                    <a:pt x="1888" y="1688"/>
                    <a:pt x="1989" y="1521"/>
                    <a:pt x="2022" y="1337"/>
                  </a:cubicBezTo>
                  <a:cubicBezTo>
                    <a:pt x="2039" y="1187"/>
                    <a:pt x="2022" y="1020"/>
                    <a:pt x="1972" y="870"/>
                  </a:cubicBezTo>
                  <a:cubicBezTo>
                    <a:pt x="1905" y="669"/>
                    <a:pt x="1771" y="485"/>
                    <a:pt x="1571" y="368"/>
                  </a:cubicBezTo>
                  <a:cubicBezTo>
                    <a:pt x="1521" y="318"/>
                    <a:pt x="1437" y="285"/>
                    <a:pt x="1354" y="285"/>
                  </a:cubicBezTo>
                  <a:cubicBezTo>
                    <a:pt x="1354" y="301"/>
                    <a:pt x="1437" y="318"/>
                    <a:pt x="1554" y="418"/>
                  </a:cubicBezTo>
                  <a:cubicBezTo>
                    <a:pt x="1705" y="535"/>
                    <a:pt x="1821" y="719"/>
                    <a:pt x="1872" y="903"/>
                  </a:cubicBezTo>
                  <a:cubicBezTo>
                    <a:pt x="1972" y="1187"/>
                    <a:pt x="1888" y="1504"/>
                    <a:pt x="1671" y="1705"/>
                  </a:cubicBezTo>
                  <a:cubicBezTo>
                    <a:pt x="1494" y="1871"/>
                    <a:pt x="1266" y="1964"/>
                    <a:pt x="1035" y="1964"/>
                  </a:cubicBezTo>
                  <a:cubicBezTo>
                    <a:pt x="917" y="1964"/>
                    <a:pt x="798" y="1940"/>
                    <a:pt x="685" y="1889"/>
                  </a:cubicBezTo>
                  <a:cubicBezTo>
                    <a:pt x="351" y="1722"/>
                    <a:pt x="151" y="1387"/>
                    <a:pt x="151" y="1020"/>
                  </a:cubicBezTo>
                  <a:cubicBezTo>
                    <a:pt x="151" y="719"/>
                    <a:pt x="301" y="452"/>
                    <a:pt x="552" y="285"/>
                  </a:cubicBezTo>
                  <a:cubicBezTo>
                    <a:pt x="719" y="151"/>
                    <a:pt x="919" y="84"/>
                    <a:pt x="1120" y="67"/>
                  </a:cubicBezTo>
                  <a:cubicBezTo>
                    <a:pt x="1203" y="67"/>
                    <a:pt x="1270" y="67"/>
                    <a:pt x="1354" y="51"/>
                  </a:cubicBezTo>
                  <a:cubicBezTo>
                    <a:pt x="1287" y="17"/>
                    <a:pt x="1203" y="1"/>
                    <a:pt x="11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1" name="Google Shape;1511;p35"/>
            <p:cNvSpPr/>
            <p:nvPr/>
          </p:nvSpPr>
          <p:spPr>
            <a:xfrm>
              <a:off x="1631426" y="2641027"/>
              <a:ext cx="65386" cy="67566"/>
            </a:xfrm>
            <a:custGeom>
              <a:rect b="b" l="l" r="r" t="t"/>
              <a:pathLst>
                <a:path extrusionOk="0" h="2107" w="2039">
                  <a:moveTo>
                    <a:pt x="1120" y="0"/>
                  </a:moveTo>
                  <a:cubicBezTo>
                    <a:pt x="903" y="0"/>
                    <a:pt x="686" y="67"/>
                    <a:pt x="502" y="184"/>
                  </a:cubicBezTo>
                  <a:cubicBezTo>
                    <a:pt x="201" y="368"/>
                    <a:pt x="34" y="685"/>
                    <a:pt x="17" y="1019"/>
                  </a:cubicBezTo>
                  <a:cubicBezTo>
                    <a:pt x="0" y="1437"/>
                    <a:pt x="234" y="1838"/>
                    <a:pt x="619" y="2022"/>
                  </a:cubicBezTo>
                  <a:cubicBezTo>
                    <a:pt x="750" y="2079"/>
                    <a:pt x="891" y="2107"/>
                    <a:pt x="1031" y="2107"/>
                  </a:cubicBezTo>
                  <a:cubicBezTo>
                    <a:pt x="1303" y="2107"/>
                    <a:pt x="1573" y="2003"/>
                    <a:pt x="1772" y="1805"/>
                  </a:cubicBezTo>
                  <a:cubicBezTo>
                    <a:pt x="1905" y="1671"/>
                    <a:pt x="1989" y="1521"/>
                    <a:pt x="2022" y="1337"/>
                  </a:cubicBezTo>
                  <a:cubicBezTo>
                    <a:pt x="2039" y="1170"/>
                    <a:pt x="2022" y="1019"/>
                    <a:pt x="1972" y="869"/>
                  </a:cubicBezTo>
                  <a:cubicBezTo>
                    <a:pt x="1905" y="652"/>
                    <a:pt x="1772" y="468"/>
                    <a:pt x="1588" y="351"/>
                  </a:cubicBezTo>
                  <a:cubicBezTo>
                    <a:pt x="1521" y="301"/>
                    <a:pt x="1437" y="284"/>
                    <a:pt x="1354" y="284"/>
                  </a:cubicBezTo>
                  <a:cubicBezTo>
                    <a:pt x="1354" y="301"/>
                    <a:pt x="1437" y="318"/>
                    <a:pt x="1554" y="401"/>
                  </a:cubicBezTo>
                  <a:cubicBezTo>
                    <a:pt x="1705" y="535"/>
                    <a:pt x="1822" y="702"/>
                    <a:pt x="1872" y="902"/>
                  </a:cubicBezTo>
                  <a:cubicBezTo>
                    <a:pt x="1972" y="1187"/>
                    <a:pt x="1889" y="1504"/>
                    <a:pt x="1671" y="1704"/>
                  </a:cubicBezTo>
                  <a:cubicBezTo>
                    <a:pt x="1494" y="1870"/>
                    <a:pt x="1266" y="1956"/>
                    <a:pt x="1035" y="1956"/>
                  </a:cubicBezTo>
                  <a:cubicBezTo>
                    <a:pt x="917" y="1956"/>
                    <a:pt x="799" y="1933"/>
                    <a:pt x="686" y="1888"/>
                  </a:cubicBezTo>
                  <a:cubicBezTo>
                    <a:pt x="351" y="1721"/>
                    <a:pt x="151" y="1387"/>
                    <a:pt x="151" y="1019"/>
                  </a:cubicBezTo>
                  <a:cubicBezTo>
                    <a:pt x="168" y="719"/>
                    <a:pt x="318" y="435"/>
                    <a:pt x="552" y="268"/>
                  </a:cubicBezTo>
                  <a:cubicBezTo>
                    <a:pt x="719" y="151"/>
                    <a:pt x="919" y="84"/>
                    <a:pt x="1120" y="67"/>
                  </a:cubicBezTo>
                  <a:cubicBezTo>
                    <a:pt x="1203" y="67"/>
                    <a:pt x="1270" y="67"/>
                    <a:pt x="1354" y="50"/>
                  </a:cubicBezTo>
                  <a:cubicBezTo>
                    <a:pt x="1287" y="17"/>
                    <a:pt x="1203" y="0"/>
                    <a:pt x="11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2" name="Google Shape;1512;p35"/>
            <p:cNvSpPr/>
            <p:nvPr/>
          </p:nvSpPr>
          <p:spPr>
            <a:xfrm>
              <a:off x="1199573" y="2602449"/>
              <a:ext cx="65386" cy="67566"/>
            </a:xfrm>
            <a:custGeom>
              <a:rect b="b" l="l" r="r" t="t"/>
              <a:pathLst>
                <a:path extrusionOk="0" h="2107" w="2039">
                  <a:moveTo>
                    <a:pt x="1120" y="0"/>
                  </a:moveTo>
                  <a:cubicBezTo>
                    <a:pt x="903" y="0"/>
                    <a:pt x="685" y="67"/>
                    <a:pt x="502" y="184"/>
                  </a:cubicBezTo>
                  <a:cubicBezTo>
                    <a:pt x="201" y="368"/>
                    <a:pt x="34" y="669"/>
                    <a:pt x="17" y="1019"/>
                  </a:cubicBezTo>
                  <a:cubicBezTo>
                    <a:pt x="0" y="1437"/>
                    <a:pt x="234" y="1838"/>
                    <a:pt x="619" y="2022"/>
                  </a:cubicBezTo>
                  <a:cubicBezTo>
                    <a:pt x="755" y="2079"/>
                    <a:pt x="898" y="2107"/>
                    <a:pt x="1038" y="2107"/>
                  </a:cubicBezTo>
                  <a:cubicBezTo>
                    <a:pt x="1310" y="2107"/>
                    <a:pt x="1573" y="2003"/>
                    <a:pt x="1771" y="1805"/>
                  </a:cubicBezTo>
                  <a:cubicBezTo>
                    <a:pt x="1905" y="1671"/>
                    <a:pt x="1989" y="1504"/>
                    <a:pt x="2022" y="1337"/>
                  </a:cubicBezTo>
                  <a:cubicBezTo>
                    <a:pt x="2039" y="1170"/>
                    <a:pt x="2039" y="1019"/>
                    <a:pt x="1989" y="869"/>
                  </a:cubicBezTo>
                  <a:cubicBezTo>
                    <a:pt x="1922" y="652"/>
                    <a:pt x="1771" y="468"/>
                    <a:pt x="1588" y="351"/>
                  </a:cubicBezTo>
                  <a:cubicBezTo>
                    <a:pt x="1521" y="301"/>
                    <a:pt x="1437" y="284"/>
                    <a:pt x="1354" y="284"/>
                  </a:cubicBezTo>
                  <a:cubicBezTo>
                    <a:pt x="1354" y="301"/>
                    <a:pt x="1437" y="318"/>
                    <a:pt x="1554" y="401"/>
                  </a:cubicBezTo>
                  <a:cubicBezTo>
                    <a:pt x="1705" y="535"/>
                    <a:pt x="1822" y="702"/>
                    <a:pt x="1888" y="902"/>
                  </a:cubicBezTo>
                  <a:cubicBezTo>
                    <a:pt x="1972" y="1187"/>
                    <a:pt x="1888" y="1504"/>
                    <a:pt x="1671" y="1704"/>
                  </a:cubicBezTo>
                  <a:cubicBezTo>
                    <a:pt x="1494" y="1870"/>
                    <a:pt x="1266" y="1956"/>
                    <a:pt x="1035" y="1956"/>
                  </a:cubicBezTo>
                  <a:cubicBezTo>
                    <a:pt x="917" y="1956"/>
                    <a:pt x="798" y="1933"/>
                    <a:pt x="685" y="1888"/>
                  </a:cubicBezTo>
                  <a:cubicBezTo>
                    <a:pt x="351" y="1721"/>
                    <a:pt x="151" y="1387"/>
                    <a:pt x="167" y="1019"/>
                  </a:cubicBezTo>
                  <a:cubicBezTo>
                    <a:pt x="167" y="719"/>
                    <a:pt x="318" y="435"/>
                    <a:pt x="552" y="268"/>
                  </a:cubicBezTo>
                  <a:cubicBezTo>
                    <a:pt x="719" y="151"/>
                    <a:pt x="919" y="84"/>
                    <a:pt x="1120" y="67"/>
                  </a:cubicBezTo>
                  <a:cubicBezTo>
                    <a:pt x="1203" y="67"/>
                    <a:pt x="1287" y="50"/>
                    <a:pt x="1354" y="50"/>
                  </a:cubicBezTo>
                  <a:cubicBezTo>
                    <a:pt x="1287" y="17"/>
                    <a:pt x="1203" y="0"/>
                    <a:pt x="11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3" name="Google Shape;1513;p35"/>
            <p:cNvSpPr/>
            <p:nvPr/>
          </p:nvSpPr>
          <p:spPr>
            <a:xfrm>
              <a:off x="1279389" y="2890704"/>
              <a:ext cx="65418" cy="67983"/>
            </a:xfrm>
            <a:custGeom>
              <a:rect b="b" l="l" r="r" t="t"/>
              <a:pathLst>
                <a:path extrusionOk="0" h="2120" w="2040">
                  <a:moveTo>
                    <a:pt x="1120" y="0"/>
                  </a:moveTo>
                  <a:cubicBezTo>
                    <a:pt x="903" y="0"/>
                    <a:pt x="686" y="67"/>
                    <a:pt x="502" y="184"/>
                  </a:cubicBezTo>
                  <a:cubicBezTo>
                    <a:pt x="201" y="368"/>
                    <a:pt x="34" y="685"/>
                    <a:pt x="18" y="1020"/>
                  </a:cubicBezTo>
                  <a:cubicBezTo>
                    <a:pt x="1" y="1454"/>
                    <a:pt x="235" y="1838"/>
                    <a:pt x="619" y="2039"/>
                  </a:cubicBezTo>
                  <a:cubicBezTo>
                    <a:pt x="744" y="2093"/>
                    <a:pt x="878" y="2119"/>
                    <a:pt x="1013" y="2119"/>
                  </a:cubicBezTo>
                  <a:cubicBezTo>
                    <a:pt x="1291" y="2119"/>
                    <a:pt x="1569" y="2008"/>
                    <a:pt x="1772" y="1805"/>
                  </a:cubicBezTo>
                  <a:cubicBezTo>
                    <a:pt x="1906" y="1688"/>
                    <a:pt x="1989" y="1521"/>
                    <a:pt x="2023" y="1337"/>
                  </a:cubicBezTo>
                  <a:cubicBezTo>
                    <a:pt x="2039" y="1187"/>
                    <a:pt x="2039" y="1020"/>
                    <a:pt x="1973" y="869"/>
                  </a:cubicBezTo>
                  <a:cubicBezTo>
                    <a:pt x="1906" y="669"/>
                    <a:pt x="1772" y="485"/>
                    <a:pt x="1588" y="368"/>
                  </a:cubicBezTo>
                  <a:cubicBezTo>
                    <a:pt x="1521" y="318"/>
                    <a:pt x="1438" y="284"/>
                    <a:pt x="1354" y="284"/>
                  </a:cubicBezTo>
                  <a:cubicBezTo>
                    <a:pt x="1354" y="301"/>
                    <a:pt x="1438" y="318"/>
                    <a:pt x="1555" y="418"/>
                  </a:cubicBezTo>
                  <a:cubicBezTo>
                    <a:pt x="1705" y="535"/>
                    <a:pt x="1822" y="702"/>
                    <a:pt x="1872" y="903"/>
                  </a:cubicBezTo>
                  <a:cubicBezTo>
                    <a:pt x="1973" y="1187"/>
                    <a:pt x="1889" y="1504"/>
                    <a:pt x="1672" y="1705"/>
                  </a:cubicBezTo>
                  <a:cubicBezTo>
                    <a:pt x="1495" y="1871"/>
                    <a:pt x="1266" y="1963"/>
                    <a:pt x="1035" y="1963"/>
                  </a:cubicBezTo>
                  <a:cubicBezTo>
                    <a:pt x="917" y="1963"/>
                    <a:pt x="799" y="1939"/>
                    <a:pt x="686" y="1888"/>
                  </a:cubicBezTo>
                  <a:cubicBezTo>
                    <a:pt x="352" y="1721"/>
                    <a:pt x="151" y="1387"/>
                    <a:pt x="151" y="1020"/>
                  </a:cubicBezTo>
                  <a:cubicBezTo>
                    <a:pt x="168" y="719"/>
                    <a:pt x="318" y="452"/>
                    <a:pt x="552" y="284"/>
                  </a:cubicBezTo>
                  <a:cubicBezTo>
                    <a:pt x="719" y="151"/>
                    <a:pt x="920" y="84"/>
                    <a:pt x="1120" y="67"/>
                  </a:cubicBezTo>
                  <a:cubicBezTo>
                    <a:pt x="1204" y="67"/>
                    <a:pt x="1271" y="67"/>
                    <a:pt x="1354" y="51"/>
                  </a:cubicBezTo>
                  <a:cubicBezTo>
                    <a:pt x="1288" y="17"/>
                    <a:pt x="1204" y="0"/>
                    <a:pt x="11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4" name="Google Shape;1514;p35"/>
            <p:cNvSpPr/>
            <p:nvPr/>
          </p:nvSpPr>
          <p:spPr>
            <a:xfrm>
              <a:off x="1797535" y="2579938"/>
              <a:ext cx="65386" cy="67566"/>
            </a:xfrm>
            <a:custGeom>
              <a:rect b="b" l="l" r="r" t="t"/>
              <a:pathLst>
                <a:path extrusionOk="0" h="2107" w="2039">
                  <a:moveTo>
                    <a:pt x="1120" y="0"/>
                  </a:moveTo>
                  <a:cubicBezTo>
                    <a:pt x="902" y="0"/>
                    <a:pt x="685" y="67"/>
                    <a:pt x="501" y="184"/>
                  </a:cubicBezTo>
                  <a:cubicBezTo>
                    <a:pt x="201" y="368"/>
                    <a:pt x="17" y="685"/>
                    <a:pt x="17" y="1020"/>
                  </a:cubicBezTo>
                  <a:cubicBezTo>
                    <a:pt x="0" y="1437"/>
                    <a:pt x="234" y="1838"/>
                    <a:pt x="618" y="2022"/>
                  </a:cubicBezTo>
                  <a:cubicBezTo>
                    <a:pt x="749" y="2079"/>
                    <a:pt x="888" y="2107"/>
                    <a:pt x="1027" y="2107"/>
                  </a:cubicBezTo>
                  <a:cubicBezTo>
                    <a:pt x="1295" y="2107"/>
                    <a:pt x="1562" y="2003"/>
                    <a:pt x="1771" y="1805"/>
                  </a:cubicBezTo>
                  <a:cubicBezTo>
                    <a:pt x="1905" y="1688"/>
                    <a:pt x="1988" y="1521"/>
                    <a:pt x="2022" y="1337"/>
                  </a:cubicBezTo>
                  <a:cubicBezTo>
                    <a:pt x="2039" y="1187"/>
                    <a:pt x="2022" y="1020"/>
                    <a:pt x="1972" y="869"/>
                  </a:cubicBezTo>
                  <a:cubicBezTo>
                    <a:pt x="1905" y="652"/>
                    <a:pt x="1771" y="485"/>
                    <a:pt x="1571" y="351"/>
                  </a:cubicBezTo>
                  <a:cubicBezTo>
                    <a:pt x="1521" y="318"/>
                    <a:pt x="1437" y="284"/>
                    <a:pt x="1354" y="284"/>
                  </a:cubicBezTo>
                  <a:cubicBezTo>
                    <a:pt x="1354" y="301"/>
                    <a:pt x="1437" y="318"/>
                    <a:pt x="1554" y="401"/>
                  </a:cubicBezTo>
                  <a:cubicBezTo>
                    <a:pt x="1704" y="535"/>
                    <a:pt x="1821" y="702"/>
                    <a:pt x="1871" y="903"/>
                  </a:cubicBezTo>
                  <a:cubicBezTo>
                    <a:pt x="1972" y="1187"/>
                    <a:pt x="1888" y="1504"/>
                    <a:pt x="1671" y="1705"/>
                  </a:cubicBezTo>
                  <a:cubicBezTo>
                    <a:pt x="1494" y="1871"/>
                    <a:pt x="1266" y="1963"/>
                    <a:pt x="1034" y="1963"/>
                  </a:cubicBezTo>
                  <a:cubicBezTo>
                    <a:pt x="917" y="1963"/>
                    <a:pt x="798" y="1939"/>
                    <a:pt x="685" y="1889"/>
                  </a:cubicBezTo>
                  <a:cubicBezTo>
                    <a:pt x="351" y="1721"/>
                    <a:pt x="151" y="1387"/>
                    <a:pt x="151" y="1020"/>
                  </a:cubicBezTo>
                  <a:cubicBezTo>
                    <a:pt x="151" y="719"/>
                    <a:pt x="301" y="452"/>
                    <a:pt x="552" y="268"/>
                  </a:cubicBezTo>
                  <a:cubicBezTo>
                    <a:pt x="719" y="151"/>
                    <a:pt x="919" y="84"/>
                    <a:pt x="1120" y="67"/>
                  </a:cubicBezTo>
                  <a:cubicBezTo>
                    <a:pt x="1203" y="67"/>
                    <a:pt x="1270" y="67"/>
                    <a:pt x="1354" y="51"/>
                  </a:cubicBezTo>
                  <a:cubicBezTo>
                    <a:pt x="1287" y="17"/>
                    <a:pt x="1203" y="0"/>
                    <a:pt x="11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5" name="Google Shape;1515;p35"/>
            <p:cNvSpPr/>
            <p:nvPr/>
          </p:nvSpPr>
          <p:spPr>
            <a:xfrm>
              <a:off x="1175458" y="1831964"/>
              <a:ext cx="242751" cy="305956"/>
            </a:xfrm>
            <a:custGeom>
              <a:rect b="b" l="l" r="r" t="t"/>
              <a:pathLst>
                <a:path extrusionOk="0" h="9541" w="7570">
                  <a:moveTo>
                    <a:pt x="4295" y="0"/>
                  </a:moveTo>
                  <a:lnTo>
                    <a:pt x="0" y="9541"/>
                  </a:lnTo>
                  <a:lnTo>
                    <a:pt x="0" y="9541"/>
                  </a:lnTo>
                  <a:lnTo>
                    <a:pt x="6634" y="9274"/>
                  </a:lnTo>
                  <a:cubicBezTo>
                    <a:pt x="6658" y="9275"/>
                    <a:pt x="6682" y="9276"/>
                    <a:pt x="6705" y="9276"/>
                  </a:cubicBezTo>
                  <a:cubicBezTo>
                    <a:pt x="6915" y="9276"/>
                    <a:pt x="7122" y="9212"/>
                    <a:pt x="7302" y="9106"/>
                  </a:cubicBezTo>
                  <a:cubicBezTo>
                    <a:pt x="7536" y="8906"/>
                    <a:pt x="7553" y="8555"/>
                    <a:pt x="7553" y="8254"/>
                  </a:cubicBezTo>
                  <a:cubicBezTo>
                    <a:pt x="7569" y="7235"/>
                    <a:pt x="7519" y="6082"/>
                    <a:pt x="6751" y="5431"/>
                  </a:cubicBezTo>
                  <a:cubicBezTo>
                    <a:pt x="6383" y="5130"/>
                    <a:pt x="5915" y="4979"/>
                    <a:pt x="5598" y="4645"/>
                  </a:cubicBezTo>
                  <a:cubicBezTo>
                    <a:pt x="5214" y="4228"/>
                    <a:pt x="5130" y="3609"/>
                    <a:pt x="5147" y="3041"/>
                  </a:cubicBezTo>
                  <a:cubicBezTo>
                    <a:pt x="5180" y="2473"/>
                    <a:pt x="5297" y="1905"/>
                    <a:pt x="5230" y="1337"/>
                  </a:cubicBezTo>
                  <a:cubicBezTo>
                    <a:pt x="5147" y="769"/>
                    <a:pt x="4846" y="184"/>
                    <a:pt x="42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6" name="Google Shape;1516;p35"/>
            <p:cNvSpPr/>
            <p:nvPr/>
          </p:nvSpPr>
          <p:spPr>
            <a:xfrm>
              <a:off x="1045264" y="1753719"/>
              <a:ext cx="272221" cy="547713"/>
            </a:xfrm>
            <a:custGeom>
              <a:rect b="b" l="l" r="r" t="t"/>
              <a:pathLst>
                <a:path extrusionOk="0" h="17080" w="8489">
                  <a:moveTo>
                    <a:pt x="4378" y="1"/>
                  </a:moveTo>
                  <a:lnTo>
                    <a:pt x="0" y="3326"/>
                  </a:lnTo>
                  <a:lnTo>
                    <a:pt x="468" y="14354"/>
                  </a:lnTo>
                  <a:cubicBezTo>
                    <a:pt x="533" y="15883"/>
                    <a:pt x="1787" y="17080"/>
                    <a:pt x="3303" y="17080"/>
                  </a:cubicBezTo>
                  <a:cubicBezTo>
                    <a:pt x="3343" y="17080"/>
                    <a:pt x="3384" y="17079"/>
                    <a:pt x="3426" y="17077"/>
                  </a:cubicBezTo>
                  <a:cubicBezTo>
                    <a:pt x="4996" y="17010"/>
                    <a:pt x="6199" y="15690"/>
                    <a:pt x="6149" y="14136"/>
                  </a:cubicBezTo>
                  <a:cubicBezTo>
                    <a:pt x="6099" y="12800"/>
                    <a:pt x="6049" y="11530"/>
                    <a:pt x="6049" y="11530"/>
                  </a:cubicBezTo>
                  <a:cubicBezTo>
                    <a:pt x="6049" y="11530"/>
                    <a:pt x="8221" y="11296"/>
                    <a:pt x="8355" y="9124"/>
                  </a:cubicBezTo>
                  <a:cubicBezTo>
                    <a:pt x="8488" y="6952"/>
                    <a:pt x="8355" y="1956"/>
                    <a:pt x="8355" y="1956"/>
                  </a:cubicBezTo>
                  <a:lnTo>
                    <a:pt x="437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7" name="Google Shape;1517;p35"/>
            <p:cNvSpPr/>
            <p:nvPr/>
          </p:nvSpPr>
          <p:spPr>
            <a:xfrm>
              <a:off x="1278876" y="1924126"/>
              <a:ext cx="20908" cy="18054"/>
            </a:xfrm>
            <a:custGeom>
              <a:rect b="b" l="l" r="r" t="t"/>
              <a:pathLst>
                <a:path extrusionOk="0" h="563" w="652">
                  <a:moveTo>
                    <a:pt x="368" y="0"/>
                  </a:moveTo>
                  <a:cubicBezTo>
                    <a:pt x="117" y="0"/>
                    <a:pt x="0" y="301"/>
                    <a:pt x="167" y="485"/>
                  </a:cubicBezTo>
                  <a:cubicBezTo>
                    <a:pt x="226" y="538"/>
                    <a:pt x="296" y="563"/>
                    <a:pt x="363" y="563"/>
                  </a:cubicBezTo>
                  <a:cubicBezTo>
                    <a:pt x="506" y="563"/>
                    <a:pt x="641" y="454"/>
                    <a:pt x="652" y="284"/>
                  </a:cubicBezTo>
                  <a:cubicBezTo>
                    <a:pt x="652" y="134"/>
                    <a:pt x="518" y="0"/>
                    <a:pt x="3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8" name="Google Shape;1518;p35"/>
            <p:cNvSpPr/>
            <p:nvPr/>
          </p:nvSpPr>
          <p:spPr>
            <a:xfrm>
              <a:off x="1272430" y="1912549"/>
              <a:ext cx="36461" cy="11192"/>
            </a:xfrm>
            <a:custGeom>
              <a:rect b="b" l="l" r="r" t="t"/>
              <a:pathLst>
                <a:path extrusionOk="0" h="349" w="1137">
                  <a:moveTo>
                    <a:pt x="544" y="1"/>
                  </a:moveTo>
                  <a:cubicBezTo>
                    <a:pt x="401" y="1"/>
                    <a:pt x="257" y="43"/>
                    <a:pt x="134" y="127"/>
                  </a:cubicBezTo>
                  <a:cubicBezTo>
                    <a:pt x="34" y="194"/>
                    <a:pt x="1" y="261"/>
                    <a:pt x="17" y="278"/>
                  </a:cubicBezTo>
                  <a:cubicBezTo>
                    <a:pt x="21" y="281"/>
                    <a:pt x="26" y="283"/>
                    <a:pt x="33" y="283"/>
                  </a:cubicBezTo>
                  <a:cubicBezTo>
                    <a:pt x="92" y="283"/>
                    <a:pt x="275" y="176"/>
                    <a:pt x="522" y="176"/>
                  </a:cubicBezTo>
                  <a:cubicBezTo>
                    <a:pt x="537" y="176"/>
                    <a:pt x="553" y="177"/>
                    <a:pt x="569" y="177"/>
                  </a:cubicBezTo>
                  <a:cubicBezTo>
                    <a:pt x="845" y="193"/>
                    <a:pt x="1036" y="349"/>
                    <a:pt x="1105" y="349"/>
                  </a:cubicBezTo>
                  <a:cubicBezTo>
                    <a:pt x="1111" y="349"/>
                    <a:pt x="1116" y="347"/>
                    <a:pt x="1120" y="345"/>
                  </a:cubicBezTo>
                  <a:cubicBezTo>
                    <a:pt x="1137" y="328"/>
                    <a:pt x="1104" y="261"/>
                    <a:pt x="1020" y="177"/>
                  </a:cubicBezTo>
                  <a:cubicBezTo>
                    <a:pt x="884" y="60"/>
                    <a:pt x="714" y="1"/>
                    <a:pt x="5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9" name="Google Shape;1519;p35"/>
            <p:cNvSpPr/>
            <p:nvPr/>
          </p:nvSpPr>
          <p:spPr>
            <a:xfrm>
              <a:off x="1175458" y="1924126"/>
              <a:ext cx="20940" cy="18054"/>
            </a:xfrm>
            <a:custGeom>
              <a:rect b="b" l="l" r="r" t="t"/>
              <a:pathLst>
                <a:path extrusionOk="0" h="563" w="653">
                  <a:moveTo>
                    <a:pt x="368" y="0"/>
                  </a:moveTo>
                  <a:cubicBezTo>
                    <a:pt x="117" y="0"/>
                    <a:pt x="0" y="301"/>
                    <a:pt x="184" y="485"/>
                  </a:cubicBezTo>
                  <a:cubicBezTo>
                    <a:pt x="238" y="538"/>
                    <a:pt x="306" y="563"/>
                    <a:pt x="372" y="563"/>
                  </a:cubicBezTo>
                  <a:cubicBezTo>
                    <a:pt x="514" y="563"/>
                    <a:pt x="652" y="454"/>
                    <a:pt x="652" y="284"/>
                  </a:cubicBezTo>
                  <a:cubicBezTo>
                    <a:pt x="652" y="134"/>
                    <a:pt x="518" y="0"/>
                    <a:pt x="3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0" name="Google Shape;1520;p35"/>
            <p:cNvSpPr/>
            <p:nvPr/>
          </p:nvSpPr>
          <p:spPr>
            <a:xfrm>
              <a:off x="1166351" y="1912549"/>
              <a:ext cx="35916" cy="11192"/>
            </a:xfrm>
            <a:custGeom>
              <a:rect b="b" l="l" r="r" t="t"/>
              <a:pathLst>
                <a:path extrusionOk="0" h="349" w="1120">
                  <a:moveTo>
                    <a:pt x="537" y="1"/>
                  </a:moveTo>
                  <a:cubicBezTo>
                    <a:pt x="397" y="1"/>
                    <a:pt x="257" y="43"/>
                    <a:pt x="134" y="127"/>
                  </a:cubicBezTo>
                  <a:cubicBezTo>
                    <a:pt x="34" y="194"/>
                    <a:pt x="0" y="261"/>
                    <a:pt x="17" y="278"/>
                  </a:cubicBezTo>
                  <a:cubicBezTo>
                    <a:pt x="21" y="281"/>
                    <a:pt x="26" y="283"/>
                    <a:pt x="33" y="283"/>
                  </a:cubicBezTo>
                  <a:cubicBezTo>
                    <a:pt x="91" y="283"/>
                    <a:pt x="275" y="176"/>
                    <a:pt x="521" y="176"/>
                  </a:cubicBezTo>
                  <a:cubicBezTo>
                    <a:pt x="537" y="176"/>
                    <a:pt x="553" y="177"/>
                    <a:pt x="569" y="177"/>
                  </a:cubicBezTo>
                  <a:cubicBezTo>
                    <a:pt x="844" y="193"/>
                    <a:pt x="1036" y="349"/>
                    <a:pt x="1091" y="349"/>
                  </a:cubicBezTo>
                  <a:cubicBezTo>
                    <a:pt x="1097" y="349"/>
                    <a:pt x="1100" y="347"/>
                    <a:pt x="1103" y="345"/>
                  </a:cubicBezTo>
                  <a:cubicBezTo>
                    <a:pt x="1120" y="328"/>
                    <a:pt x="1086" y="261"/>
                    <a:pt x="1003" y="177"/>
                  </a:cubicBezTo>
                  <a:cubicBezTo>
                    <a:pt x="867" y="60"/>
                    <a:pt x="702" y="1"/>
                    <a:pt x="5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1" name="Google Shape;1521;p35"/>
            <p:cNvSpPr/>
            <p:nvPr/>
          </p:nvSpPr>
          <p:spPr>
            <a:xfrm>
              <a:off x="1147046" y="2091807"/>
              <a:ext cx="92739" cy="49480"/>
            </a:xfrm>
            <a:custGeom>
              <a:rect b="b" l="l" r="r" t="t"/>
              <a:pathLst>
                <a:path extrusionOk="0" h="1543" w="2892">
                  <a:moveTo>
                    <a:pt x="1" y="1"/>
                  </a:moveTo>
                  <a:cubicBezTo>
                    <a:pt x="1" y="1"/>
                    <a:pt x="677" y="1543"/>
                    <a:pt x="2702" y="1543"/>
                  </a:cubicBezTo>
                  <a:cubicBezTo>
                    <a:pt x="2764" y="1543"/>
                    <a:pt x="2827" y="1541"/>
                    <a:pt x="2892" y="1538"/>
                  </a:cubicBezTo>
                  <a:lnTo>
                    <a:pt x="2875" y="987"/>
                  </a:lnTo>
                  <a:cubicBezTo>
                    <a:pt x="1839" y="937"/>
                    <a:pt x="836" y="602"/>
                    <a:pt x="1" y="1"/>
                  </a:cubicBezTo>
                  <a:close/>
                </a:path>
              </a:pathLst>
            </a:custGeom>
            <a:solidFill>
              <a:schemeClr val="dk2">
                <a:alpha val="32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2" name="Google Shape;1522;p35"/>
            <p:cNvSpPr/>
            <p:nvPr/>
          </p:nvSpPr>
          <p:spPr>
            <a:xfrm>
              <a:off x="1234943" y="1920887"/>
              <a:ext cx="26263" cy="84530"/>
            </a:xfrm>
            <a:custGeom>
              <a:rect b="b" l="l" r="r" t="t"/>
              <a:pathLst>
                <a:path extrusionOk="0" h="2636" w="819">
                  <a:moveTo>
                    <a:pt x="0" y="1"/>
                  </a:moveTo>
                  <a:lnTo>
                    <a:pt x="0" y="1"/>
                  </a:lnTo>
                  <a:cubicBezTo>
                    <a:pt x="17" y="168"/>
                    <a:pt x="50" y="318"/>
                    <a:pt x="100" y="469"/>
                  </a:cubicBezTo>
                  <a:cubicBezTo>
                    <a:pt x="184" y="770"/>
                    <a:pt x="318" y="1171"/>
                    <a:pt x="451" y="1605"/>
                  </a:cubicBezTo>
                  <a:cubicBezTo>
                    <a:pt x="535" y="1822"/>
                    <a:pt x="602" y="2039"/>
                    <a:pt x="668" y="2223"/>
                  </a:cubicBezTo>
                  <a:cubicBezTo>
                    <a:pt x="702" y="2307"/>
                    <a:pt x="719" y="2390"/>
                    <a:pt x="702" y="2474"/>
                  </a:cubicBezTo>
                  <a:cubicBezTo>
                    <a:pt x="685" y="2524"/>
                    <a:pt x="618" y="2541"/>
                    <a:pt x="535" y="2541"/>
                  </a:cubicBezTo>
                  <a:cubicBezTo>
                    <a:pt x="368" y="2541"/>
                    <a:pt x="201" y="2557"/>
                    <a:pt x="50" y="2607"/>
                  </a:cubicBezTo>
                  <a:cubicBezTo>
                    <a:pt x="148" y="2627"/>
                    <a:pt x="240" y="2635"/>
                    <a:pt x="333" y="2635"/>
                  </a:cubicBezTo>
                  <a:cubicBezTo>
                    <a:pt x="399" y="2635"/>
                    <a:pt x="466" y="2631"/>
                    <a:pt x="535" y="2624"/>
                  </a:cubicBezTo>
                  <a:lnTo>
                    <a:pt x="668" y="2624"/>
                  </a:lnTo>
                  <a:cubicBezTo>
                    <a:pt x="719" y="2607"/>
                    <a:pt x="769" y="2557"/>
                    <a:pt x="802" y="2507"/>
                  </a:cubicBezTo>
                  <a:cubicBezTo>
                    <a:pt x="819" y="2407"/>
                    <a:pt x="819" y="2290"/>
                    <a:pt x="769" y="2190"/>
                  </a:cubicBezTo>
                  <a:cubicBezTo>
                    <a:pt x="702" y="2006"/>
                    <a:pt x="635" y="1789"/>
                    <a:pt x="568" y="1572"/>
                  </a:cubicBezTo>
                  <a:cubicBezTo>
                    <a:pt x="435" y="1137"/>
                    <a:pt x="301" y="736"/>
                    <a:pt x="184" y="452"/>
                  </a:cubicBezTo>
                  <a:cubicBezTo>
                    <a:pt x="151" y="285"/>
                    <a:pt x="84" y="135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3" name="Google Shape;1523;p35"/>
            <p:cNvSpPr/>
            <p:nvPr/>
          </p:nvSpPr>
          <p:spPr>
            <a:xfrm>
              <a:off x="1216184" y="2012536"/>
              <a:ext cx="23602" cy="21710"/>
            </a:xfrm>
            <a:custGeom>
              <a:rect b="b" l="l" r="r" t="t"/>
              <a:pathLst>
                <a:path extrusionOk="0" h="677" w="736">
                  <a:moveTo>
                    <a:pt x="418" y="0"/>
                  </a:moveTo>
                  <a:lnTo>
                    <a:pt x="418" y="0"/>
                  </a:lnTo>
                  <a:cubicBezTo>
                    <a:pt x="301" y="34"/>
                    <a:pt x="201" y="100"/>
                    <a:pt x="117" y="184"/>
                  </a:cubicBezTo>
                  <a:cubicBezTo>
                    <a:pt x="34" y="267"/>
                    <a:pt x="0" y="384"/>
                    <a:pt x="34" y="501"/>
                  </a:cubicBezTo>
                  <a:cubicBezTo>
                    <a:pt x="103" y="612"/>
                    <a:pt x="218" y="677"/>
                    <a:pt x="341" y="677"/>
                  </a:cubicBezTo>
                  <a:cubicBezTo>
                    <a:pt x="366" y="677"/>
                    <a:pt x="392" y="674"/>
                    <a:pt x="418" y="668"/>
                  </a:cubicBezTo>
                  <a:cubicBezTo>
                    <a:pt x="535" y="635"/>
                    <a:pt x="635" y="568"/>
                    <a:pt x="685" y="451"/>
                  </a:cubicBezTo>
                  <a:cubicBezTo>
                    <a:pt x="736" y="351"/>
                    <a:pt x="736" y="217"/>
                    <a:pt x="652" y="117"/>
                  </a:cubicBezTo>
                  <a:cubicBezTo>
                    <a:pt x="600" y="65"/>
                    <a:pt x="528" y="39"/>
                    <a:pt x="457" y="39"/>
                  </a:cubicBezTo>
                  <a:cubicBezTo>
                    <a:pt x="414" y="39"/>
                    <a:pt x="372" y="48"/>
                    <a:pt x="335" y="67"/>
                  </a:cubicBezTo>
                  <a:lnTo>
                    <a:pt x="418" y="0"/>
                  </a:lnTo>
                  <a:close/>
                </a:path>
              </a:pathLst>
            </a:custGeom>
            <a:solidFill>
              <a:schemeClr val="dk2">
                <a:alpha val="32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4" name="Google Shape;1524;p35"/>
            <p:cNvSpPr/>
            <p:nvPr/>
          </p:nvSpPr>
          <p:spPr>
            <a:xfrm>
              <a:off x="1214580" y="2011958"/>
              <a:ext cx="27354" cy="16419"/>
            </a:xfrm>
            <a:custGeom>
              <a:rect b="b" l="l" r="r" t="t"/>
              <a:pathLst>
                <a:path extrusionOk="0" h="512" w="853">
                  <a:moveTo>
                    <a:pt x="41" y="0"/>
                  </a:moveTo>
                  <a:cubicBezTo>
                    <a:pt x="38" y="0"/>
                    <a:pt x="36" y="1"/>
                    <a:pt x="34" y="1"/>
                  </a:cubicBezTo>
                  <a:cubicBezTo>
                    <a:pt x="0" y="1"/>
                    <a:pt x="67" y="269"/>
                    <a:pt x="334" y="419"/>
                  </a:cubicBezTo>
                  <a:cubicBezTo>
                    <a:pt x="457" y="488"/>
                    <a:pt x="577" y="512"/>
                    <a:pt x="670" y="512"/>
                  </a:cubicBezTo>
                  <a:cubicBezTo>
                    <a:pt x="779" y="512"/>
                    <a:pt x="852" y="480"/>
                    <a:pt x="852" y="453"/>
                  </a:cubicBezTo>
                  <a:cubicBezTo>
                    <a:pt x="836" y="419"/>
                    <a:pt x="635" y="402"/>
                    <a:pt x="418" y="285"/>
                  </a:cubicBezTo>
                  <a:cubicBezTo>
                    <a:pt x="211" y="158"/>
                    <a:pt x="95" y="0"/>
                    <a:pt x="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5" name="Google Shape;1525;p35"/>
            <p:cNvSpPr/>
            <p:nvPr/>
          </p:nvSpPr>
          <p:spPr>
            <a:xfrm>
              <a:off x="1084386" y="1734895"/>
              <a:ext cx="249710" cy="174030"/>
            </a:xfrm>
            <a:custGeom>
              <a:rect b="b" l="l" r="r" t="t"/>
              <a:pathLst>
                <a:path extrusionOk="0" h="5427" w="7787">
                  <a:moveTo>
                    <a:pt x="3835" y="0"/>
                  </a:moveTo>
                  <a:cubicBezTo>
                    <a:pt x="3527" y="0"/>
                    <a:pt x="3219" y="40"/>
                    <a:pt x="2924" y="120"/>
                  </a:cubicBezTo>
                  <a:cubicBezTo>
                    <a:pt x="1688" y="471"/>
                    <a:pt x="735" y="1457"/>
                    <a:pt x="418" y="2710"/>
                  </a:cubicBezTo>
                  <a:lnTo>
                    <a:pt x="568" y="2576"/>
                  </a:lnTo>
                  <a:lnTo>
                    <a:pt x="568" y="2576"/>
                  </a:lnTo>
                  <a:cubicBezTo>
                    <a:pt x="551" y="3044"/>
                    <a:pt x="284" y="3462"/>
                    <a:pt x="150" y="3913"/>
                  </a:cubicBezTo>
                  <a:cubicBezTo>
                    <a:pt x="0" y="4364"/>
                    <a:pt x="17" y="4932"/>
                    <a:pt x="434" y="5199"/>
                  </a:cubicBezTo>
                  <a:cubicBezTo>
                    <a:pt x="551" y="5283"/>
                    <a:pt x="668" y="5333"/>
                    <a:pt x="802" y="5350"/>
                  </a:cubicBezTo>
                  <a:cubicBezTo>
                    <a:pt x="992" y="5405"/>
                    <a:pt x="1190" y="5427"/>
                    <a:pt x="1390" y="5427"/>
                  </a:cubicBezTo>
                  <a:cubicBezTo>
                    <a:pt x="1735" y="5427"/>
                    <a:pt x="2091" y="5363"/>
                    <a:pt x="2439" y="5300"/>
                  </a:cubicBezTo>
                  <a:lnTo>
                    <a:pt x="2506" y="4063"/>
                  </a:lnTo>
                  <a:cubicBezTo>
                    <a:pt x="2590" y="4448"/>
                    <a:pt x="2790" y="4798"/>
                    <a:pt x="3108" y="5032"/>
                  </a:cubicBezTo>
                  <a:cubicBezTo>
                    <a:pt x="3325" y="5206"/>
                    <a:pt x="3584" y="5295"/>
                    <a:pt x="3849" y="5295"/>
                  </a:cubicBezTo>
                  <a:cubicBezTo>
                    <a:pt x="3992" y="5295"/>
                    <a:pt x="4137" y="5269"/>
                    <a:pt x="4277" y="5216"/>
                  </a:cubicBezTo>
                  <a:cubicBezTo>
                    <a:pt x="4600" y="5069"/>
                    <a:pt x="4820" y="4716"/>
                    <a:pt x="4744" y="4395"/>
                  </a:cubicBezTo>
                  <a:lnTo>
                    <a:pt x="4744" y="4395"/>
                  </a:lnTo>
                  <a:cubicBezTo>
                    <a:pt x="4929" y="4791"/>
                    <a:pt x="5397" y="5060"/>
                    <a:pt x="5865" y="5166"/>
                  </a:cubicBezTo>
                  <a:cubicBezTo>
                    <a:pt x="6098" y="5196"/>
                    <a:pt x="6334" y="5213"/>
                    <a:pt x="6572" y="5213"/>
                  </a:cubicBezTo>
                  <a:cubicBezTo>
                    <a:pt x="6863" y="5213"/>
                    <a:pt x="7158" y="5188"/>
                    <a:pt x="7452" y="5133"/>
                  </a:cubicBezTo>
                  <a:cubicBezTo>
                    <a:pt x="7185" y="4715"/>
                    <a:pt x="7369" y="4214"/>
                    <a:pt x="7519" y="3763"/>
                  </a:cubicBezTo>
                  <a:cubicBezTo>
                    <a:pt x="7669" y="3311"/>
                    <a:pt x="7786" y="2760"/>
                    <a:pt x="7452" y="2409"/>
                  </a:cubicBezTo>
                  <a:cubicBezTo>
                    <a:pt x="7318" y="2292"/>
                    <a:pt x="7201" y="2192"/>
                    <a:pt x="7068" y="2108"/>
                  </a:cubicBezTo>
                  <a:cubicBezTo>
                    <a:pt x="6784" y="1858"/>
                    <a:pt x="6650" y="1524"/>
                    <a:pt x="6450" y="1240"/>
                  </a:cubicBezTo>
                  <a:cubicBezTo>
                    <a:pt x="5896" y="441"/>
                    <a:pt x="4866" y="0"/>
                    <a:pt x="38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6" name="Google Shape;1526;p35"/>
            <p:cNvSpPr/>
            <p:nvPr/>
          </p:nvSpPr>
          <p:spPr>
            <a:xfrm>
              <a:off x="904872" y="1753751"/>
              <a:ext cx="254552" cy="409887"/>
            </a:xfrm>
            <a:custGeom>
              <a:rect b="b" l="l" r="r" t="t"/>
              <a:pathLst>
                <a:path extrusionOk="0" h="12782" w="7938">
                  <a:moveTo>
                    <a:pt x="6153" y="0"/>
                  </a:moveTo>
                  <a:cubicBezTo>
                    <a:pt x="5878" y="0"/>
                    <a:pt x="5604" y="20"/>
                    <a:pt x="5331" y="67"/>
                  </a:cubicBezTo>
                  <a:cubicBezTo>
                    <a:pt x="4479" y="234"/>
                    <a:pt x="3626" y="752"/>
                    <a:pt x="3309" y="1554"/>
                  </a:cubicBezTo>
                  <a:cubicBezTo>
                    <a:pt x="2958" y="2473"/>
                    <a:pt x="3309" y="3592"/>
                    <a:pt x="2791" y="4444"/>
                  </a:cubicBezTo>
                  <a:cubicBezTo>
                    <a:pt x="2457" y="5012"/>
                    <a:pt x="1788" y="5297"/>
                    <a:pt x="1287" y="5748"/>
                  </a:cubicBezTo>
                  <a:cubicBezTo>
                    <a:pt x="435" y="6483"/>
                    <a:pt x="51" y="7669"/>
                    <a:pt x="17" y="8805"/>
                  </a:cubicBezTo>
                  <a:cubicBezTo>
                    <a:pt x="1" y="9925"/>
                    <a:pt x="435" y="11679"/>
                    <a:pt x="736" y="12782"/>
                  </a:cubicBezTo>
                  <a:cubicBezTo>
                    <a:pt x="2791" y="12598"/>
                    <a:pt x="4896" y="12732"/>
                    <a:pt x="6951" y="12548"/>
                  </a:cubicBezTo>
                  <a:cubicBezTo>
                    <a:pt x="6484" y="12331"/>
                    <a:pt x="6250" y="10977"/>
                    <a:pt x="6333" y="10459"/>
                  </a:cubicBezTo>
                  <a:cubicBezTo>
                    <a:pt x="6417" y="9958"/>
                    <a:pt x="6701" y="9507"/>
                    <a:pt x="6918" y="9056"/>
                  </a:cubicBezTo>
                  <a:cubicBezTo>
                    <a:pt x="7135" y="8588"/>
                    <a:pt x="7302" y="8053"/>
                    <a:pt x="7135" y="7569"/>
                  </a:cubicBezTo>
                  <a:cubicBezTo>
                    <a:pt x="6968" y="7051"/>
                    <a:pt x="6450" y="6683"/>
                    <a:pt x="6266" y="6165"/>
                  </a:cubicBezTo>
                  <a:cubicBezTo>
                    <a:pt x="6066" y="5614"/>
                    <a:pt x="6266" y="4996"/>
                    <a:pt x="6450" y="4444"/>
                  </a:cubicBezTo>
                  <a:cubicBezTo>
                    <a:pt x="6951" y="3024"/>
                    <a:pt x="7453" y="1604"/>
                    <a:pt x="7937" y="184"/>
                  </a:cubicBezTo>
                  <a:cubicBezTo>
                    <a:pt x="7353" y="92"/>
                    <a:pt x="6752" y="0"/>
                    <a:pt x="61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7" name="Google Shape;1527;p35"/>
            <p:cNvSpPr/>
            <p:nvPr/>
          </p:nvSpPr>
          <p:spPr>
            <a:xfrm>
              <a:off x="932739" y="1746151"/>
              <a:ext cx="213281" cy="190545"/>
            </a:xfrm>
            <a:custGeom>
              <a:rect b="b" l="l" r="r" t="t"/>
              <a:pathLst>
                <a:path extrusionOk="0" h="5942" w="6651">
                  <a:moveTo>
                    <a:pt x="5026" y="1"/>
                  </a:moveTo>
                  <a:cubicBezTo>
                    <a:pt x="4988" y="1"/>
                    <a:pt x="4950" y="2"/>
                    <a:pt x="4913" y="3"/>
                  </a:cubicBezTo>
                  <a:cubicBezTo>
                    <a:pt x="4595" y="3"/>
                    <a:pt x="4295" y="53"/>
                    <a:pt x="3994" y="120"/>
                  </a:cubicBezTo>
                  <a:cubicBezTo>
                    <a:pt x="3626" y="203"/>
                    <a:pt x="3292" y="337"/>
                    <a:pt x="2991" y="521"/>
                  </a:cubicBezTo>
                  <a:cubicBezTo>
                    <a:pt x="2640" y="738"/>
                    <a:pt x="2373" y="1056"/>
                    <a:pt x="2223" y="1440"/>
                  </a:cubicBezTo>
                  <a:cubicBezTo>
                    <a:pt x="2072" y="1841"/>
                    <a:pt x="2006" y="2275"/>
                    <a:pt x="2022" y="2693"/>
                  </a:cubicBezTo>
                  <a:cubicBezTo>
                    <a:pt x="2022" y="3144"/>
                    <a:pt x="2072" y="3562"/>
                    <a:pt x="2072" y="3963"/>
                  </a:cubicBezTo>
                  <a:cubicBezTo>
                    <a:pt x="2106" y="4347"/>
                    <a:pt x="2039" y="4715"/>
                    <a:pt x="1905" y="5082"/>
                  </a:cubicBezTo>
                  <a:cubicBezTo>
                    <a:pt x="1772" y="5383"/>
                    <a:pt x="1521" y="5634"/>
                    <a:pt x="1204" y="5767"/>
                  </a:cubicBezTo>
                  <a:cubicBezTo>
                    <a:pt x="1113" y="5801"/>
                    <a:pt x="1016" y="5818"/>
                    <a:pt x="919" y="5818"/>
                  </a:cubicBezTo>
                  <a:cubicBezTo>
                    <a:pt x="730" y="5818"/>
                    <a:pt x="539" y="5755"/>
                    <a:pt x="385" y="5634"/>
                  </a:cubicBezTo>
                  <a:cubicBezTo>
                    <a:pt x="201" y="5500"/>
                    <a:pt x="101" y="5249"/>
                    <a:pt x="151" y="5016"/>
                  </a:cubicBezTo>
                  <a:cubicBezTo>
                    <a:pt x="184" y="4832"/>
                    <a:pt x="318" y="4681"/>
                    <a:pt x="502" y="4648"/>
                  </a:cubicBezTo>
                  <a:cubicBezTo>
                    <a:pt x="529" y="4644"/>
                    <a:pt x="557" y="4642"/>
                    <a:pt x="584" y="4642"/>
                  </a:cubicBezTo>
                  <a:cubicBezTo>
                    <a:pt x="673" y="4642"/>
                    <a:pt x="759" y="4664"/>
                    <a:pt x="836" y="4715"/>
                  </a:cubicBezTo>
                  <a:cubicBezTo>
                    <a:pt x="903" y="4765"/>
                    <a:pt x="919" y="4798"/>
                    <a:pt x="936" y="4798"/>
                  </a:cubicBezTo>
                  <a:cubicBezTo>
                    <a:pt x="936" y="4798"/>
                    <a:pt x="919" y="4748"/>
                    <a:pt x="853" y="4698"/>
                  </a:cubicBezTo>
                  <a:cubicBezTo>
                    <a:pt x="774" y="4632"/>
                    <a:pt x="674" y="4587"/>
                    <a:pt x="579" y="4587"/>
                  </a:cubicBezTo>
                  <a:cubicBezTo>
                    <a:pt x="553" y="4587"/>
                    <a:pt x="527" y="4591"/>
                    <a:pt x="502" y="4598"/>
                  </a:cubicBezTo>
                  <a:cubicBezTo>
                    <a:pt x="285" y="4631"/>
                    <a:pt x="117" y="4782"/>
                    <a:pt x="67" y="4999"/>
                  </a:cubicBezTo>
                  <a:cubicBezTo>
                    <a:pt x="1" y="5266"/>
                    <a:pt x="101" y="5550"/>
                    <a:pt x="318" y="5717"/>
                  </a:cubicBezTo>
                  <a:cubicBezTo>
                    <a:pt x="498" y="5863"/>
                    <a:pt x="715" y="5941"/>
                    <a:pt x="935" y="5941"/>
                  </a:cubicBezTo>
                  <a:cubicBezTo>
                    <a:pt x="1042" y="5941"/>
                    <a:pt x="1150" y="5923"/>
                    <a:pt x="1254" y="5884"/>
                  </a:cubicBezTo>
                  <a:cubicBezTo>
                    <a:pt x="1605" y="5751"/>
                    <a:pt x="1872" y="5483"/>
                    <a:pt x="2022" y="5132"/>
                  </a:cubicBezTo>
                  <a:cubicBezTo>
                    <a:pt x="2173" y="4765"/>
                    <a:pt x="2239" y="4364"/>
                    <a:pt x="2223" y="3963"/>
                  </a:cubicBezTo>
                  <a:cubicBezTo>
                    <a:pt x="2223" y="3545"/>
                    <a:pt x="2173" y="3127"/>
                    <a:pt x="2173" y="2693"/>
                  </a:cubicBezTo>
                  <a:cubicBezTo>
                    <a:pt x="2156" y="2292"/>
                    <a:pt x="2223" y="1874"/>
                    <a:pt x="2356" y="1490"/>
                  </a:cubicBezTo>
                  <a:cubicBezTo>
                    <a:pt x="2490" y="1139"/>
                    <a:pt x="2741" y="838"/>
                    <a:pt x="3058" y="638"/>
                  </a:cubicBezTo>
                  <a:cubicBezTo>
                    <a:pt x="3359" y="454"/>
                    <a:pt x="3676" y="320"/>
                    <a:pt x="4011" y="237"/>
                  </a:cubicBezTo>
                  <a:cubicBezTo>
                    <a:pt x="4311" y="170"/>
                    <a:pt x="4612" y="120"/>
                    <a:pt x="4913" y="103"/>
                  </a:cubicBezTo>
                  <a:cubicBezTo>
                    <a:pt x="4958" y="102"/>
                    <a:pt x="5003" y="101"/>
                    <a:pt x="5048" y="101"/>
                  </a:cubicBezTo>
                  <a:cubicBezTo>
                    <a:pt x="5451" y="101"/>
                    <a:pt x="5840" y="168"/>
                    <a:pt x="6216" y="304"/>
                  </a:cubicBezTo>
                  <a:cubicBezTo>
                    <a:pt x="6482" y="413"/>
                    <a:pt x="6631" y="523"/>
                    <a:pt x="6649" y="523"/>
                  </a:cubicBezTo>
                  <a:cubicBezTo>
                    <a:pt x="6650" y="523"/>
                    <a:pt x="6651" y="522"/>
                    <a:pt x="6651" y="521"/>
                  </a:cubicBezTo>
                  <a:cubicBezTo>
                    <a:pt x="6651" y="521"/>
                    <a:pt x="6617" y="488"/>
                    <a:pt x="6550" y="437"/>
                  </a:cubicBezTo>
                  <a:cubicBezTo>
                    <a:pt x="6450" y="371"/>
                    <a:pt x="6350" y="304"/>
                    <a:pt x="6233" y="254"/>
                  </a:cubicBezTo>
                  <a:cubicBezTo>
                    <a:pt x="5850" y="85"/>
                    <a:pt x="5439" y="1"/>
                    <a:pt x="50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8" name="Google Shape;1528;p35"/>
            <p:cNvSpPr/>
            <p:nvPr/>
          </p:nvSpPr>
          <p:spPr>
            <a:xfrm>
              <a:off x="1316363" y="1831964"/>
              <a:ext cx="98640" cy="183137"/>
            </a:xfrm>
            <a:custGeom>
              <a:rect b="b" l="l" r="r" t="t"/>
              <a:pathLst>
                <a:path extrusionOk="0" h="5711" w="3076">
                  <a:moveTo>
                    <a:pt x="1" y="0"/>
                  </a:moveTo>
                  <a:lnTo>
                    <a:pt x="1" y="0"/>
                  </a:lnTo>
                  <a:cubicBezTo>
                    <a:pt x="84" y="67"/>
                    <a:pt x="168" y="134"/>
                    <a:pt x="268" y="184"/>
                  </a:cubicBezTo>
                  <a:cubicBezTo>
                    <a:pt x="519" y="351"/>
                    <a:pt x="753" y="535"/>
                    <a:pt x="970" y="736"/>
                  </a:cubicBezTo>
                  <a:cubicBezTo>
                    <a:pt x="1287" y="1020"/>
                    <a:pt x="1488" y="1404"/>
                    <a:pt x="1555" y="1822"/>
                  </a:cubicBezTo>
                  <a:cubicBezTo>
                    <a:pt x="1622" y="2306"/>
                    <a:pt x="1488" y="2841"/>
                    <a:pt x="1388" y="3409"/>
                  </a:cubicBezTo>
                  <a:cubicBezTo>
                    <a:pt x="1271" y="3960"/>
                    <a:pt x="1221" y="4562"/>
                    <a:pt x="1471" y="5030"/>
                  </a:cubicBezTo>
                  <a:cubicBezTo>
                    <a:pt x="1588" y="5247"/>
                    <a:pt x="1755" y="5447"/>
                    <a:pt x="1972" y="5581"/>
                  </a:cubicBezTo>
                  <a:cubicBezTo>
                    <a:pt x="2112" y="5670"/>
                    <a:pt x="2270" y="5710"/>
                    <a:pt x="2433" y="5710"/>
                  </a:cubicBezTo>
                  <a:cubicBezTo>
                    <a:pt x="2485" y="5710"/>
                    <a:pt x="2538" y="5706"/>
                    <a:pt x="2591" y="5698"/>
                  </a:cubicBezTo>
                  <a:cubicBezTo>
                    <a:pt x="2774" y="5681"/>
                    <a:pt x="2942" y="5564"/>
                    <a:pt x="3025" y="5397"/>
                  </a:cubicBezTo>
                  <a:cubicBezTo>
                    <a:pt x="3075" y="5264"/>
                    <a:pt x="3059" y="5113"/>
                    <a:pt x="2958" y="4996"/>
                  </a:cubicBezTo>
                  <a:cubicBezTo>
                    <a:pt x="2908" y="4929"/>
                    <a:pt x="2825" y="4896"/>
                    <a:pt x="2724" y="4879"/>
                  </a:cubicBezTo>
                  <a:cubicBezTo>
                    <a:pt x="2674" y="4896"/>
                    <a:pt x="2641" y="4913"/>
                    <a:pt x="2641" y="4913"/>
                  </a:cubicBezTo>
                  <a:cubicBezTo>
                    <a:pt x="2656" y="4910"/>
                    <a:pt x="2671" y="4909"/>
                    <a:pt x="2685" y="4909"/>
                  </a:cubicBezTo>
                  <a:cubicBezTo>
                    <a:pt x="2783" y="4909"/>
                    <a:pt x="2864" y="4957"/>
                    <a:pt x="2908" y="5030"/>
                  </a:cubicBezTo>
                  <a:cubicBezTo>
                    <a:pt x="2975" y="5130"/>
                    <a:pt x="2992" y="5247"/>
                    <a:pt x="2942" y="5364"/>
                  </a:cubicBezTo>
                  <a:cubicBezTo>
                    <a:pt x="2875" y="5497"/>
                    <a:pt x="2724" y="5581"/>
                    <a:pt x="2574" y="5598"/>
                  </a:cubicBezTo>
                  <a:cubicBezTo>
                    <a:pt x="2544" y="5602"/>
                    <a:pt x="2514" y="5604"/>
                    <a:pt x="2484" y="5604"/>
                  </a:cubicBezTo>
                  <a:cubicBezTo>
                    <a:pt x="2154" y="5604"/>
                    <a:pt x="1788" y="5360"/>
                    <a:pt x="1605" y="4963"/>
                  </a:cubicBezTo>
                  <a:cubicBezTo>
                    <a:pt x="1388" y="4545"/>
                    <a:pt x="1421" y="3994"/>
                    <a:pt x="1538" y="3426"/>
                  </a:cubicBezTo>
                  <a:cubicBezTo>
                    <a:pt x="1638" y="2874"/>
                    <a:pt x="1772" y="2323"/>
                    <a:pt x="1688" y="1805"/>
                  </a:cubicBezTo>
                  <a:cubicBezTo>
                    <a:pt x="1622" y="1354"/>
                    <a:pt x="1388" y="953"/>
                    <a:pt x="1037" y="652"/>
                  </a:cubicBezTo>
                  <a:cubicBezTo>
                    <a:pt x="803" y="451"/>
                    <a:pt x="569" y="284"/>
                    <a:pt x="302" y="134"/>
                  </a:cubicBezTo>
                  <a:cubicBezTo>
                    <a:pt x="218" y="84"/>
                    <a:pt x="118" y="34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9" name="Google Shape;1529;p35"/>
            <p:cNvSpPr/>
            <p:nvPr/>
          </p:nvSpPr>
          <p:spPr>
            <a:xfrm>
              <a:off x="1207076" y="2377945"/>
              <a:ext cx="705132" cy="427588"/>
            </a:xfrm>
            <a:custGeom>
              <a:rect b="b" l="l" r="r" t="t"/>
              <a:pathLst>
                <a:path extrusionOk="0" h="13334" w="21989">
                  <a:moveTo>
                    <a:pt x="769" y="0"/>
                  </a:moveTo>
                  <a:cubicBezTo>
                    <a:pt x="301" y="0"/>
                    <a:pt x="0" y="485"/>
                    <a:pt x="201" y="919"/>
                  </a:cubicBezTo>
                  <a:lnTo>
                    <a:pt x="6049" y="13334"/>
                  </a:lnTo>
                  <a:lnTo>
                    <a:pt x="21989" y="13334"/>
                  </a:lnTo>
                  <a:lnTo>
                    <a:pt x="15974" y="903"/>
                  </a:lnTo>
                  <a:lnTo>
                    <a:pt x="8572" y="903"/>
                  </a:lnTo>
                  <a:cubicBezTo>
                    <a:pt x="7937" y="334"/>
                    <a:pt x="7118" y="0"/>
                    <a:pt x="62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0" name="Google Shape;1530;p35"/>
            <p:cNvSpPr/>
            <p:nvPr/>
          </p:nvSpPr>
          <p:spPr>
            <a:xfrm>
              <a:off x="1207076" y="2377945"/>
              <a:ext cx="705132" cy="427588"/>
            </a:xfrm>
            <a:custGeom>
              <a:rect b="b" l="l" r="r" t="t"/>
              <a:pathLst>
                <a:path extrusionOk="0" h="13334" w="21989">
                  <a:moveTo>
                    <a:pt x="769" y="0"/>
                  </a:moveTo>
                  <a:cubicBezTo>
                    <a:pt x="301" y="0"/>
                    <a:pt x="0" y="485"/>
                    <a:pt x="201" y="919"/>
                  </a:cubicBezTo>
                  <a:lnTo>
                    <a:pt x="6049" y="13334"/>
                  </a:lnTo>
                  <a:lnTo>
                    <a:pt x="21989" y="13334"/>
                  </a:lnTo>
                  <a:lnTo>
                    <a:pt x="15974" y="903"/>
                  </a:lnTo>
                  <a:lnTo>
                    <a:pt x="8572" y="903"/>
                  </a:lnTo>
                  <a:cubicBezTo>
                    <a:pt x="7937" y="334"/>
                    <a:pt x="7118" y="0"/>
                    <a:pt x="6266" y="0"/>
                  </a:cubicBezTo>
                  <a:close/>
                </a:path>
              </a:pathLst>
            </a:custGeom>
            <a:solidFill>
              <a:schemeClr val="dk2">
                <a:alpha val="32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1" name="Google Shape;1531;p35"/>
            <p:cNvSpPr/>
            <p:nvPr/>
          </p:nvSpPr>
          <p:spPr>
            <a:xfrm>
              <a:off x="1401021" y="2447595"/>
              <a:ext cx="719082" cy="357937"/>
            </a:xfrm>
            <a:custGeom>
              <a:rect b="b" l="l" r="r" t="t"/>
              <a:pathLst>
                <a:path extrusionOk="0" h="11162" w="22424">
                  <a:moveTo>
                    <a:pt x="6784" y="0"/>
                  </a:moveTo>
                  <a:cubicBezTo>
                    <a:pt x="6651" y="0"/>
                    <a:pt x="6517" y="67"/>
                    <a:pt x="6434" y="184"/>
                  </a:cubicBezTo>
                  <a:lnTo>
                    <a:pt x="1" y="11162"/>
                  </a:lnTo>
                  <a:lnTo>
                    <a:pt x="15941" y="11162"/>
                  </a:lnTo>
                  <a:lnTo>
                    <a:pt x="22290" y="485"/>
                  </a:lnTo>
                  <a:cubicBezTo>
                    <a:pt x="22424" y="268"/>
                    <a:pt x="22240" y="0"/>
                    <a:pt x="219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2" name="Google Shape;1532;p35"/>
            <p:cNvSpPr/>
            <p:nvPr/>
          </p:nvSpPr>
          <p:spPr>
            <a:xfrm>
              <a:off x="1537660" y="2605688"/>
              <a:ext cx="217033" cy="201448"/>
            </a:xfrm>
            <a:custGeom>
              <a:rect b="b" l="l" r="r" t="t"/>
              <a:pathLst>
                <a:path extrusionOk="0" h="6282" w="6768">
                  <a:moveTo>
                    <a:pt x="1201" y="0"/>
                  </a:moveTo>
                  <a:cubicBezTo>
                    <a:pt x="1036" y="0"/>
                    <a:pt x="880" y="140"/>
                    <a:pt x="903" y="334"/>
                  </a:cubicBezTo>
                  <a:cubicBezTo>
                    <a:pt x="869" y="668"/>
                    <a:pt x="802" y="1002"/>
                    <a:pt x="686" y="1303"/>
                  </a:cubicBezTo>
                  <a:cubicBezTo>
                    <a:pt x="602" y="1570"/>
                    <a:pt x="468" y="1804"/>
                    <a:pt x="318" y="2021"/>
                  </a:cubicBezTo>
                  <a:cubicBezTo>
                    <a:pt x="204" y="2152"/>
                    <a:pt x="106" y="2282"/>
                    <a:pt x="8" y="2397"/>
                  </a:cubicBezTo>
                  <a:lnTo>
                    <a:pt x="8" y="2397"/>
                  </a:lnTo>
                  <a:lnTo>
                    <a:pt x="0" y="2372"/>
                  </a:lnTo>
                  <a:lnTo>
                    <a:pt x="0" y="2405"/>
                  </a:lnTo>
                  <a:cubicBezTo>
                    <a:pt x="3" y="2403"/>
                    <a:pt x="5" y="2400"/>
                    <a:pt x="8" y="2397"/>
                  </a:cubicBezTo>
                  <a:lnTo>
                    <a:pt x="8" y="2397"/>
                  </a:lnTo>
                  <a:lnTo>
                    <a:pt x="1153" y="6282"/>
                  </a:lnTo>
                  <a:cubicBezTo>
                    <a:pt x="2407" y="6015"/>
                    <a:pt x="3977" y="5664"/>
                    <a:pt x="4746" y="5396"/>
                  </a:cubicBezTo>
                  <a:cubicBezTo>
                    <a:pt x="6133" y="4895"/>
                    <a:pt x="6082" y="4778"/>
                    <a:pt x="5999" y="4628"/>
                  </a:cubicBezTo>
                  <a:cubicBezTo>
                    <a:pt x="5963" y="4563"/>
                    <a:pt x="5878" y="4537"/>
                    <a:pt x="5763" y="4537"/>
                  </a:cubicBezTo>
                  <a:cubicBezTo>
                    <a:pt x="5278" y="4537"/>
                    <a:pt x="4243" y="5003"/>
                    <a:pt x="3933" y="5003"/>
                  </a:cubicBezTo>
                  <a:cubicBezTo>
                    <a:pt x="3842" y="5003"/>
                    <a:pt x="3813" y="4963"/>
                    <a:pt x="3877" y="4862"/>
                  </a:cubicBezTo>
                  <a:cubicBezTo>
                    <a:pt x="4211" y="4344"/>
                    <a:pt x="6767" y="3742"/>
                    <a:pt x="6517" y="3324"/>
                  </a:cubicBezTo>
                  <a:cubicBezTo>
                    <a:pt x="6459" y="3232"/>
                    <a:pt x="6342" y="3194"/>
                    <a:pt x="6187" y="3194"/>
                  </a:cubicBezTo>
                  <a:cubicBezTo>
                    <a:pt x="5444" y="3194"/>
                    <a:pt x="3826" y="4077"/>
                    <a:pt x="3660" y="4160"/>
                  </a:cubicBezTo>
                  <a:cubicBezTo>
                    <a:pt x="3631" y="4174"/>
                    <a:pt x="3604" y="4180"/>
                    <a:pt x="3579" y="4180"/>
                  </a:cubicBezTo>
                  <a:cubicBezTo>
                    <a:pt x="3424" y="4180"/>
                    <a:pt x="3337" y="3950"/>
                    <a:pt x="3509" y="3893"/>
                  </a:cubicBezTo>
                  <a:cubicBezTo>
                    <a:pt x="3777" y="3776"/>
                    <a:pt x="6600" y="2573"/>
                    <a:pt x="6266" y="2038"/>
                  </a:cubicBezTo>
                  <a:cubicBezTo>
                    <a:pt x="6220" y="1959"/>
                    <a:pt x="6147" y="1930"/>
                    <a:pt x="6067" y="1930"/>
                  </a:cubicBezTo>
                  <a:cubicBezTo>
                    <a:pt x="5859" y="1930"/>
                    <a:pt x="5598" y="2121"/>
                    <a:pt x="5598" y="2121"/>
                  </a:cubicBezTo>
                  <a:cubicBezTo>
                    <a:pt x="5598" y="2121"/>
                    <a:pt x="3466" y="3222"/>
                    <a:pt x="2981" y="3222"/>
                  </a:cubicBezTo>
                  <a:cubicBezTo>
                    <a:pt x="2935" y="3222"/>
                    <a:pt x="2904" y="3213"/>
                    <a:pt x="2891" y="3191"/>
                  </a:cubicBezTo>
                  <a:cubicBezTo>
                    <a:pt x="2741" y="2923"/>
                    <a:pt x="4228" y="2088"/>
                    <a:pt x="4746" y="1854"/>
                  </a:cubicBezTo>
                  <a:cubicBezTo>
                    <a:pt x="5247" y="1603"/>
                    <a:pt x="5347" y="1269"/>
                    <a:pt x="5046" y="1136"/>
                  </a:cubicBezTo>
                  <a:cubicBezTo>
                    <a:pt x="5034" y="1129"/>
                    <a:pt x="5015" y="1126"/>
                    <a:pt x="4991" y="1126"/>
                  </a:cubicBezTo>
                  <a:cubicBezTo>
                    <a:pt x="4644" y="1126"/>
                    <a:pt x="3210" y="1770"/>
                    <a:pt x="2741" y="2004"/>
                  </a:cubicBezTo>
                  <a:cubicBezTo>
                    <a:pt x="2422" y="2164"/>
                    <a:pt x="1744" y="2513"/>
                    <a:pt x="1397" y="2513"/>
                  </a:cubicBezTo>
                  <a:cubicBezTo>
                    <a:pt x="1198" y="2513"/>
                    <a:pt x="1108" y="2399"/>
                    <a:pt x="1254" y="2071"/>
                  </a:cubicBezTo>
                  <a:cubicBezTo>
                    <a:pt x="1638" y="1152"/>
                    <a:pt x="1605" y="317"/>
                    <a:pt x="1421" y="100"/>
                  </a:cubicBezTo>
                  <a:cubicBezTo>
                    <a:pt x="1357" y="31"/>
                    <a:pt x="1278" y="0"/>
                    <a:pt x="120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3" name="Google Shape;1533;p35"/>
            <p:cNvSpPr/>
            <p:nvPr/>
          </p:nvSpPr>
          <p:spPr>
            <a:xfrm>
              <a:off x="760216" y="2179383"/>
              <a:ext cx="818747" cy="741369"/>
            </a:xfrm>
            <a:custGeom>
              <a:rect b="b" l="l" r="r" t="t"/>
              <a:pathLst>
                <a:path extrusionOk="0" h="23119" w="25532">
                  <a:moveTo>
                    <a:pt x="7810" y="1"/>
                  </a:moveTo>
                  <a:cubicBezTo>
                    <a:pt x="1" y="1"/>
                    <a:pt x="2189" y="9551"/>
                    <a:pt x="2189" y="9551"/>
                  </a:cubicBezTo>
                  <a:cubicBezTo>
                    <a:pt x="2557" y="11806"/>
                    <a:pt x="4244" y="15733"/>
                    <a:pt x="5731" y="19158"/>
                  </a:cubicBezTo>
                  <a:cubicBezTo>
                    <a:pt x="7218" y="22583"/>
                    <a:pt x="8438" y="23068"/>
                    <a:pt x="12665" y="23118"/>
                  </a:cubicBezTo>
                  <a:cubicBezTo>
                    <a:pt x="12702" y="23118"/>
                    <a:pt x="12740" y="23119"/>
                    <a:pt x="12777" y="23119"/>
                  </a:cubicBezTo>
                  <a:cubicBezTo>
                    <a:pt x="17329" y="23119"/>
                    <a:pt x="25531" y="20127"/>
                    <a:pt x="25531" y="20127"/>
                  </a:cubicBezTo>
                  <a:lnTo>
                    <a:pt x="23944" y="14697"/>
                  </a:lnTo>
                  <a:cubicBezTo>
                    <a:pt x="23944" y="14697"/>
                    <a:pt x="14918" y="16534"/>
                    <a:pt x="12976" y="16534"/>
                  </a:cubicBezTo>
                  <a:cubicBezTo>
                    <a:pt x="12830" y="16534"/>
                    <a:pt x="12725" y="16524"/>
                    <a:pt x="12665" y="16501"/>
                  </a:cubicBezTo>
                  <a:cubicBezTo>
                    <a:pt x="11813" y="16184"/>
                    <a:pt x="10928" y="13544"/>
                    <a:pt x="10259" y="11740"/>
                  </a:cubicBezTo>
                  <a:cubicBezTo>
                    <a:pt x="10176" y="11539"/>
                    <a:pt x="9173" y="8214"/>
                    <a:pt x="9173" y="8214"/>
                  </a:cubicBezTo>
                  <a:lnTo>
                    <a:pt x="8923" y="60"/>
                  </a:lnTo>
                  <a:cubicBezTo>
                    <a:pt x="8531" y="20"/>
                    <a:pt x="8160" y="1"/>
                    <a:pt x="78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4" name="Google Shape;1534;p35"/>
            <p:cNvSpPr/>
            <p:nvPr/>
          </p:nvSpPr>
          <p:spPr>
            <a:xfrm>
              <a:off x="886113" y="2270230"/>
              <a:ext cx="696570" cy="658250"/>
            </a:xfrm>
            <a:custGeom>
              <a:rect b="b" l="l" r="r" t="t"/>
              <a:pathLst>
                <a:path extrusionOk="0" h="20527" w="21722">
                  <a:moveTo>
                    <a:pt x="4078" y="1"/>
                  </a:moveTo>
                  <a:cubicBezTo>
                    <a:pt x="4078" y="34"/>
                    <a:pt x="4078" y="51"/>
                    <a:pt x="4094" y="68"/>
                  </a:cubicBezTo>
                  <a:cubicBezTo>
                    <a:pt x="4094" y="51"/>
                    <a:pt x="4078" y="34"/>
                    <a:pt x="4078" y="1"/>
                  </a:cubicBezTo>
                  <a:close/>
                  <a:moveTo>
                    <a:pt x="4094" y="68"/>
                  </a:moveTo>
                  <a:cubicBezTo>
                    <a:pt x="4111" y="118"/>
                    <a:pt x="4128" y="185"/>
                    <a:pt x="4161" y="252"/>
                  </a:cubicBezTo>
                  <a:cubicBezTo>
                    <a:pt x="4211" y="435"/>
                    <a:pt x="4312" y="669"/>
                    <a:pt x="4412" y="987"/>
                  </a:cubicBezTo>
                  <a:cubicBezTo>
                    <a:pt x="4646" y="1622"/>
                    <a:pt x="4963" y="2557"/>
                    <a:pt x="5364" y="3760"/>
                  </a:cubicBezTo>
                  <a:cubicBezTo>
                    <a:pt x="5749" y="4963"/>
                    <a:pt x="6216" y="6434"/>
                    <a:pt x="6751" y="8105"/>
                  </a:cubicBezTo>
                  <a:cubicBezTo>
                    <a:pt x="7303" y="9775"/>
                    <a:pt x="7904" y="11663"/>
                    <a:pt x="8689" y="13685"/>
                  </a:cubicBezTo>
                  <a:lnTo>
                    <a:pt x="8689" y="13735"/>
                  </a:lnTo>
                  <a:lnTo>
                    <a:pt x="8739" y="13735"/>
                  </a:lnTo>
                  <a:cubicBezTo>
                    <a:pt x="8810" y="13736"/>
                    <a:pt x="8880" y="13736"/>
                    <a:pt x="8950" y="13736"/>
                  </a:cubicBezTo>
                  <a:cubicBezTo>
                    <a:pt x="10701" y="13736"/>
                    <a:pt x="12450" y="13537"/>
                    <a:pt x="14153" y="13167"/>
                  </a:cubicBezTo>
                  <a:cubicBezTo>
                    <a:pt x="16004" y="12787"/>
                    <a:pt x="17938" y="12292"/>
                    <a:pt x="19969" y="11942"/>
                  </a:cubicBezTo>
                  <a:lnTo>
                    <a:pt x="19969" y="11942"/>
                  </a:lnTo>
                  <a:cubicBezTo>
                    <a:pt x="20247" y="12891"/>
                    <a:pt x="20525" y="13857"/>
                    <a:pt x="20820" y="14838"/>
                  </a:cubicBezTo>
                  <a:cubicBezTo>
                    <a:pt x="21063" y="15664"/>
                    <a:pt x="21306" y="16475"/>
                    <a:pt x="21518" y="17254"/>
                  </a:cubicBezTo>
                  <a:lnTo>
                    <a:pt x="21518" y="17254"/>
                  </a:lnTo>
                  <a:cubicBezTo>
                    <a:pt x="19869" y="17877"/>
                    <a:pt x="18172" y="18403"/>
                    <a:pt x="16459" y="18831"/>
                  </a:cubicBezTo>
                  <a:cubicBezTo>
                    <a:pt x="14788" y="19283"/>
                    <a:pt x="13184" y="19717"/>
                    <a:pt x="11630" y="20018"/>
                  </a:cubicBezTo>
                  <a:cubicBezTo>
                    <a:pt x="10522" y="20234"/>
                    <a:pt x="9423" y="20399"/>
                    <a:pt x="8382" y="20399"/>
                  </a:cubicBezTo>
                  <a:cubicBezTo>
                    <a:pt x="7979" y="20399"/>
                    <a:pt x="7585" y="20374"/>
                    <a:pt x="7202" y="20318"/>
                  </a:cubicBezTo>
                  <a:cubicBezTo>
                    <a:pt x="6868" y="20268"/>
                    <a:pt x="6534" y="20202"/>
                    <a:pt x="6216" y="20085"/>
                  </a:cubicBezTo>
                  <a:cubicBezTo>
                    <a:pt x="6049" y="20034"/>
                    <a:pt x="5899" y="19968"/>
                    <a:pt x="5749" y="19901"/>
                  </a:cubicBezTo>
                  <a:cubicBezTo>
                    <a:pt x="5598" y="19834"/>
                    <a:pt x="5465" y="19767"/>
                    <a:pt x="5314" y="19667"/>
                  </a:cubicBezTo>
                  <a:cubicBezTo>
                    <a:pt x="4780" y="19366"/>
                    <a:pt x="4295" y="18982"/>
                    <a:pt x="3861" y="18547"/>
                  </a:cubicBezTo>
                  <a:cubicBezTo>
                    <a:pt x="3125" y="17795"/>
                    <a:pt x="2474" y="16943"/>
                    <a:pt x="1956" y="16008"/>
                  </a:cubicBezTo>
                  <a:cubicBezTo>
                    <a:pt x="1471" y="15206"/>
                    <a:pt x="1120" y="14487"/>
                    <a:pt x="836" y="13886"/>
                  </a:cubicBezTo>
                  <a:cubicBezTo>
                    <a:pt x="552" y="13301"/>
                    <a:pt x="352" y="12833"/>
                    <a:pt x="218" y="12516"/>
                  </a:cubicBezTo>
                  <a:cubicBezTo>
                    <a:pt x="151" y="12365"/>
                    <a:pt x="84" y="12232"/>
                    <a:pt x="51" y="12148"/>
                  </a:cubicBezTo>
                  <a:cubicBezTo>
                    <a:pt x="18" y="12064"/>
                    <a:pt x="1" y="12031"/>
                    <a:pt x="1" y="12031"/>
                  </a:cubicBezTo>
                  <a:lnTo>
                    <a:pt x="1" y="12031"/>
                  </a:lnTo>
                  <a:cubicBezTo>
                    <a:pt x="1" y="12031"/>
                    <a:pt x="1" y="12081"/>
                    <a:pt x="34" y="12165"/>
                  </a:cubicBezTo>
                  <a:cubicBezTo>
                    <a:pt x="68" y="12248"/>
                    <a:pt x="118" y="12365"/>
                    <a:pt x="185" y="12516"/>
                  </a:cubicBezTo>
                  <a:cubicBezTo>
                    <a:pt x="318" y="12850"/>
                    <a:pt x="519" y="13318"/>
                    <a:pt x="786" y="13919"/>
                  </a:cubicBezTo>
                  <a:cubicBezTo>
                    <a:pt x="1053" y="14504"/>
                    <a:pt x="1404" y="15239"/>
                    <a:pt x="1872" y="16058"/>
                  </a:cubicBezTo>
                  <a:cubicBezTo>
                    <a:pt x="2407" y="16993"/>
                    <a:pt x="3042" y="17846"/>
                    <a:pt x="3777" y="18631"/>
                  </a:cubicBezTo>
                  <a:cubicBezTo>
                    <a:pt x="4228" y="19065"/>
                    <a:pt x="4713" y="19466"/>
                    <a:pt x="5264" y="19767"/>
                  </a:cubicBezTo>
                  <a:cubicBezTo>
                    <a:pt x="5398" y="19867"/>
                    <a:pt x="5548" y="19934"/>
                    <a:pt x="5698" y="20001"/>
                  </a:cubicBezTo>
                  <a:cubicBezTo>
                    <a:pt x="5849" y="20085"/>
                    <a:pt x="6016" y="20151"/>
                    <a:pt x="6166" y="20202"/>
                  </a:cubicBezTo>
                  <a:cubicBezTo>
                    <a:pt x="6500" y="20318"/>
                    <a:pt x="6835" y="20385"/>
                    <a:pt x="7186" y="20435"/>
                  </a:cubicBezTo>
                  <a:cubicBezTo>
                    <a:pt x="7596" y="20499"/>
                    <a:pt x="8017" y="20527"/>
                    <a:pt x="8445" y="20527"/>
                  </a:cubicBezTo>
                  <a:cubicBezTo>
                    <a:pt x="9481" y="20527"/>
                    <a:pt x="10564" y="20364"/>
                    <a:pt x="11663" y="20151"/>
                  </a:cubicBezTo>
                  <a:cubicBezTo>
                    <a:pt x="13217" y="19851"/>
                    <a:pt x="14821" y="19416"/>
                    <a:pt x="16509" y="18982"/>
                  </a:cubicBezTo>
                  <a:cubicBezTo>
                    <a:pt x="18247" y="18531"/>
                    <a:pt x="19968" y="17996"/>
                    <a:pt x="21655" y="17378"/>
                  </a:cubicBezTo>
                  <a:lnTo>
                    <a:pt x="21722" y="17344"/>
                  </a:lnTo>
                  <a:lnTo>
                    <a:pt x="21689" y="17278"/>
                  </a:lnTo>
                  <a:cubicBezTo>
                    <a:pt x="21455" y="16492"/>
                    <a:pt x="21221" y="15640"/>
                    <a:pt x="20970" y="14788"/>
                  </a:cubicBezTo>
                  <a:cubicBezTo>
                    <a:pt x="20669" y="13785"/>
                    <a:pt x="20385" y="12800"/>
                    <a:pt x="20085" y="11831"/>
                  </a:cubicBezTo>
                  <a:lnTo>
                    <a:pt x="20068" y="11764"/>
                  </a:lnTo>
                  <a:lnTo>
                    <a:pt x="20001" y="11780"/>
                  </a:lnTo>
                  <a:cubicBezTo>
                    <a:pt x="17946" y="12131"/>
                    <a:pt x="15991" y="12633"/>
                    <a:pt x="14120" y="13017"/>
                  </a:cubicBezTo>
                  <a:cubicBezTo>
                    <a:pt x="12366" y="13414"/>
                    <a:pt x="10580" y="13598"/>
                    <a:pt x="8793" y="13602"/>
                  </a:cubicBezTo>
                  <a:lnTo>
                    <a:pt x="8793" y="13602"/>
                  </a:lnTo>
                  <a:cubicBezTo>
                    <a:pt x="8014" y="11609"/>
                    <a:pt x="7416" y="9733"/>
                    <a:pt x="6868" y="8071"/>
                  </a:cubicBezTo>
                  <a:cubicBezTo>
                    <a:pt x="6317" y="6384"/>
                    <a:pt x="5849" y="4930"/>
                    <a:pt x="5448" y="3727"/>
                  </a:cubicBezTo>
                  <a:cubicBezTo>
                    <a:pt x="5030" y="2541"/>
                    <a:pt x="4696" y="1605"/>
                    <a:pt x="4462" y="970"/>
                  </a:cubicBezTo>
                  <a:cubicBezTo>
                    <a:pt x="4345" y="653"/>
                    <a:pt x="4245" y="419"/>
                    <a:pt x="4178" y="252"/>
                  </a:cubicBezTo>
                  <a:lnTo>
                    <a:pt x="4094" y="6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5" name="Google Shape;1535;p35"/>
            <p:cNvSpPr/>
            <p:nvPr/>
          </p:nvSpPr>
          <p:spPr>
            <a:xfrm>
              <a:off x="847536" y="2430247"/>
              <a:ext cx="65418" cy="67662"/>
            </a:xfrm>
            <a:custGeom>
              <a:rect b="b" l="l" r="r" t="t"/>
              <a:pathLst>
                <a:path extrusionOk="0" h="2110" w="2040">
                  <a:moveTo>
                    <a:pt x="1185" y="0"/>
                  </a:moveTo>
                  <a:cubicBezTo>
                    <a:pt x="1164" y="0"/>
                    <a:pt x="1143" y="2"/>
                    <a:pt x="1120" y="7"/>
                  </a:cubicBezTo>
                  <a:cubicBezTo>
                    <a:pt x="1098" y="5"/>
                    <a:pt x="1076" y="4"/>
                    <a:pt x="1053" y="4"/>
                  </a:cubicBezTo>
                  <a:cubicBezTo>
                    <a:pt x="856" y="4"/>
                    <a:pt x="650" y="69"/>
                    <a:pt x="485" y="174"/>
                  </a:cubicBezTo>
                  <a:cubicBezTo>
                    <a:pt x="201" y="358"/>
                    <a:pt x="18" y="675"/>
                    <a:pt x="18" y="1009"/>
                  </a:cubicBezTo>
                  <a:cubicBezTo>
                    <a:pt x="1" y="1444"/>
                    <a:pt x="235" y="1828"/>
                    <a:pt x="619" y="2028"/>
                  </a:cubicBezTo>
                  <a:cubicBezTo>
                    <a:pt x="746" y="2084"/>
                    <a:pt x="880" y="2110"/>
                    <a:pt x="1013" y="2110"/>
                  </a:cubicBezTo>
                  <a:cubicBezTo>
                    <a:pt x="1284" y="2110"/>
                    <a:pt x="1554" y="2002"/>
                    <a:pt x="1755" y="1811"/>
                  </a:cubicBezTo>
                  <a:cubicBezTo>
                    <a:pt x="1889" y="1678"/>
                    <a:pt x="1989" y="1511"/>
                    <a:pt x="2006" y="1327"/>
                  </a:cubicBezTo>
                  <a:cubicBezTo>
                    <a:pt x="2039" y="1176"/>
                    <a:pt x="2023" y="1009"/>
                    <a:pt x="1972" y="876"/>
                  </a:cubicBezTo>
                  <a:cubicBezTo>
                    <a:pt x="1906" y="658"/>
                    <a:pt x="1772" y="475"/>
                    <a:pt x="1571" y="358"/>
                  </a:cubicBezTo>
                  <a:cubicBezTo>
                    <a:pt x="1505" y="308"/>
                    <a:pt x="1438" y="274"/>
                    <a:pt x="1354" y="274"/>
                  </a:cubicBezTo>
                  <a:cubicBezTo>
                    <a:pt x="1354" y="291"/>
                    <a:pt x="1421" y="324"/>
                    <a:pt x="1538" y="408"/>
                  </a:cubicBezTo>
                  <a:cubicBezTo>
                    <a:pt x="1705" y="525"/>
                    <a:pt x="1822" y="709"/>
                    <a:pt x="1872" y="892"/>
                  </a:cubicBezTo>
                  <a:cubicBezTo>
                    <a:pt x="1956" y="1193"/>
                    <a:pt x="1889" y="1494"/>
                    <a:pt x="1672" y="1694"/>
                  </a:cubicBezTo>
                  <a:cubicBezTo>
                    <a:pt x="1495" y="1860"/>
                    <a:pt x="1266" y="1953"/>
                    <a:pt x="1030" y="1953"/>
                  </a:cubicBezTo>
                  <a:cubicBezTo>
                    <a:pt x="910" y="1953"/>
                    <a:pt x="788" y="1929"/>
                    <a:pt x="669" y="1878"/>
                  </a:cubicBezTo>
                  <a:cubicBezTo>
                    <a:pt x="352" y="1711"/>
                    <a:pt x="151" y="1377"/>
                    <a:pt x="151" y="1009"/>
                  </a:cubicBezTo>
                  <a:cubicBezTo>
                    <a:pt x="151" y="725"/>
                    <a:pt x="302" y="441"/>
                    <a:pt x="552" y="274"/>
                  </a:cubicBezTo>
                  <a:cubicBezTo>
                    <a:pt x="719" y="157"/>
                    <a:pt x="920" y="74"/>
                    <a:pt x="1120" y="57"/>
                  </a:cubicBezTo>
                  <a:cubicBezTo>
                    <a:pt x="1204" y="57"/>
                    <a:pt x="1271" y="57"/>
                    <a:pt x="1354" y="40"/>
                  </a:cubicBezTo>
                  <a:cubicBezTo>
                    <a:pt x="1293" y="16"/>
                    <a:pt x="1241" y="0"/>
                    <a:pt x="11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6" name="Google Shape;1536;p35"/>
            <p:cNvSpPr/>
            <p:nvPr/>
          </p:nvSpPr>
          <p:spPr>
            <a:xfrm>
              <a:off x="1444953" y="2739057"/>
              <a:ext cx="65418" cy="67598"/>
            </a:xfrm>
            <a:custGeom>
              <a:rect b="b" l="l" r="r" t="t"/>
              <a:pathLst>
                <a:path extrusionOk="0" h="2108" w="2040">
                  <a:moveTo>
                    <a:pt x="1104" y="1"/>
                  </a:moveTo>
                  <a:cubicBezTo>
                    <a:pt x="886" y="1"/>
                    <a:pt x="669" y="68"/>
                    <a:pt x="485" y="185"/>
                  </a:cubicBezTo>
                  <a:cubicBezTo>
                    <a:pt x="201" y="368"/>
                    <a:pt x="18" y="686"/>
                    <a:pt x="1" y="1020"/>
                  </a:cubicBezTo>
                  <a:cubicBezTo>
                    <a:pt x="1" y="1438"/>
                    <a:pt x="235" y="1839"/>
                    <a:pt x="602" y="2023"/>
                  </a:cubicBezTo>
                  <a:cubicBezTo>
                    <a:pt x="739" y="2080"/>
                    <a:pt x="882" y="2107"/>
                    <a:pt x="1022" y="2107"/>
                  </a:cubicBezTo>
                  <a:cubicBezTo>
                    <a:pt x="1294" y="2107"/>
                    <a:pt x="1557" y="2004"/>
                    <a:pt x="1755" y="1805"/>
                  </a:cubicBezTo>
                  <a:cubicBezTo>
                    <a:pt x="1889" y="1688"/>
                    <a:pt x="1973" y="1521"/>
                    <a:pt x="2006" y="1338"/>
                  </a:cubicBezTo>
                  <a:cubicBezTo>
                    <a:pt x="2039" y="1187"/>
                    <a:pt x="2023" y="1020"/>
                    <a:pt x="1973" y="870"/>
                  </a:cubicBezTo>
                  <a:cubicBezTo>
                    <a:pt x="1906" y="653"/>
                    <a:pt x="1755" y="485"/>
                    <a:pt x="1572" y="352"/>
                  </a:cubicBezTo>
                  <a:cubicBezTo>
                    <a:pt x="1505" y="318"/>
                    <a:pt x="1421" y="285"/>
                    <a:pt x="1338" y="285"/>
                  </a:cubicBezTo>
                  <a:cubicBezTo>
                    <a:pt x="1338" y="302"/>
                    <a:pt x="1421" y="318"/>
                    <a:pt x="1538" y="402"/>
                  </a:cubicBezTo>
                  <a:cubicBezTo>
                    <a:pt x="1705" y="536"/>
                    <a:pt x="1822" y="703"/>
                    <a:pt x="1872" y="903"/>
                  </a:cubicBezTo>
                  <a:cubicBezTo>
                    <a:pt x="1956" y="1187"/>
                    <a:pt x="1872" y="1505"/>
                    <a:pt x="1655" y="1705"/>
                  </a:cubicBezTo>
                  <a:cubicBezTo>
                    <a:pt x="1478" y="1871"/>
                    <a:pt x="1250" y="1956"/>
                    <a:pt x="1019" y="1956"/>
                  </a:cubicBezTo>
                  <a:cubicBezTo>
                    <a:pt x="901" y="1956"/>
                    <a:pt x="782" y="1934"/>
                    <a:pt x="669" y="1889"/>
                  </a:cubicBezTo>
                  <a:cubicBezTo>
                    <a:pt x="352" y="1722"/>
                    <a:pt x="135" y="1388"/>
                    <a:pt x="151" y="1020"/>
                  </a:cubicBezTo>
                  <a:cubicBezTo>
                    <a:pt x="151" y="719"/>
                    <a:pt x="302" y="452"/>
                    <a:pt x="552" y="268"/>
                  </a:cubicBezTo>
                  <a:cubicBezTo>
                    <a:pt x="719" y="151"/>
                    <a:pt x="903" y="84"/>
                    <a:pt x="1120" y="68"/>
                  </a:cubicBezTo>
                  <a:cubicBezTo>
                    <a:pt x="1187" y="68"/>
                    <a:pt x="1271" y="68"/>
                    <a:pt x="1338" y="51"/>
                  </a:cubicBezTo>
                  <a:cubicBezTo>
                    <a:pt x="1271" y="18"/>
                    <a:pt x="1187" y="1"/>
                    <a:pt x="11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7" name="Google Shape;1537;p35"/>
            <p:cNvSpPr/>
            <p:nvPr/>
          </p:nvSpPr>
          <p:spPr>
            <a:xfrm>
              <a:off x="1231704" y="2717091"/>
              <a:ext cx="65418" cy="67983"/>
            </a:xfrm>
            <a:custGeom>
              <a:rect b="b" l="l" r="r" t="t"/>
              <a:pathLst>
                <a:path extrusionOk="0" h="2120" w="2040">
                  <a:moveTo>
                    <a:pt x="1120" y="1"/>
                  </a:moveTo>
                  <a:cubicBezTo>
                    <a:pt x="903" y="1"/>
                    <a:pt x="686" y="68"/>
                    <a:pt x="502" y="185"/>
                  </a:cubicBezTo>
                  <a:cubicBezTo>
                    <a:pt x="201" y="368"/>
                    <a:pt x="34" y="686"/>
                    <a:pt x="18" y="1020"/>
                  </a:cubicBezTo>
                  <a:cubicBezTo>
                    <a:pt x="1" y="1454"/>
                    <a:pt x="235" y="1839"/>
                    <a:pt x="619" y="2039"/>
                  </a:cubicBezTo>
                  <a:cubicBezTo>
                    <a:pt x="750" y="2094"/>
                    <a:pt x="886" y="2120"/>
                    <a:pt x="1020" y="2120"/>
                  </a:cubicBezTo>
                  <a:cubicBezTo>
                    <a:pt x="1298" y="2120"/>
                    <a:pt x="1569" y="2008"/>
                    <a:pt x="1772" y="1805"/>
                  </a:cubicBezTo>
                  <a:cubicBezTo>
                    <a:pt x="1906" y="1688"/>
                    <a:pt x="1989" y="1521"/>
                    <a:pt x="2023" y="1338"/>
                  </a:cubicBezTo>
                  <a:cubicBezTo>
                    <a:pt x="2039" y="1187"/>
                    <a:pt x="2039" y="1020"/>
                    <a:pt x="1989" y="870"/>
                  </a:cubicBezTo>
                  <a:cubicBezTo>
                    <a:pt x="1922" y="669"/>
                    <a:pt x="1772" y="485"/>
                    <a:pt x="1588" y="368"/>
                  </a:cubicBezTo>
                  <a:cubicBezTo>
                    <a:pt x="1521" y="318"/>
                    <a:pt x="1438" y="285"/>
                    <a:pt x="1354" y="285"/>
                  </a:cubicBezTo>
                  <a:cubicBezTo>
                    <a:pt x="1354" y="302"/>
                    <a:pt x="1438" y="318"/>
                    <a:pt x="1555" y="419"/>
                  </a:cubicBezTo>
                  <a:cubicBezTo>
                    <a:pt x="1705" y="535"/>
                    <a:pt x="1822" y="703"/>
                    <a:pt x="1872" y="903"/>
                  </a:cubicBezTo>
                  <a:cubicBezTo>
                    <a:pt x="1972" y="1187"/>
                    <a:pt x="1889" y="1505"/>
                    <a:pt x="1672" y="1705"/>
                  </a:cubicBezTo>
                  <a:cubicBezTo>
                    <a:pt x="1495" y="1871"/>
                    <a:pt x="1266" y="1964"/>
                    <a:pt x="1035" y="1964"/>
                  </a:cubicBezTo>
                  <a:cubicBezTo>
                    <a:pt x="917" y="1964"/>
                    <a:pt x="799" y="1940"/>
                    <a:pt x="686" y="1889"/>
                  </a:cubicBezTo>
                  <a:cubicBezTo>
                    <a:pt x="352" y="1722"/>
                    <a:pt x="151" y="1388"/>
                    <a:pt x="151" y="1020"/>
                  </a:cubicBezTo>
                  <a:cubicBezTo>
                    <a:pt x="168" y="719"/>
                    <a:pt x="318" y="452"/>
                    <a:pt x="552" y="285"/>
                  </a:cubicBezTo>
                  <a:cubicBezTo>
                    <a:pt x="719" y="151"/>
                    <a:pt x="920" y="84"/>
                    <a:pt x="1120" y="68"/>
                  </a:cubicBezTo>
                  <a:cubicBezTo>
                    <a:pt x="1204" y="68"/>
                    <a:pt x="1287" y="68"/>
                    <a:pt x="1354" y="51"/>
                  </a:cubicBezTo>
                  <a:cubicBezTo>
                    <a:pt x="1287" y="18"/>
                    <a:pt x="1204" y="1"/>
                    <a:pt x="11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8" name="Google Shape;1538;p35"/>
            <p:cNvSpPr/>
            <p:nvPr/>
          </p:nvSpPr>
          <p:spPr>
            <a:xfrm>
              <a:off x="1036157" y="2787286"/>
              <a:ext cx="65386" cy="67598"/>
            </a:xfrm>
            <a:custGeom>
              <a:rect b="b" l="l" r="r" t="t"/>
              <a:pathLst>
                <a:path extrusionOk="0" h="2108" w="2039">
                  <a:moveTo>
                    <a:pt x="1103" y="1"/>
                  </a:moveTo>
                  <a:cubicBezTo>
                    <a:pt x="886" y="1"/>
                    <a:pt x="669" y="67"/>
                    <a:pt x="485" y="184"/>
                  </a:cubicBezTo>
                  <a:cubicBezTo>
                    <a:pt x="201" y="368"/>
                    <a:pt x="17" y="686"/>
                    <a:pt x="0" y="1020"/>
                  </a:cubicBezTo>
                  <a:cubicBezTo>
                    <a:pt x="0" y="1438"/>
                    <a:pt x="234" y="1839"/>
                    <a:pt x="602" y="2022"/>
                  </a:cubicBezTo>
                  <a:cubicBezTo>
                    <a:pt x="739" y="2079"/>
                    <a:pt x="881" y="2107"/>
                    <a:pt x="1022" y="2107"/>
                  </a:cubicBezTo>
                  <a:cubicBezTo>
                    <a:pt x="1293" y="2107"/>
                    <a:pt x="1556" y="2003"/>
                    <a:pt x="1755" y="1805"/>
                  </a:cubicBezTo>
                  <a:cubicBezTo>
                    <a:pt x="1888" y="1671"/>
                    <a:pt x="1972" y="1521"/>
                    <a:pt x="2005" y="1337"/>
                  </a:cubicBezTo>
                  <a:cubicBezTo>
                    <a:pt x="2039" y="1170"/>
                    <a:pt x="2022" y="1020"/>
                    <a:pt x="1972" y="869"/>
                  </a:cubicBezTo>
                  <a:cubicBezTo>
                    <a:pt x="1905" y="652"/>
                    <a:pt x="1755" y="468"/>
                    <a:pt x="1571" y="352"/>
                  </a:cubicBezTo>
                  <a:cubicBezTo>
                    <a:pt x="1504" y="301"/>
                    <a:pt x="1420" y="285"/>
                    <a:pt x="1337" y="285"/>
                  </a:cubicBezTo>
                  <a:cubicBezTo>
                    <a:pt x="1337" y="301"/>
                    <a:pt x="1420" y="318"/>
                    <a:pt x="1537" y="402"/>
                  </a:cubicBezTo>
                  <a:cubicBezTo>
                    <a:pt x="1705" y="535"/>
                    <a:pt x="1805" y="702"/>
                    <a:pt x="1872" y="903"/>
                  </a:cubicBezTo>
                  <a:cubicBezTo>
                    <a:pt x="1955" y="1187"/>
                    <a:pt x="1872" y="1504"/>
                    <a:pt x="1654" y="1705"/>
                  </a:cubicBezTo>
                  <a:cubicBezTo>
                    <a:pt x="1477" y="1871"/>
                    <a:pt x="1249" y="1956"/>
                    <a:pt x="1018" y="1956"/>
                  </a:cubicBezTo>
                  <a:cubicBezTo>
                    <a:pt x="900" y="1956"/>
                    <a:pt x="782" y="1934"/>
                    <a:pt x="669" y="1889"/>
                  </a:cubicBezTo>
                  <a:cubicBezTo>
                    <a:pt x="351" y="1722"/>
                    <a:pt x="134" y="1387"/>
                    <a:pt x="151" y="1020"/>
                  </a:cubicBezTo>
                  <a:cubicBezTo>
                    <a:pt x="151" y="719"/>
                    <a:pt x="301" y="435"/>
                    <a:pt x="552" y="268"/>
                  </a:cubicBezTo>
                  <a:cubicBezTo>
                    <a:pt x="719" y="151"/>
                    <a:pt x="903" y="84"/>
                    <a:pt x="1120" y="67"/>
                  </a:cubicBezTo>
                  <a:cubicBezTo>
                    <a:pt x="1187" y="67"/>
                    <a:pt x="1270" y="67"/>
                    <a:pt x="1337" y="51"/>
                  </a:cubicBezTo>
                  <a:cubicBezTo>
                    <a:pt x="1270" y="17"/>
                    <a:pt x="1187" y="1"/>
                    <a:pt x="11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9" name="Google Shape;1539;p35"/>
            <p:cNvSpPr/>
            <p:nvPr/>
          </p:nvSpPr>
          <p:spPr>
            <a:xfrm>
              <a:off x="1005596" y="2575449"/>
              <a:ext cx="65418" cy="67791"/>
            </a:xfrm>
            <a:custGeom>
              <a:rect b="b" l="l" r="r" t="t"/>
              <a:pathLst>
                <a:path extrusionOk="0" h="2114" w="2040">
                  <a:moveTo>
                    <a:pt x="1183" y="1"/>
                  </a:moveTo>
                  <a:cubicBezTo>
                    <a:pt x="1162" y="1"/>
                    <a:pt x="1141" y="3"/>
                    <a:pt x="1120" y="7"/>
                  </a:cubicBezTo>
                  <a:cubicBezTo>
                    <a:pt x="903" y="7"/>
                    <a:pt x="686" y="57"/>
                    <a:pt x="502" y="191"/>
                  </a:cubicBezTo>
                  <a:cubicBezTo>
                    <a:pt x="201" y="358"/>
                    <a:pt x="18" y="675"/>
                    <a:pt x="18" y="1026"/>
                  </a:cubicBezTo>
                  <a:cubicBezTo>
                    <a:pt x="1" y="1444"/>
                    <a:pt x="235" y="1845"/>
                    <a:pt x="619" y="2029"/>
                  </a:cubicBezTo>
                  <a:cubicBezTo>
                    <a:pt x="750" y="2085"/>
                    <a:pt x="891" y="2113"/>
                    <a:pt x="1032" y="2113"/>
                  </a:cubicBezTo>
                  <a:cubicBezTo>
                    <a:pt x="1303" y="2113"/>
                    <a:pt x="1574" y="2009"/>
                    <a:pt x="1772" y="1811"/>
                  </a:cubicBezTo>
                  <a:cubicBezTo>
                    <a:pt x="1906" y="1678"/>
                    <a:pt x="1989" y="1511"/>
                    <a:pt x="2023" y="1327"/>
                  </a:cubicBezTo>
                  <a:cubicBezTo>
                    <a:pt x="2039" y="1176"/>
                    <a:pt x="2023" y="1026"/>
                    <a:pt x="1972" y="876"/>
                  </a:cubicBezTo>
                  <a:cubicBezTo>
                    <a:pt x="1906" y="658"/>
                    <a:pt x="1772" y="475"/>
                    <a:pt x="1588" y="358"/>
                  </a:cubicBezTo>
                  <a:cubicBezTo>
                    <a:pt x="1521" y="308"/>
                    <a:pt x="1438" y="291"/>
                    <a:pt x="1354" y="274"/>
                  </a:cubicBezTo>
                  <a:lnTo>
                    <a:pt x="1354" y="274"/>
                  </a:lnTo>
                  <a:cubicBezTo>
                    <a:pt x="1354" y="291"/>
                    <a:pt x="1438" y="324"/>
                    <a:pt x="1555" y="408"/>
                  </a:cubicBezTo>
                  <a:cubicBezTo>
                    <a:pt x="1705" y="525"/>
                    <a:pt x="1822" y="709"/>
                    <a:pt x="1872" y="909"/>
                  </a:cubicBezTo>
                  <a:cubicBezTo>
                    <a:pt x="1972" y="1193"/>
                    <a:pt x="1889" y="1494"/>
                    <a:pt x="1672" y="1711"/>
                  </a:cubicBezTo>
                  <a:cubicBezTo>
                    <a:pt x="1495" y="1877"/>
                    <a:pt x="1267" y="1962"/>
                    <a:pt x="1036" y="1962"/>
                  </a:cubicBezTo>
                  <a:cubicBezTo>
                    <a:pt x="918" y="1962"/>
                    <a:pt x="799" y="1940"/>
                    <a:pt x="686" y="1895"/>
                  </a:cubicBezTo>
                  <a:cubicBezTo>
                    <a:pt x="352" y="1728"/>
                    <a:pt x="151" y="1394"/>
                    <a:pt x="151" y="1026"/>
                  </a:cubicBezTo>
                  <a:cubicBezTo>
                    <a:pt x="168" y="725"/>
                    <a:pt x="302" y="441"/>
                    <a:pt x="552" y="274"/>
                  </a:cubicBezTo>
                  <a:cubicBezTo>
                    <a:pt x="719" y="157"/>
                    <a:pt x="920" y="74"/>
                    <a:pt x="1120" y="57"/>
                  </a:cubicBezTo>
                  <a:lnTo>
                    <a:pt x="1354" y="57"/>
                  </a:lnTo>
                  <a:cubicBezTo>
                    <a:pt x="1304" y="19"/>
                    <a:pt x="1245" y="1"/>
                    <a:pt x="11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0" name="Google Shape;1540;p35"/>
            <p:cNvSpPr/>
            <p:nvPr/>
          </p:nvSpPr>
          <p:spPr>
            <a:xfrm>
              <a:off x="911831" y="2258461"/>
              <a:ext cx="65418" cy="67566"/>
            </a:xfrm>
            <a:custGeom>
              <a:rect b="b" l="l" r="r" t="t"/>
              <a:pathLst>
                <a:path extrusionOk="0" h="2107" w="2040">
                  <a:moveTo>
                    <a:pt x="1120" y="0"/>
                  </a:moveTo>
                  <a:cubicBezTo>
                    <a:pt x="886" y="0"/>
                    <a:pt x="669" y="67"/>
                    <a:pt x="485" y="184"/>
                  </a:cubicBezTo>
                  <a:cubicBezTo>
                    <a:pt x="201" y="368"/>
                    <a:pt x="18" y="685"/>
                    <a:pt x="18" y="1020"/>
                  </a:cubicBezTo>
                  <a:cubicBezTo>
                    <a:pt x="1" y="1437"/>
                    <a:pt x="235" y="1838"/>
                    <a:pt x="619" y="2022"/>
                  </a:cubicBezTo>
                  <a:cubicBezTo>
                    <a:pt x="750" y="2079"/>
                    <a:pt x="889" y="2107"/>
                    <a:pt x="1027" y="2107"/>
                  </a:cubicBezTo>
                  <a:cubicBezTo>
                    <a:pt x="1294" y="2107"/>
                    <a:pt x="1557" y="2003"/>
                    <a:pt x="1755" y="1805"/>
                  </a:cubicBezTo>
                  <a:cubicBezTo>
                    <a:pt x="1889" y="1688"/>
                    <a:pt x="1989" y="1521"/>
                    <a:pt x="2006" y="1337"/>
                  </a:cubicBezTo>
                  <a:cubicBezTo>
                    <a:pt x="2039" y="1187"/>
                    <a:pt x="2023" y="1020"/>
                    <a:pt x="1972" y="869"/>
                  </a:cubicBezTo>
                  <a:cubicBezTo>
                    <a:pt x="1906" y="652"/>
                    <a:pt x="1772" y="468"/>
                    <a:pt x="1571" y="351"/>
                  </a:cubicBezTo>
                  <a:cubicBezTo>
                    <a:pt x="1505" y="318"/>
                    <a:pt x="1438" y="284"/>
                    <a:pt x="1354" y="284"/>
                  </a:cubicBezTo>
                  <a:cubicBezTo>
                    <a:pt x="1354" y="301"/>
                    <a:pt x="1421" y="318"/>
                    <a:pt x="1538" y="401"/>
                  </a:cubicBezTo>
                  <a:cubicBezTo>
                    <a:pt x="1705" y="535"/>
                    <a:pt x="1822" y="702"/>
                    <a:pt x="1872" y="903"/>
                  </a:cubicBezTo>
                  <a:cubicBezTo>
                    <a:pt x="1956" y="1187"/>
                    <a:pt x="1872" y="1504"/>
                    <a:pt x="1672" y="1705"/>
                  </a:cubicBezTo>
                  <a:cubicBezTo>
                    <a:pt x="1495" y="1870"/>
                    <a:pt x="1267" y="1956"/>
                    <a:pt x="1031" y="1956"/>
                  </a:cubicBezTo>
                  <a:cubicBezTo>
                    <a:pt x="910" y="1956"/>
                    <a:pt x="788" y="1934"/>
                    <a:pt x="669" y="1888"/>
                  </a:cubicBezTo>
                  <a:cubicBezTo>
                    <a:pt x="352" y="1721"/>
                    <a:pt x="151" y="1387"/>
                    <a:pt x="151" y="1020"/>
                  </a:cubicBezTo>
                  <a:cubicBezTo>
                    <a:pt x="151" y="719"/>
                    <a:pt x="302" y="435"/>
                    <a:pt x="552" y="268"/>
                  </a:cubicBezTo>
                  <a:cubicBezTo>
                    <a:pt x="719" y="151"/>
                    <a:pt x="920" y="84"/>
                    <a:pt x="1120" y="67"/>
                  </a:cubicBezTo>
                  <a:cubicBezTo>
                    <a:pt x="1187" y="67"/>
                    <a:pt x="1271" y="67"/>
                    <a:pt x="1354" y="50"/>
                  </a:cubicBezTo>
                  <a:cubicBezTo>
                    <a:pt x="1271" y="17"/>
                    <a:pt x="1204" y="0"/>
                    <a:pt x="11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41" name="Google Shape;1541;p35"/>
          <p:cNvSpPr txBox="1"/>
          <p:nvPr>
            <p:ph idx="1" type="body"/>
          </p:nvPr>
        </p:nvSpPr>
        <p:spPr>
          <a:xfrm>
            <a:off x="2804500" y="1245550"/>
            <a:ext cx="3591600" cy="271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National Football League (NFL) identified the importance of helmet towards each player’s safety and performance during games. 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500"/>
              <a:t>In this competition, we will develop a computer vision model that automatically detects helmet impacts that occur on the field. Kick-off with a dataset of more than one thousand definitive head impacts from thousands of game images labelled video from the sidelines and end zones, and player tracking data.</a:t>
            </a:r>
            <a:endParaRPr sz="15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5" name="Shape 1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6" name="Google Shape;1546;p36"/>
          <p:cNvGrpSpPr/>
          <p:nvPr/>
        </p:nvGrpSpPr>
        <p:grpSpPr>
          <a:xfrm>
            <a:off x="-1483393" y="1145227"/>
            <a:ext cx="3521236" cy="3529918"/>
            <a:chOff x="-393843" y="1145227"/>
            <a:chExt cx="3521236" cy="3529918"/>
          </a:xfrm>
        </p:grpSpPr>
        <p:sp>
          <p:nvSpPr>
            <p:cNvPr id="1547" name="Google Shape;1547;p36"/>
            <p:cNvSpPr/>
            <p:nvPr/>
          </p:nvSpPr>
          <p:spPr>
            <a:xfrm>
              <a:off x="1073634" y="3148694"/>
              <a:ext cx="1095690" cy="212192"/>
            </a:xfrm>
            <a:custGeom>
              <a:rect b="b" l="l" r="r" t="t"/>
              <a:pathLst>
                <a:path extrusionOk="0" h="6354" w="32810">
                  <a:moveTo>
                    <a:pt x="1" y="0"/>
                  </a:moveTo>
                  <a:lnTo>
                    <a:pt x="1" y="6354"/>
                  </a:lnTo>
                  <a:lnTo>
                    <a:pt x="32810" y="6354"/>
                  </a:lnTo>
                  <a:lnTo>
                    <a:pt x="3281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8" name="Google Shape;1548;p36"/>
            <p:cNvSpPr/>
            <p:nvPr/>
          </p:nvSpPr>
          <p:spPr>
            <a:xfrm>
              <a:off x="390539" y="2985826"/>
              <a:ext cx="648865" cy="31625"/>
            </a:xfrm>
            <a:custGeom>
              <a:rect b="b" l="l" r="r" t="t"/>
              <a:pathLst>
                <a:path extrusionOk="0" h="947" w="19430">
                  <a:moveTo>
                    <a:pt x="1" y="0"/>
                  </a:moveTo>
                  <a:lnTo>
                    <a:pt x="1" y="947"/>
                  </a:lnTo>
                  <a:lnTo>
                    <a:pt x="19429" y="947"/>
                  </a:lnTo>
                  <a:lnTo>
                    <a:pt x="194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9" name="Google Shape;1549;p36"/>
            <p:cNvSpPr/>
            <p:nvPr/>
          </p:nvSpPr>
          <p:spPr>
            <a:xfrm>
              <a:off x="645042" y="2561476"/>
              <a:ext cx="616705" cy="455975"/>
            </a:xfrm>
            <a:custGeom>
              <a:rect b="b" l="l" r="r" t="t"/>
              <a:pathLst>
                <a:path extrusionOk="0" h="13654" w="18467">
                  <a:moveTo>
                    <a:pt x="3305" y="1"/>
                  </a:moveTo>
                  <a:lnTo>
                    <a:pt x="0" y="13654"/>
                  </a:lnTo>
                  <a:lnTo>
                    <a:pt x="14824" y="13654"/>
                  </a:lnTo>
                  <a:lnTo>
                    <a:pt x="1846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0" name="Google Shape;1550;p36"/>
            <p:cNvSpPr/>
            <p:nvPr/>
          </p:nvSpPr>
          <p:spPr>
            <a:xfrm>
              <a:off x="675031" y="2582916"/>
              <a:ext cx="558298" cy="400272"/>
            </a:xfrm>
            <a:custGeom>
              <a:rect b="b" l="l" r="r" t="t"/>
              <a:pathLst>
                <a:path extrusionOk="0" h="11986" w="16718">
                  <a:moveTo>
                    <a:pt x="3097" y="1"/>
                  </a:moveTo>
                  <a:lnTo>
                    <a:pt x="1" y="11985"/>
                  </a:lnTo>
                  <a:lnTo>
                    <a:pt x="13557" y="11985"/>
                  </a:lnTo>
                  <a:lnTo>
                    <a:pt x="1671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1" name="Google Shape;1551;p36"/>
            <p:cNvSpPr/>
            <p:nvPr/>
          </p:nvSpPr>
          <p:spPr>
            <a:xfrm>
              <a:off x="2152693" y="3111191"/>
              <a:ext cx="32727" cy="1563955"/>
            </a:xfrm>
            <a:custGeom>
              <a:rect b="b" l="l" r="r" t="t"/>
              <a:pathLst>
                <a:path extrusionOk="0" h="46832" w="980">
                  <a:moveTo>
                    <a:pt x="0" y="0"/>
                  </a:moveTo>
                  <a:lnTo>
                    <a:pt x="0" y="46831"/>
                  </a:lnTo>
                  <a:lnTo>
                    <a:pt x="979" y="46831"/>
                  </a:lnTo>
                  <a:lnTo>
                    <a:pt x="97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2" name="Google Shape;1552;p36"/>
            <p:cNvSpPr/>
            <p:nvPr/>
          </p:nvSpPr>
          <p:spPr>
            <a:xfrm>
              <a:off x="2185387" y="3115466"/>
              <a:ext cx="32694" cy="1559680"/>
            </a:xfrm>
            <a:custGeom>
              <a:rect b="b" l="l" r="r" t="t"/>
              <a:pathLst>
                <a:path extrusionOk="0" h="46704" w="979">
                  <a:moveTo>
                    <a:pt x="0" y="1"/>
                  </a:moveTo>
                  <a:lnTo>
                    <a:pt x="0" y="46703"/>
                  </a:lnTo>
                  <a:lnTo>
                    <a:pt x="979" y="46703"/>
                  </a:lnTo>
                  <a:lnTo>
                    <a:pt x="97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3" name="Google Shape;1553;p36"/>
            <p:cNvSpPr/>
            <p:nvPr/>
          </p:nvSpPr>
          <p:spPr>
            <a:xfrm>
              <a:off x="-7529" y="3020123"/>
              <a:ext cx="2489230" cy="128604"/>
            </a:xfrm>
            <a:custGeom>
              <a:rect b="b" l="l" r="r" t="t"/>
              <a:pathLst>
                <a:path extrusionOk="0" h="3851" w="74539">
                  <a:moveTo>
                    <a:pt x="0" y="0"/>
                  </a:moveTo>
                  <a:lnTo>
                    <a:pt x="0" y="3850"/>
                  </a:lnTo>
                  <a:lnTo>
                    <a:pt x="74538" y="3850"/>
                  </a:lnTo>
                  <a:lnTo>
                    <a:pt x="7453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4" name="Google Shape;1554;p36"/>
            <p:cNvSpPr/>
            <p:nvPr/>
          </p:nvSpPr>
          <p:spPr>
            <a:xfrm>
              <a:off x="1613163" y="3215651"/>
              <a:ext cx="56838" cy="48823"/>
            </a:xfrm>
            <a:custGeom>
              <a:rect b="b" l="l" r="r" t="t"/>
              <a:pathLst>
                <a:path extrusionOk="0" h="1462" w="1702">
                  <a:moveTo>
                    <a:pt x="979" y="1"/>
                  </a:moveTo>
                  <a:cubicBezTo>
                    <a:pt x="322" y="1"/>
                    <a:pt x="1" y="787"/>
                    <a:pt x="450" y="1252"/>
                  </a:cubicBezTo>
                  <a:cubicBezTo>
                    <a:pt x="599" y="1396"/>
                    <a:pt x="781" y="1461"/>
                    <a:pt x="960" y="1461"/>
                  </a:cubicBezTo>
                  <a:cubicBezTo>
                    <a:pt x="1338" y="1461"/>
                    <a:pt x="1701" y="1170"/>
                    <a:pt x="1701" y="723"/>
                  </a:cubicBezTo>
                  <a:cubicBezTo>
                    <a:pt x="1701" y="322"/>
                    <a:pt x="1380" y="1"/>
                    <a:pt x="97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5" name="Google Shape;1555;p36"/>
            <p:cNvSpPr/>
            <p:nvPr/>
          </p:nvSpPr>
          <p:spPr>
            <a:xfrm>
              <a:off x="-390069" y="2671312"/>
              <a:ext cx="994403" cy="1114458"/>
            </a:xfrm>
            <a:custGeom>
              <a:rect b="b" l="l" r="r" t="t"/>
              <a:pathLst>
                <a:path extrusionOk="0" h="33372" w="29777">
                  <a:moveTo>
                    <a:pt x="3482" y="1"/>
                  </a:moveTo>
                  <a:cubicBezTo>
                    <a:pt x="1476" y="1"/>
                    <a:pt x="0" y="1894"/>
                    <a:pt x="482" y="3835"/>
                  </a:cubicBezTo>
                  <a:lnTo>
                    <a:pt x="7156" y="31013"/>
                  </a:lnTo>
                  <a:cubicBezTo>
                    <a:pt x="7490" y="32397"/>
                    <a:pt x="8740" y="33371"/>
                    <a:pt x="10153" y="33371"/>
                  </a:cubicBezTo>
                  <a:cubicBezTo>
                    <a:pt x="10165" y="33371"/>
                    <a:pt x="10176" y="33371"/>
                    <a:pt x="10188" y="33371"/>
                  </a:cubicBezTo>
                  <a:lnTo>
                    <a:pt x="26311" y="33211"/>
                  </a:lnTo>
                  <a:cubicBezTo>
                    <a:pt x="28333" y="33195"/>
                    <a:pt x="29777" y="31285"/>
                    <a:pt x="29280" y="29344"/>
                  </a:cubicBezTo>
                  <a:lnTo>
                    <a:pt x="22269" y="2327"/>
                  </a:lnTo>
                  <a:cubicBezTo>
                    <a:pt x="21900" y="963"/>
                    <a:pt x="20680" y="1"/>
                    <a:pt x="192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6" name="Google Shape;1556;p36"/>
            <p:cNvSpPr/>
            <p:nvPr/>
          </p:nvSpPr>
          <p:spPr>
            <a:xfrm>
              <a:off x="-393843" y="2671312"/>
              <a:ext cx="431330" cy="1114458"/>
            </a:xfrm>
            <a:custGeom>
              <a:rect b="b" l="l" r="r" t="t"/>
              <a:pathLst>
                <a:path extrusionOk="0" h="33372" w="12916">
                  <a:moveTo>
                    <a:pt x="3691" y="1"/>
                  </a:moveTo>
                  <a:cubicBezTo>
                    <a:pt x="1557" y="1"/>
                    <a:pt x="1" y="1990"/>
                    <a:pt x="498" y="4060"/>
                  </a:cubicBezTo>
                  <a:lnTo>
                    <a:pt x="7606" y="33371"/>
                  </a:lnTo>
                  <a:lnTo>
                    <a:pt x="12916" y="33371"/>
                  </a:lnTo>
                  <a:lnTo>
                    <a:pt x="369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7" name="Google Shape;1557;p36"/>
            <p:cNvSpPr/>
            <p:nvPr/>
          </p:nvSpPr>
          <p:spPr>
            <a:xfrm>
              <a:off x="104444" y="3502848"/>
              <a:ext cx="721699" cy="283457"/>
            </a:xfrm>
            <a:custGeom>
              <a:rect b="b" l="l" r="r" t="t"/>
              <a:pathLst>
                <a:path extrusionOk="0" h="8488" w="21611">
                  <a:moveTo>
                    <a:pt x="2968" y="0"/>
                  </a:moveTo>
                  <a:cubicBezTo>
                    <a:pt x="1332" y="0"/>
                    <a:pt x="0" y="1332"/>
                    <a:pt x="0" y="2968"/>
                  </a:cubicBezTo>
                  <a:lnTo>
                    <a:pt x="0" y="5519"/>
                  </a:lnTo>
                  <a:cubicBezTo>
                    <a:pt x="0" y="7156"/>
                    <a:pt x="1332" y="8487"/>
                    <a:pt x="2968" y="8487"/>
                  </a:cubicBezTo>
                  <a:lnTo>
                    <a:pt x="18643" y="8487"/>
                  </a:lnTo>
                  <a:cubicBezTo>
                    <a:pt x="20279" y="8487"/>
                    <a:pt x="21611" y="7156"/>
                    <a:pt x="21611" y="5519"/>
                  </a:cubicBezTo>
                  <a:lnTo>
                    <a:pt x="21611" y="2968"/>
                  </a:lnTo>
                  <a:cubicBezTo>
                    <a:pt x="21611" y="1332"/>
                    <a:pt x="20279" y="0"/>
                    <a:pt x="186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8" name="Google Shape;1558;p36"/>
            <p:cNvSpPr/>
            <p:nvPr/>
          </p:nvSpPr>
          <p:spPr>
            <a:xfrm>
              <a:off x="-393843" y="2670778"/>
              <a:ext cx="597437" cy="1115527"/>
            </a:xfrm>
            <a:custGeom>
              <a:rect b="b" l="l" r="r" t="t"/>
              <a:pathLst>
                <a:path extrusionOk="0" h="33404" w="17890">
                  <a:moveTo>
                    <a:pt x="3691" y="1"/>
                  </a:moveTo>
                  <a:cubicBezTo>
                    <a:pt x="1557" y="1"/>
                    <a:pt x="1" y="2006"/>
                    <a:pt x="498" y="4076"/>
                  </a:cubicBezTo>
                  <a:lnTo>
                    <a:pt x="7606" y="33387"/>
                  </a:lnTo>
                  <a:lnTo>
                    <a:pt x="7846" y="33387"/>
                  </a:lnTo>
                  <a:lnTo>
                    <a:pt x="7862" y="33403"/>
                  </a:lnTo>
                  <a:lnTo>
                    <a:pt x="17889" y="33403"/>
                  </a:lnTo>
                  <a:lnTo>
                    <a:pt x="15980" y="24900"/>
                  </a:lnTo>
                  <a:lnTo>
                    <a:pt x="10574" y="24900"/>
                  </a:lnTo>
                  <a:lnTo>
                    <a:pt x="3691" y="1"/>
                  </a:lnTo>
                  <a:close/>
                </a:path>
              </a:pathLst>
            </a:custGeom>
            <a:solidFill>
              <a:schemeClr val="dk2">
                <a:alpha val="32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9" name="Google Shape;1559;p36"/>
            <p:cNvSpPr/>
            <p:nvPr/>
          </p:nvSpPr>
          <p:spPr>
            <a:xfrm>
              <a:off x="-33778" y="3500143"/>
              <a:ext cx="665462" cy="5410"/>
            </a:xfrm>
            <a:custGeom>
              <a:rect b="b" l="l" r="r" t="t"/>
              <a:pathLst>
                <a:path extrusionOk="0" h="162" w="19927">
                  <a:moveTo>
                    <a:pt x="9963" y="1"/>
                  </a:moveTo>
                  <a:cubicBezTo>
                    <a:pt x="4460" y="1"/>
                    <a:pt x="0" y="33"/>
                    <a:pt x="0" y="81"/>
                  </a:cubicBezTo>
                  <a:cubicBezTo>
                    <a:pt x="0" y="113"/>
                    <a:pt x="4460" y="161"/>
                    <a:pt x="9963" y="161"/>
                  </a:cubicBezTo>
                  <a:cubicBezTo>
                    <a:pt x="15466" y="161"/>
                    <a:pt x="19926" y="113"/>
                    <a:pt x="19926" y="81"/>
                  </a:cubicBezTo>
                  <a:cubicBezTo>
                    <a:pt x="19926" y="33"/>
                    <a:pt x="15466" y="1"/>
                    <a:pt x="996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0" name="Google Shape;1560;p36"/>
            <p:cNvSpPr/>
            <p:nvPr/>
          </p:nvSpPr>
          <p:spPr>
            <a:xfrm>
              <a:off x="4259" y="3023663"/>
              <a:ext cx="48857" cy="43480"/>
            </a:xfrm>
            <a:custGeom>
              <a:rect b="b" l="l" r="r" t="t"/>
              <a:pathLst>
                <a:path extrusionOk="0" h="1302" w="1463">
                  <a:moveTo>
                    <a:pt x="634" y="1"/>
                  </a:moveTo>
                  <a:cubicBezTo>
                    <a:pt x="531" y="1"/>
                    <a:pt x="424" y="24"/>
                    <a:pt x="337" y="87"/>
                  </a:cubicBezTo>
                  <a:cubicBezTo>
                    <a:pt x="257" y="135"/>
                    <a:pt x="225" y="183"/>
                    <a:pt x="241" y="183"/>
                  </a:cubicBezTo>
                  <a:cubicBezTo>
                    <a:pt x="347" y="136"/>
                    <a:pt x="461" y="106"/>
                    <a:pt x="577" y="106"/>
                  </a:cubicBezTo>
                  <a:cubicBezTo>
                    <a:pt x="620" y="106"/>
                    <a:pt x="663" y="110"/>
                    <a:pt x="706" y="119"/>
                  </a:cubicBezTo>
                  <a:cubicBezTo>
                    <a:pt x="883" y="151"/>
                    <a:pt x="1027" y="247"/>
                    <a:pt x="1107" y="391"/>
                  </a:cubicBezTo>
                  <a:cubicBezTo>
                    <a:pt x="1252" y="767"/>
                    <a:pt x="979" y="1143"/>
                    <a:pt x="619" y="1143"/>
                  </a:cubicBezTo>
                  <a:cubicBezTo>
                    <a:pt x="579" y="1143"/>
                    <a:pt x="539" y="1139"/>
                    <a:pt x="498" y="1129"/>
                  </a:cubicBezTo>
                  <a:cubicBezTo>
                    <a:pt x="337" y="1081"/>
                    <a:pt x="209" y="953"/>
                    <a:pt x="145" y="793"/>
                  </a:cubicBezTo>
                  <a:cubicBezTo>
                    <a:pt x="96" y="632"/>
                    <a:pt x="80" y="472"/>
                    <a:pt x="129" y="311"/>
                  </a:cubicBezTo>
                  <a:lnTo>
                    <a:pt x="129" y="311"/>
                  </a:lnTo>
                  <a:cubicBezTo>
                    <a:pt x="129" y="311"/>
                    <a:pt x="80" y="343"/>
                    <a:pt x="48" y="424"/>
                  </a:cubicBezTo>
                  <a:cubicBezTo>
                    <a:pt x="0" y="552"/>
                    <a:pt x="0" y="696"/>
                    <a:pt x="32" y="825"/>
                  </a:cubicBezTo>
                  <a:cubicBezTo>
                    <a:pt x="96" y="1033"/>
                    <a:pt x="241" y="1194"/>
                    <a:pt x="449" y="1274"/>
                  </a:cubicBezTo>
                  <a:cubicBezTo>
                    <a:pt x="514" y="1292"/>
                    <a:pt x="578" y="1301"/>
                    <a:pt x="640" y="1301"/>
                  </a:cubicBezTo>
                  <a:cubicBezTo>
                    <a:pt x="1113" y="1301"/>
                    <a:pt x="1463" y="795"/>
                    <a:pt x="1236" y="327"/>
                  </a:cubicBezTo>
                  <a:cubicBezTo>
                    <a:pt x="1123" y="151"/>
                    <a:pt x="931" y="22"/>
                    <a:pt x="722" y="6"/>
                  </a:cubicBezTo>
                  <a:cubicBezTo>
                    <a:pt x="693" y="3"/>
                    <a:pt x="664" y="1"/>
                    <a:pt x="63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1" name="Google Shape;1561;p36"/>
            <p:cNvSpPr/>
            <p:nvPr/>
          </p:nvSpPr>
          <p:spPr>
            <a:xfrm>
              <a:off x="-9132" y="3057091"/>
              <a:ext cx="52530" cy="112007"/>
            </a:xfrm>
            <a:custGeom>
              <a:rect b="b" l="l" r="r" t="t"/>
              <a:pathLst>
                <a:path extrusionOk="0" h="3354" w="1573">
                  <a:moveTo>
                    <a:pt x="1556" y="0"/>
                  </a:moveTo>
                  <a:cubicBezTo>
                    <a:pt x="1364" y="64"/>
                    <a:pt x="1203" y="160"/>
                    <a:pt x="1075" y="305"/>
                  </a:cubicBezTo>
                  <a:cubicBezTo>
                    <a:pt x="353" y="915"/>
                    <a:pt x="0" y="1861"/>
                    <a:pt x="145" y="2808"/>
                  </a:cubicBezTo>
                  <a:cubicBezTo>
                    <a:pt x="161" y="3000"/>
                    <a:pt x="225" y="3177"/>
                    <a:pt x="321" y="3353"/>
                  </a:cubicBezTo>
                  <a:cubicBezTo>
                    <a:pt x="353" y="3337"/>
                    <a:pt x="289" y="3129"/>
                    <a:pt x="257" y="2792"/>
                  </a:cubicBezTo>
                  <a:cubicBezTo>
                    <a:pt x="177" y="1893"/>
                    <a:pt x="497" y="1011"/>
                    <a:pt x="1139" y="385"/>
                  </a:cubicBezTo>
                  <a:cubicBezTo>
                    <a:pt x="1380" y="144"/>
                    <a:pt x="1572" y="32"/>
                    <a:pt x="155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2" name="Google Shape;1562;p36"/>
            <p:cNvSpPr/>
            <p:nvPr/>
          </p:nvSpPr>
          <p:spPr>
            <a:xfrm>
              <a:off x="-41292" y="2958509"/>
              <a:ext cx="50393" cy="76742"/>
            </a:xfrm>
            <a:custGeom>
              <a:rect b="b" l="l" r="r" t="t"/>
              <a:pathLst>
                <a:path extrusionOk="0" h="2298" w="1509">
                  <a:moveTo>
                    <a:pt x="49" y="0"/>
                  </a:moveTo>
                  <a:cubicBezTo>
                    <a:pt x="1" y="144"/>
                    <a:pt x="1" y="289"/>
                    <a:pt x="33" y="433"/>
                  </a:cubicBezTo>
                  <a:cubicBezTo>
                    <a:pt x="145" y="1107"/>
                    <a:pt x="530" y="1717"/>
                    <a:pt x="1091" y="2118"/>
                  </a:cubicBezTo>
                  <a:cubicBezTo>
                    <a:pt x="1289" y="2245"/>
                    <a:pt x="1437" y="2297"/>
                    <a:pt x="1470" y="2297"/>
                  </a:cubicBezTo>
                  <a:cubicBezTo>
                    <a:pt x="1474" y="2297"/>
                    <a:pt x="1477" y="2296"/>
                    <a:pt x="1477" y="2294"/>
                  </a:cubicBezTo>
                  <a:cubicBezTo>
                    <a:pt x="1509" y="2246"/>
                    <a:pt x="931" y="1957"/>
                    <a:pt x="530" y="1300"/>
                  </a:cubicBezTo>
                  <a:cubicBezTo>
                    <a:pt x="113" y="642"/>
                    <a:pt x="97" y="0"/>
                    <a:pt x="4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3" name="Google Shape;1563;p36"/>
            <p:cNvSpPr/>
            <p:nvPr/>
          </p:nvSpPr>
          <p:spPr>
            <a:xfrm>
              <a:off x="-65937" y="3041462"/>
              <a:ext cx="70597" cy="18467"/>
            </a:xfrm>
            <a:custGeom>
              <a:rect b="b" l="l" r="r" t="t"/>
              <a:pathLst>
                <a:path extrusionOk="0" h="553" w="2114">
                  <a:moveTo>
                    <a:pt x="26" y="0"/>
                  </a:moveTo>
                  <a:cubicBezTo>
                    <a:pt x="22" y="0"/>
                    <a:pt x="18" y="1"/>
                    <a:pt x="17" y="3"/>
                  </a:cubicBezTo>
                  <a:cubicBezTo>
                    <a:pt x="1" y="35"/>
                    <a:pt x="402" y="372"/>
                    <a:pt x="1011" y="500"/>
                  </a:cubicBezTo>
                  <a:cubicBezTo>
                    <a:pt x="1193" y="538"/>
                    <a:pt x="1365" y="552"/>
                    <a:pt x="1516" y="552"/>
                  </a:cubicBezTo>
                  <a:cubicBezTo>
                    <a:pt x="1872" y="552"/>
                    <a:pt x="2113" y="475"/>
                    <a:pt x="2102" y="452"/>
                  </a:cubicBezTo>
                  <a:cubicBezTo>
                    <a:pt x="2102" y="404"/>
                    <a:pt x="1621" y="468"/>
                    <a:pt x="1043" y="340"/>
                  </a:cubicBezTo>
                  <a:cubicBezTo>
                    <a:pt x="499" y="234"/>
                    <a:pt x="98" y="0"/>
                    <a:pt x="2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4" name="Google Shape;1564;p36"/>
            <p:cNvSpPr/>
            <p:nvPr/>
          </p:nvSpPr>
          <p:spPr>
            <a:xfrm>
              <a:off x="279634" y="3023663"/>
              <a:ext cx="48924" cy="43480"/>
            </a:xfrm>
            <a:custGeom>
              <a:rect b="b" l="l" r="r" t="t"/>
              <a:pathLst>
                <a:path extrusionOk="0" h="1302" w="1465">
                  <a:moveTo>
                    <a:pt x="650" y="1"/>
                  </a:moveTo>
                  <a:cubicBezTo>
                    <a:pt x="547" y="1"/>
                    <a:pt x="441" y="24"/>
                    <a:pt x="353" y="87"/>
                  </a:cubicBezTo>
                  <a:cubicBezTo>
                    <a:pt x="273" y="135"/>
                    <a:pt x="241" y="183"/>
                    <a:pt x="241" y="183"/>
                  </a:cubicBezTo>
                  <a:cubicBezTo>
                    <a:pt x="359" y="136"/>
                    <a:pt x="476" y="106"/>
                    <a:pt x="594" y="106"/>
                  </a:cubicBezTo>
                  <a:cubicBezTo>
                    <a:pt x="637" y="106"/>
                    <a:pt x="680" y="110"/>
                    <a:pt x="722" y="119"/>
                  </a:cubicBezTo>
                  <a:cubicBezTo>
                    <a:pt x="883" y="151"/>
                    <a:pt x="1027" y="247"/>
                    <a:pt x="1124" y="391"/>
                  </a:cubicBezTo>
                  <a:cubicBezTo>
                    <a:pt x="1268" y="767"/>
                    <a:pt x="996" y="1143"/>
                    <a:pt x="623" y="1143"/>
                  </a:cubicBezTo>
                  <a:cubicBezTo>
                    <a:pt x="583" y="1143"/>
                    <a:pt x="541" y="1139"/>
                    <a:pt x="498" y="1129"/>
                  </a:cubicBezTo>
                  <a:cubicBezTo>
                    <a:pt x="337" y="1081"/>
                    <a:pt x="225" y="953"/>
                    <a:pt x="161" y="793"/>
                  </a:cubicBezTo>
                  <a:cubicBezTo>
                    <a:pt x="113" y="632"/>
                    <a:pt x="97" y="472"/>
                    <a:pt x="145" y="311"/>
                  </a:cubicBezTo>
                  <a:lnTo>
                    <a:pt x="145" y="311"/>
                  </a:lnTo>
                  <a:cubicBezTo>
                    <a:pt x="145" y="311"/>
                    <a:pt x="97" y="343"/>
                    <a:pt x="65" y="424"/>
                  </a:cubicBezTo>
                  <a:cubicBezTo>
                    <a:pt x="17" y="552"/>
                    <a:pt x="1" y="696"/>
                    <a:pt x="49" y="825"/>
                  </a:cubicBezTo>
                  <a:cubicBezTo>
                    <a:pt x="113" y="1033"/>
                    <a:pt x="257" y="1194"/>
                    <a:pt x="450" y="1274"/>
                  </a:cubicBezTo>
                  <a:cubicBezTo>
                    <a:pt x="515" y="1292"/>
                    <a:pt x="579" y="1301"/>
                    <a:pt x="641" y="1301"/>
                  </a:cubicBezTo>
                  <a:cubicBezTo>
                    <a:pt x="1113" y="1301"/>
                    <a:pt x="1465" y="795"/>
                    <a:pt x="1252" y="327"/>
                  </a:cubicBezTo>
                  <a:cubicBezTo>
                    <a:pt x="1140" y="151"/>
                    <a:pt x="947" y="22"/>
                    <a:pt x="739" y="6"/>
                  </a:cubicBezTo>
                  <a:cubicBezTo>
                    <a:pt x="710" y="3"/>
                    <a:pt x="680" y="1"/>
                    <a:pt x="65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5" name="Google Shape;1565;p36"/>
            <p:cNvSpPr/>
            <p:nvPr/>
          </p:nvSpPr>
          <p:spPr>
            <a:xfrm>
              <a:off x="266777" y="3057091"/>
              <a:ext cx="51996" cy="112007"/>
            </a:xfrm>
            <a:custGeom>
              <a:rect b="b" l="l" r="r" t="t"/>
              <a:pathLst>
                <a:path extrusionOk="0" h="3354" w="1557">
                  <a:moveTo>
                    <a:pt x="1557" y="0"/>
                  </a:moveTo>
                  <a:lnTo>
                    <a:pt x="1557" y="0"/>
                  </a:lnTo>
                  <a:cubicBezTo>
                    <a:pt x="1364" y="64"/>
                    <a:pt x="1204" y="160"/>
                    <a:pt x="1059" y="305"/>
                  </a:cubicBezTo>
                  <a:cubicBezTo>
                    <a:pt x="337" y="915"/>
                    <a:pt x="0" y="1861"/>
                    <a:pt x="145" y="2808"/>
                  </a:cubicBezTo>
                  <a:cubicBezTo>
                    <a:pt x="161" y="3000"/>
                    <a:pt x="209" y="3177"/>
                    <a:pt x="321" y="3353"/>
                  </a:cubicBezTo>
                  <a:cubicBezTo>
                    <a:pt x="337" y="3337"/>
                    <a:pt x="289" y="3129"/>
                    <a:pt x="257" y="2792"/>
                  </a:cubicBezTo>
                  <a:cubicBezTo>
                    <a:pt x="177" y="1893"/>
                    <a:pt x="498" y="1011"/>
                    <a:pt x="1140" y="385"/>
                  </a:cubicBezTo>
                  <a:cubicBezTo>
                    <a:pt x="1380" y="144"/>
                    <a:pt x="1557" y="32"/>
                    <a:pt x="155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6" name="Google Shape;1566;p36"/>
            <p:cNvSpPr/>
            <p:nvPr/>
          </p:nvSpPr>
          <p:spPr>
            <a:xfrm>
              <a:off x="234618" y="2958509"/>
              <a:ext cx="50393" cy="76742"/>
            </a:xfrm>
            <a:custGeom>
              <a:rect b="b" l="l" r="r" t="t"/>
              <a:pathLst>
                <a:path extrusionOk="0" h="2298" w="1509">
                  <a:moveTo>
                    <a:pt x="33" y="0"/>
                  </a:moveTo>
                  <a:cubicBezTo>
                    <a:pt x="1" y="144"/>
                    <a:pt x="1" y="289"/>
                    <a:pt x="33" y="433"/>
                  </a:cubicBezTo>
                  <a:cubicBezTo>
                    <a:pt x="145" y="1107"/>
                    <a:pt x="514" y="1717"/>
                    <a:pt x="1092" y="2118"/>
                  </a:cubicBezTo>
                  <a:cubicBezTo>
                    <a:pt x="1289" y="2245"/>
                    <a:pt x="1437" y="2297"/>
                    <a:pt x="1470" y="2297"/>
                  </a:cubicBezTo>
                  <a:cubicBezTo>
                    <a:pt x="1475" y="2297"/>
                    <a:pt x="1477" y="2296"/>
                    <a:pt x="1477" y="2294"/>
                  </a:cubicBezTo>
                  <a:cubicBezTo>
                    <a:pt x="1509" y="2246"/>
                    <a:pt x="931" y="1957"/>
                    <a:pt x="530" y="1300"/>
                  </a:cubicBezTo>
                  <a:cubicBezTo>
                    <a:pt x="113" y="642"/>
                    <a:pt x="97" y="0"/>
                    <a:pt x="3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7" name="Google Shape;1567;p36"/>
            <p:cNvSpPr/>
            <p:nvPr/>
          </p:nvSpPr>
          <p:spPr>
            <a:xfrm>
              <a:off x="209438" y="3041462"/>
              <a:ext cx="71131" cy="18467"/>
            </a:xfrm>
            <a:custGeom>
              <a:rect b="b" l="l" r="r" t="t"/>
              <a:pathLst>
                <a:path extrusionOk="0" h="553" w="2130">
                  <a:moveTo>
                    <a:pt x="42" y="0"/>
                  </a:moveTo>
                  <a:cubicBezTo>
                    <a:pt x="38" y="0"/>
                    <a:pt x="35" y="1"/>
                    <a:pt x="33" y="3"/>
                  </a:cubicBezTo>
                  <a:cubicBezTo>
                    <a:pt x="1" y="35"/>
                    <a:pt x="402" y="372"/>
                    <a:pt x="1028" y="500"/>
                  </a:cubicBezTo>
                  <a:cubicBezTo>
                    <a:pt x="1209" y="538"/>
                    <a:pt x="1381" y="552"/>
                    <a:pt x="1532" y="552"/>
                  </a:cubicBezTo>
                  <a:cubicBezTo>
                    <a:pt x="1888" y="552"/>
                    <a:pt x="2130" y="475"/>
                    <a:pt x="2119" y="452"/>
                  </a:cubicBezTo>
                  <a:cubicBezTo>
                    <a:pt x="2119" y="404"/>
                    <a:pt x="1637" y="468"/>
                    <a:pt x="1060" y="340"/>
                  </a:cubicBezTo>
                  <a:cubicBezTo>
                    <a:pt x="516" y="234"/>
                    <a:pt x="114" y="0"/>
                    <a:pt x="4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8" name="Google Shape;1568;p36"/>
            <p:cNvSpPr/>
            <p:nvPr/>
          </p:nvSpPr>
          <p:spPr>
            <a:xfrm>
              <a:off x="-130757" y="3782497"/>
              <a:ext cx="928515" cy="83621"/>
            </a:xfrm>
            <a:custGeom>
              <a:rect b="b" l="l" r="r" t="t"/>
              <a:pathLst>
                <a:path extrusionOk="0" h="2504" w="27804">
                  <a:moveTo>
                    <a:pt x="1220" y="1"/>
                  </a:moveTo>
                  <a:cubicBezTo>
                    <a:pt x="546" y="17"/>
                    <a:pt x="0" y="562"/>
                    <a:pt x="0" y="1252"/>
                  </a:cubicBezTo>
                  <a:cubicBezTo>
                    <a:pt x="0" y="1926"/>
                    <a:pt x="546" y="2488"/>
                    <a:pt x="1220" y="2504"/>
                  </a:cubicBezTo>
                  <a:lnTo>
                    <a:pt x="26568" y="2504"/>
                  </a:lnTo>
                  <a:cubicBezTo>
                    <a:pt x="27242" y="2488"/>
                    <a:pt x="27804" y="1926"/>
                    <a:pt x="27804" y="1252"/>
                  </a:cubicBezTo>
                  <a:cubicBezTo>
                    <a:pt x="27804" y="562"/>
                    <a:pt x="27242" y="17"/>
                    <a:pt x="265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9" name="Google Shape;1569;p36"/>
            <p:cNvSpPr/>
            <p:nvPr/>
          </p:nvSpPr>
          <p:spPr>
            <a:xfrm>
              <a:off x="-169862" y="3866085"/>
              <a:ext cx="221309" cy="809061"/>
            </a:xfrm>
            <a:custGeom>
              <a:rect b="b" l="l" r="r" t="t"/>
              <a:pathLst>
                <a:path extrusionOk="0" h="24227" w="6627">
                  <a:moveTo>
                    <a:pt x="4171" y="1"/>
                  </a:moveTo>
                  <a:lnTo>
                    <a:pt x="0" y="24226"/>
                  </a:lnTo>
                  <a:lnTo>
                    <a:pt x="1155" y="24226"/>
                  </a:lnTo>
                  <a:lnTo>
                    <a:pt x="662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0" name="Google Shape;1570;p36"/>
            <p:cNvSpPr/>
            <p:nvPr/>
          </p:nvSpPr>
          <p:spPr>
            <a:xfrm>
              <a:off x="149995" y="3866085"/>
              <a:ext cx="229858" cy="809061"/>
            </a:xfrm>
            <a:custGeom>
              <a:rect b="b" l="l" r="r" t="t"/>
              <a:pathLst>
                <a:path extrusionOk="0" h="24227" w="6883">
                  <a:moveTo>
                    <a:pt x="4428" y="1"/>
                  </a:moveTo>
                  <a:lnTo>
                    <a:pt x="0" y="24226"/>
                  </a:lnTo>
                  <a:lnTo>
                    <a:pt x="1139" y="24226"/>
                  </a:lnTo>
                  <a:lnTo>
                    <a:pt x="68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1" name="Google Shape;1571;p36"/>
            <p:cNvSpPr/>
            <p:nvPr/>
          </p:nvSpPr>
          <p:spPr>
            <a:xfrm>
              <a:off x="579121" y="3866085"/>
              <a:ext cx="247023" cy="809061"/>
            </a:xfrm>
            <a:custGeom>
              <a:rect b="b" l="l" r="r" t="t"/>
              <a:pathLst>
                <a:path extrusionOk="0" h="24227" w="7397">
                  <a:moveTo>
                    <a:pt x="1" y="1"/>
                  </a:moveTo>
                  <a:lnTo>
                    <a:pt x="6258" y="24226"/>
                  </a:lnTo>
                  <a:lnTo>
                    <a:pt x="7397" y="24226"/>
                  </a:lnTo>
                  <a:lnTo>
                    <a:pt x="245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2" name="Google Shape;1572;p36"/>
            <p:cNvSpPr/>
            <p:nvPr/>
          </p:nvSpPr>
          <p:spPr>
            <a:xfrm>
              <a:off x="1753556" y="1345631"/>
              <a:ext cx="301657" cy="686033"/>
            </a:xfrm>
            <a:custGeom>
              <a:rect b="b" l="l" r="r" t="t"/>
              <a:pathLst>
                <a:path extrusionOk="0" h="20543" w="9033">
                  <a:moveTo>
                    <a:pt x="8139" y="0"/>
                  </a:moveTo>
                  <a:cubicBezTo>
                    <a:pt x="5068" y="0"/>
                    <a:pt x="3381" y="2015"/>
                    <a:pt x="2647" y="3600"/>
                  </a:cubicBezTo>
                  <a:cubicBezTo>
                    <a:pt x="1845" y="5333"/>
                    <a:pt x="1653" y="7290"/>
                    <a:pt x="1540" y="9199"/>
                  </a:cubicBezTo>
                  <a:cubicBezTo>
                    <a:pt x="1428" y="11109"/>
                    <a:pt x="1412" y="13050"/>
                    <a:pt x="899" y="14895"/>
                  </a:cubicBezTo>
                  <a:cubicBezTo>
                    <a:pt x="642" y="15857"/>
                    <a:pt x="257" y="16788"/>
                    <a:pt x="128" y="17783"/>
                  </a:cubicBezTo>
                  <a:cubicBezTo>
                    <a:pt x="0" y="18761"/>
                    <a:pt x="193" y="19868"/>
                    <a:pt x="931" y="20542"/>
                  </a:cubicBezTo>
                  <a:lnTo>
                    <a:pt x="9033" y="55"/>
                  </a:lnTo>
                  <a:cubicBezTo>
                    <a:pt x="8722" y="18"/>
                    <a:pt x="8425" y="0"/>
                    <a:pt x="81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3" name="Google Shape;1573;p36"/>
            <p:cNvSpPr/>
            <p:nvPr/>
          </p:nvSpPr>
          <p:spPr>
            <a:xfrm>
              <a:off x="2061091" y="1410651"/>
              <a:ext cx="214863" cy="611362"/>
            </a:xfrm>
            <a:custGeom>
              <a:rect b="b" l="l" r="r" t="t"/>
              <a:pathLst>
                <a:path extrusionOk="0" h="18307" w="6434">
                  <a:moveTo>
                    <a:pt x="3369" y="1"/>
                  </a:moveTo>
                  <a:lnTo>
                    <a:pt x="915" y="274"/>
                  </a:lnTo>
                  <a:cubicBezTo>
                    <a:pt x="144" y="4557"/>
                    <a:pt x="80" y="8937"/>
                    <a:pt x="16" y="13285"/>
                  </a:cubicBezTo>
                  <a:cubicBezTo>
                    <a:pt x="0" y="14295"/>
                    <a:pt x="0" y="15338"/>
                    <a:pt x="401" y="16253"/>
                  </a:cubicBezTo>
                  <a:cubicBezTo>
                    <a:pt x="979" y="17472"/>
                    <a:pt x="2198" y="18274"/>
                    <a:pt x="3546" y="18306"/>
                  </a:cubicBezTo>
                  <a:cubicBezTo>
                    <a:pt x="4524" y="18306"/>
                    <a:pt x="5551" y="17841"/>
                    <a:pt x="6016" y="16959"/>
                  </a:cubicBezTo>
                  <a:cubicBezTo>
                    <a:pt x="6433" y="16156"/>
                    <a:pt x="6321" y="15194"/>
                    <a:pt x="6193" y="14279"/>
                  </a:cubicBezTo>
                  <a:cubicBezTo>
                    <a:pt x="5952" y="12499"/>
                    <a:pt x="5695" y="10686"/>
                    <a:pt x="5054" y="8985"/>
                  </a:cubicBezTo>
                  <a:cubicBezTo>
                    <a:pt x="4749" y="8151"/>
                    <a:pt x="4332" y="7333"/>
                    <a:pt x="4123" y="6450"/>
                  </a:cubicBezTo>
                  <a:cubicBezTo>
                    <a:pt x="3626" y="4332"/>
                    <a:pt x="4332" y="1958"/>
                    <a:pt x="33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4" name="Google Shape;1574;p36"/>
            <p:cNvSpPr/>
            <p:nvPr/>
          </p:nvSpPr>
          <p:spPr>
            <a:xfrm>
              <a:off x="2243227" y="1709937"/>
              <a:ext cx="501526" cy="651470"/>
            </a:xfrm>
            <a:custGeom>
              <a:rect b="b" l="l" r="r" t="t"/>
              <a:pathLst>
                <a:path extrusionOk="0" h="19508" w="15018">
                  <a:moveTo>
                    <a:pt x="12149" y="1"/>
                  </a:moveTo>
                  <a:cubicBezTo>
                    <a:pt x="11882" y="1"/>
                    <a:pt x="11642" y="191"/>
                    <a:pt x="11616" y="472"/>
                  </a:cubicBezTo>
                  <a:cubicBezTo>
                    <a:pt x="11561" y="938"/>
                    <a:pt x="11296" y="2072"/>
                    <a:pt x="10979" y="2072"/>
                  </a:cubicBezTo>
                  <a:cubicBezTo>
                    <a:pt x="10926" y="2072"/>
                    <a:pt x="10870" y="2039"/>
                    <a:pt x="10814" y="1964"/>
                  </a:cubicBezTo>
                  <a:cubicBezTo>
                    <a:pt x="10798" y="1948"/>
                    <a:pt x="10798" y="1948"/>
                    <a:pt x="10782" y="1932"/>
                  </a:cubicBezTo>
                  <a:cubicBezTo>
                    <a:pt x="10262" y="1192"/>
                    <a:pt x="9619" y="777"/>
                    <a:pt x="9338" y="777"/>
                  </a:cubicBezTo>
                  <a:cubicBezTo>
                    <a:pt x="9332" y="777"/>
                    <a:pt x="9327" y="777"/>
                    <a:pt x="9322" y="777"/>
                  </a:cubicBezTo>
                  <a:cubicBezTo>
                    <a:pt x="9065" y="809"/>
                    <a:pt x="8953" y="1130"/>
                    <a:pt x="9130" y="1323"/>
                  </a:cubicBezTo>
                  <a:cubicBezTo>
                    <a:pt x="9162" y="1355"/>
                    <a:pt x="9194" y="1387"/>
                    <a:pt x="9242" y="1403"/>
                  </a:cubicBezTo>
                  <a:cubicBezTo>
                    <a:pt x="9258" y="1419"/>
                    <a:pt x="9274" y="1435"/>
                    <a:pt x="9290" y="1451"/>
                  </a:cubicBezTo>
                  <a:cubicBezTo>
                    <a:pt x="9531" y="1659"/>
                    <a:pt x="9739" y="1916"/>
                    <a:pt x="9932" y="2173"/>
                  </a:cubicBezTo>
                  <a:cubicBezTo>
                    <a:pt x="10092" y="2397"/>
                    <a:pt x="10237" y="2670"/>
                    <a:pt x="10317" y="2943"/>
                  </a:cubicBezTo>
                  <a:cubicBezTo>
                    <a:pt x="10413" y="3248"/>
                    <a:pt x="10477" y="3521"/>
                    <a:pt x="10525" y="3745"/>
                  </a:cubicBezTo>
                  <a:lnTo>
                    <a:pt x="10397" y="5253"/>
                  </a:lnTo>
                  <a:lnTo>
                    <a:pt x="7605" y="12826"/>
                  </a:lnTo>
                  <a:lnTo>
                    <a:pt x="2712" y="7724"/>
                  </a:lnTo>
                  <a:cubicBezTo>
                    <a:pt x="2712" y="7724"/>
                    <a:pt x="97" y="13499"/>
                    <a:pt x="49" y="13692"/>
                  </a:cubicBezTo>
                  <a:cubicBezTo>
                    <a:pt x="1" y="13836"/>
                    <a:pt x="2488" y="16419"/>
                    <a:pt x="4124" y="18104"/>
                  </a:cubicBezTo>
                  <a:cubicBezTo>
                    <a:pt x="5061" y="19064"/>
                    <a:pt x="6253" y="19508"/>
                    <a:pt x="7428" y="19508"/>
                  </a:cubicBezTo>
                  <a:cubicBezTo>
                    <a:pt x="9452" y="19508"/>
                    <a:pt x="11425" y="18192"/>
                    <a:pt x="11953" y="15938"/>
                  </a:cubicBezTo>
                  <a:lnTo>
                    <a:pt x="14071" y="5285"/>
                  </a:lnTo>
                  <a:lnTo>
                    <a:pt x="14023" y="5285"/>
                  </a:lnTo>
                  <a:lnTo>
                    <a:pt x="14231" y="4515"/>
                  </a:lnTo>
                  <a:lnTo>
                    <a:pt x="14953" y="1547"/>
                  </a:lnTo>
                  <a:cubicBezTo>
                    <a:pt x="15017" y="1274"/>
                    <a:pt x="14873" y="1002"/>
                    <a:pt x="14616" y="905"/>
                  </a:cubicBezTo>
                  <a:lnTo>
                    <a:pt x="12354" y="39"/>
                  </a:lnTo>
                  <a:cubicBezTo>
                    <a:pt x="12286" y="13"/>
                    <a:pt x="12217" y="1"/>
                    <a:pt x="1214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5" name="Google Shape;1575;p36"/>
            <p:cNvSpPr/>
            <p:nvPr/>
          </p:nvSpPr>
          <p:spPr>
            <a:xfrm>
              <a:off x="2238418" y="3987175"/>
              <a:ext cx="330076" cy="150545"/>
            </a:xfrm>
            <a:custGeom>
              <a:rect b="b" l="l" r="r" t="t"/>
              <a:pathLst>
                <a:path extrusionOk="0" h="4508" w="9884">
                  <a:moveTo>
                    <a:pt x="129" y="0"/>
                  </a:moveTo>
                  <a:lnTo>
                    <a:pt x="0" y="4156"/>
                  </a:lnTo>
                  <a:lnTo>
                    <a:pt x="337" y="4172"/>
                  </a:lnTo>
                  <a:cubicBezTo>
                    <a:pt x="1431" y="4268"/>
                    <a:pt x="5070" y="4508"/>
                    <a:pt x="7240" y="4508"/>
                  </a:cubicBezTo>
                  <a:cubicBezTo>
                    <a:pt x="7968" y="4508"/>
                    <a:pt x="8530" y="4481"/>
                    <a:pt x="8776" y="4412"/>
                  </a:cubicBezTo>
                  <a:cubicBezTo>
                    <a:pt x="9883" y="4107"/>
                    <a:pt x="5391" y="2968"/>
                    <a:pt x="5391" y="2968"/>
                  </a:cubicBezTo>
                  <a:lnTo>
                    <a:pt x="5439" y="129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6" name="Google Shape;1576;p36"/>
            <p:cNvSpPr/>
            <p:nvPr/>
          </p:nvSpPr>
          <p:spPr>
            <a:xfrm>
              <a:off x="2238418" y="4073401"/>
              <a:ext cx="64319" cy="52564"/>
            </a:xfrm>
            <a:custGeom>
              <a:rect b="b" l="l" r="r" t="t"/>
              <a:pathLst>
                <a:path extrusionOk="0" h="1574" w="1926">
                  <a:moveTo>
                    <a:pt x="116" y="0"/>
                  </a:moveTo>
                  <a:cubicBezTo>
                    <a:pt x="94" y="0"/>
                    <a:pt x="71" y="1"/>
                    <a:pt x="49" y="1"/>
                  </a:cubicBezTo>
                  <a:lnTo>
                    <a:pt x="0" y="1493"/>
                  </a:lnTo>
                  <a:lnTo>
                    <a:pt x="1926" y="1574"/>
                  </a:lnTo>
                  <a:cubicBezTo>
                    <a:pt x="1861" y="1124"/>
                    <a:pt x="1637" y="707"/>
                    <a:pt x="1284" y="418"/>
                  </a:cubicBezTo>
                  <a:cubicBezTo>
                    <a:pt x="949" y="144"/>
                    <a:pt x="541" y="0"/>
                    <a:pt x="1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7" name="Google Shape;1577;p36"/>
            <p:cNvSpPr/>
            <p:nvPr/>
          </p:nvSpPr>
          <p:spPr>
            <a:xfrm>
              <a:off x="2238418" y="4107197"/>
              <a:ext cx="305965" cy="29488"/>
            </a:xfrm>
            <a:custGeom>
              <a:rect b="b" l="l" r="r" t="t"/>
              <a:pathLst>
                <a:path extrusionOk="0" h="883" w="9162">
                  <a:moveTo>
                    <a:pt x="7589" y="0"/>
                  </a:moveTo>
                  <a:cubicBezTo>
                    <a:pt x="7268" y="16"/>
                    <a:pt x="7092" y="674"/>
                    <a:pt x="7092" y="674"/>
                  </a:cubicBezTo>
                  <a:lnTo>
                    <a:pt x="16" y="433"/>
                  </a:lnTo>
                  <a:lnTo>
                    <a:pt x="0" y="546"/>
                  </a:lnTo>
                  <a:cubicBezTo>
                    <a:pt x="1750" y="745"/>
                    <a:pt x="4942" y="882"/>
                    <a:pt x="7006" y="882"/>
                  </a:cubicBezTo>
                  <a:cubicBezTo>
                    <a:pt x="8102" y="882"/>
                    <a:pt x="8880" y="843"/>
                    <a:pt x="8953" y="754"/>
                  </a:cubicBezTo>
                  <a:cubicBezTo>
                    <a:pt x="9161" y="497"/>
                    <a:pt x="7589" y="0"/>
                    <a:pt x="75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8" name="Google Shape;1578;p36"/>
            <p:cNvSpPr/>
            <p:nvPr/>
          </p:nvSpPr>
          <p:spPr>
            <a:xfrm>
              <a:off x="2236281" y="4121657"/>
              <a:ext cx="301123" cy="9484"/>
            </a:xfrm>
            <a:custGeom>
              <a:rect b="b" l="l" r="r" t="t"/>
              <a:pathLst>
                <a:path extrusionOk="0" h="284" w="9017">
                  <a:moveTo>
                    <a:pt x="0" y="0"/>
                  </a:moveTo>
                  <a:cubicBezTo>
                    <a:pt x="16" y="0"/>
                    <a:pt x="48" y="0"/>
                    <a:pt x="80" y="16"/>
                  </a:cubicBezTo>
                  <a:lnTo>
                    <a:pt x="353" y="32"/>
                  </a:lnTo>
                  <a:lnTo>
                    <a:pt x="1316" y="97"/>
                  </a:lnTo>
                  <a:cubicBezTo>
                    <a:pt x="2134" y="145"/>
                    <a:pt x="3257" y="209"/>
                    <a:pt x="4508" y="241"/>
                  </a:cubicBezTo>
                  <a:cubicBezTo>
                    <a:pt x="5744" y="273"/>
                    <a:pt x="6883" y="273"/>
                    <a:pt x="7701" y="273"/>
                  </a:cubicBezTo>
                  <a:cubicBezTo>
                    <a:pt x="8086" y="257"/>
                    <a:pt x="8407" y="257"/>
                    <a:pt x="8664" y="257"/>
                  </a:cubicBezTo>
                  <a:lnTo>
                    <a:pt x="8936" y="241"/>
                  </a:lnTo>
                  <a:cubicBezTo>
                    <a:pt x="8936" y="271"/>
                    <a:pt x="8954" y="283"/>
                    <a:pt x="8972" y="283"/>
                  </a:cubicBezTo>
                  <a:cubicBezTo>
                    <a:pt x="8994" y="283"/>
                    <a:pt x="9017" y="267"/>
                    <a:pt x="9017" y="241"/>
                  </a:cubicBezTo>
                  <a:cubicBezTo>
                    <a:pt x="9017" y="207"/>
                    <a:pt x="8994" y="191"/>
                    <a:pt x="8972" y="191"/>
                  </a:cubicBezTo>
                  <a:cubicBezTo>
                    <a:pt x="8954" y="191"/>
                    <a:pt x="8936" y="203"/>
                    <a:pt x="8936" y="225"/>
                  </a:cubicBezTo>
                  <a:lnTo>
                    <a:pt x="7701" y="225"/>
                  </a:lnTo>
                  <a:cubicBezTo>
                    <a:pt x="6883" y="225"/>
                    <a:pt x="5760" y="209"/>
                    <a:pt x="4508" y="177"/>
                  </a:cubicBezTo>
                  <a:cubicBezTo>
                    <a:pt x="3257" y="145"/>
                    <a:pt x="2134" y="97"/>
                    <a:pt x="1316" y="48"/>
                  </a:cubicBezTo>
                  <a:lnTo>
                    <a:pt x="3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9" name="Google Shape;1579;p36"/>
            <p:cNvSpPr/>
            <p:nvPr/>
          </p:nvSpPr>
          <p:spPr>
            <a:xfrm>
              <a:off x="2474688" y="4105561"/>
              <a:ext cx="18267" cy="27384"/>
            </a:xfrm>
            <a:custGeom>
              <a:rect b="b" l="l" r="r" t="t"/>
              <a:pathLst>
                <a:path extrusionOk="0" h="820" w="547">
                  <a:moveTo>
                    <a:pt x="546" y="1"/>
                  </a:moveTo>
                  <a:lnTo>
                    <a:pt x="546" y="1"/>
                  </a:lnTo>
                  <a:cubicBezTo>
                    <a:pt x="225" y="129"/>
                    <a:pt x="1" y="450"/>
                    <a:pt x="17" y="819"/>
                  </a:cubicBezTo>
                  <a:lnTo>
                    <a:pt x="17" y="803"/>
                  </a:lnTo>
                  <a:cubicBezTo>
                    <a:pt x="65" y="659"/>
                    <a:pt x="129" y="498"/>
                    <a:pt x="209" y="354"/>
                  </a:cubicBezTo>
                  <a:cubicBezTo>
                    <a:pt x="305" y="226"/>
                    <a:pt x="418" y="97"/>
                    <a:pt x="5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0" name="Google Shape;1580;p36"/>
            <p:cNvSpPr/>
            <p:nvPr/>
          </p:nvSpPr>
          <p:spPr>
            <a:xfrm>
              <a:off x="2423259" y="4090032"/>
              <a:ext cx="10753" cy="14560"/>
            </a:xfrm>
            <a:custGeom>
              <a:rect b="b" l="l" r="r" t="t"/>
              <a:pathLst>
                <a:path extrusionOk="0" h="436" w="322">
                  <a:moveTo>
                    <a:pt x="305" y="1"/>
                  </a:moveTo>
                  <a:cubicBezTo>
                    <a:pt x="289" y="1"/>
                    <a:pt x="209" y="81"/>
                    <a:pt x="129" y="209"/>
                  </a:cubicBezTo>
                  <a:cubicBezTo>
                    <a:pt x="49" y="322"/>
                    <a:pt x="0" y="434"/>
                    <a:pt x="0" y="434"/>
                  </a:cubicBezTo>
                  <a:lnTo>
                    <a:pt x="16" y="434"/>
                  </a:lnTo>
                  <a:cubicBezTo>
                    <a:pt x="16" y="435"/>
                    <a:pt x="17" y="436"/>
                    <a:pt x="18" y="436"/>
                  </a:cubicBezTo>
                  <a:cubicBezTo>
                    <a:pt x="28" y="436"/>
                    <a:pt x="103" y="345"/>
                    <a:pt x="177" y="241"/>
                  </a:cubicBezTo>
                  <a:cubicBezTo>
                    <a:pt x="257" y="113"/>
                    <a:pt x="321" y="17"/>
                    <a:pt x="30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1" name="Google Shape;1581;p36"/>
            <p:cNvSpPr/>
            <p:nvPr/>
          </p:nvSpPr>
          <p:spPr>
            <a:xfrm>
              <a:off x="2408799" y="4086826"/>
              <a:ext cx="12356" cy="9785"/>
            </a:xfrm>
            <a:custGeom>
              <a:rect b="b" l="l" r="r" t="t"/>
              <a:pathLst>
                <a:path extrusionOk="0" h="293" w="370">
                  <a:moveTo>
                    <a:pt x="353" y="0"/>
                  </a:moveTo>
                  <a:cubicBezTo>
                    <a:pt x="353" y="0"/>
                    <a:pt x="257" y="49"/>
                    <a:pt x="161" y="129"/>
                  </a:cubicBezTo>
                  <a:cubicBezTo>
                    <a:pt x="64" y="209"/>
                    <a:pt x="0" y="289"/>
                    <a:pt x="16" y="289"/>
                  </a:cubicBezTo>
                  <a:cubicBezTo>
                    <a:pt x="18" y="291"/>
                    <a:pt x="21" y="292"/>
                    <a:pt x="26" y="292"/>
                  </a:cubicBezTo>
                  <a:cubicBezTo>
                    <a:pt x="53" y="292"/>
                    <a:pt x="125" y="247"/>
                    <a:pt x="209" y="177"/>
                  </a:cubicBezTo>
                  <a:cubicBezTo>
                    <a:pt x="305" y="97"/>
                    <a:pt x="369" y="16"/>
                    <a:pt x="3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2" name="Google Shape;1582;p36"/>
            <p:cNvSpPr/>
            <p:nvPr/>
          </p:nvSpPr>
          <p:spPr>
            <a:xfrm>
              <a:off x="2398080" y="4068058"/>
              <a:ext cx="20939" cy="3173"/>
            </a:xfrm>
            <a:custGeom>
              <a:rect b="b" l="l" r="r" t="t"/>
              <a:pathLst>
                <a:path extrusionOk="0" h="95" w="627">
                  <a:moveTo>
                    <a:pt x="0" y="1"/>
                  </a:moveTo>
                  <a:cubicBezTo>
                    <a:pt x="118" y="60"/>
                    <a:pt x="247" y="95"/>
                    <a:pt x="378" y="95"/>
                  </a:cubicBezTo>
                  <a:cubicBezTo>
                    <a:pt x="461" y="95"/>
                    <a:pt x="545" y="80"/>
                    <a:pt x="626" y="49"/>
                  </a:cubicBezTo>
                  <a:cubicBezTo>
                    <a:pt x="417" y="33"/>
                    <a:pt x="209" y="17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3" name="Google Shape;1583;p36"/>
            <p:cNvSpPr/>
            <p:nvPr/>
          </p:nvSpPr>
          <p:spPr>
            <a:xfrm>
              <a:off x="2429671" y="4074103"/>
              <a:ext cx="34330" cy="18634"/>
            </a:xfrm>
            <a:custGeom>
              <a:rect b="b" l="l" r="r" t="t"/>
              <a:pathLst>
                <a:path extrusionOk="0" h="558" w="1028">
                  <a:moveTo>
                    <a:pt x="658" y="61"/>
                  </a:moveTo>
                  <a:cubicBezTo>
                    <a:pt x="753" y="61"/>
                    <a:pt x="846" y="82"/>
                    <a:pt x="931" y="125"/>
                  </a:cubicBezTo>
                  <a:cubicBezTo>
                    <a:pt x="980" y="157"/>
                    <a:pt x="947" y="221"/>
                    <a:pt x="899" y="253"/>
                  </a:cubicBezTo>
                  <a:cubicBezTo>
                    <a:pt x="835" y="285"/>
                    <a:pt x="771" y="317"/>
                    <a:pt x="707" y="333"/>
                  </a:cubicBezTo>
                  <a:cubicBezTo>
                    <a:pt x="578" y="365"/>
                    <a:pt x="466" y="397"/>
                    <a:pt x="338" y="414"/>
                  </a:cubicBezTo>
                  <a:cubicBezTo>
                    <a:pt x="247" y="429"/>
                    <a:pt x="166" y="437"/>
                    <a:pt x="107" y="443"/>
                  </a:cubicBezTo>
                  <a:lnTo>
                    <a:pt x="107" y="443"/>
                  </a:lnTo>
                  <a:cubicBezTo>
                    <a:pt x="136" y="378"/>
                    <a:pt x="174" y="320"/>
                    <a:pt x="226" y="269"/>
                  </a:cubicBezTo>
                  <a:cubicBezTo>
                    <a:pt x="306" y="173"/>
                    <a:pt x="402" y="109"/>
                    <a:pt x="514" y="77"/>
                  </a:cubicBezTo>
                  <a:cubicBezTo>
                    <a:pt x="562" y="66"/>
                    <a:pt x="611" y="61"/>
                    <a:pt x="658" y="61"/>
                  </a:cubicBezTo>
                  <a:close/>
                  <a:moveTo>
                    <a:pt x="670" y="0"/>
                  </a:moveTo>
                  <a:cubicBezTo>
                    <a:pt x="487" y="0"/>
                    <a:pt x="307" y="82"/>
                    <a:pt x="193" y="237"/>
                  </a:cubicBezTo>
                  <a:cubicBezTo>
                    <a:pt x="133" y="297"/>
                    <a:pt x="101" y="371"/>
                    <a:pt x="71" y="446"/>
                  </a:cubicBezTo>
                  <a:lnTo>
                    <a:pt x="71" y="446"/>
                  </a:lnTo>
                  <a:cubicBezTo>
                    <a:pt x="27" y="451"/>
                    <a:pt x="1" y="455"/>
                    <a:pt x="1" y="462"/>
                  </a:cubicBezTo>
                  <a:lnTo>
                    <a:pt x="17" y="462"/>
                  </a:lnTo>
                  <a:cubicBezTo>
                    <a:pt x="33" y="464"/>
                    <a:pt x="49" y="466"/>
                    <a:pt x="65" y="468"/>
                  </a:cubicBezTo>
                  <a:lnTo>
                    <a:pt x="65" y="468"/>
                  </a:lnTo>
                  <a:cubicBezTo>
                    <a:pt x="63" y="498"/>
                    <a:pt x="50" y="528"/>
                    <a:pt x="65" y="558"/>
                  </a:cubicBezTo>
                  <a:cubicBezTo>
                    <a:pt x="74" y="528"/>
                    <a:pt x="84" y="498"/>
                    <a:pt x="95" y="470"/>
                  </a:cubicBezTo>
                  <a:lnTo>
                    <a:pt x="95" y="470"/>
                  </a:lnTo>
                  <a:cubicBezTo>
                    <a:pt x="125" y="473"/>
                    <a:pt x="155" y="474"/>
                    <a:pt x="185" y="474"/>
                  </a:cubicBezTo>
                  <a:cubicBezTo>
                    <a:pt x="242" y="474"/>
                    <a:pt x="298" y="470"/>
                    <a:pt x="354" y="462"/>
                  </a:cubicBezTo>
                  <a:cubicBezTo>
                    <a:pt x="482" y="446"/>
                    <a:pt x="595" y="430"/>
                    <a:pt x="723" y="397"/>
                  </a:cubicBezTo>
                  <a:cubicBezTo>
                    <a:pt x="787" y="381"/>
                    <a:pt x="867" y="349"/>
                    <a:pt x="931" y="317"/>
                  </a:cubicBezTo>
                  <a:cubicBezTo>
                    <a:pt x="964" y="285"/>
                    <a:pt x="996" y="253"/>
                    <a:pt x="1012" y="205"/>
                  </a:cubicBezTo>
                  <a:cubicBezTo>
                    <a:pt x="1028" y="157"/>
                    <a:pt x="1012" y="109"/>
                    <a:pt x="964" y="77"/>
                  </a:cubicBezTo>
                  <a:cubicBezTo>
                    <a:pt x="872" y="25"/>
                    <a:pt x="771" y="0"/>
                    <a:pt x="6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4" name="Google Shape;1584;p36"/>
            <p:cNvSpPr/>
            <p:nvPr/>
          </p:nvSpPr>
          <p:spPr>
            <a:xfrm>
              <a:off x="2417883" y="4067524"/>
              <a:ext cx="17198" cy="22542"/>
            </a:xfrm>
            <a:custGeom>
              <a:rect b="b" l="l" r="r" t="t"/>
              <a:pathLst>
                <a:path extrusionOk="0" h="675" w="515">
                  <a:moveTo>
                    <a:pt x="129" y="1"/>
                  </a:moveTo>
                  <a:cubicBezTo>
                    <a:pt x="49" y="17"/>
                    <a:pt x="1" y="81"/>
                    <a:pt x="17" y="161"/>
                  </a:cubicBezTo>
                  <a:cubicBezTo>
                    <a:pt x="33" y="209"/>
                    <a:pt x="49" y="258"/>
                    <a:pt x="65" y="306"/>
                  </a:cubicBezTo>
                  <a:cubicBezTo>
                    <a:pt x="113" y="386"/>
                    <a:pt x="161" y="466"/>
                    <a:pt x="226" y="530"/>
                  </a:cubicBezTo>
                  <a:cubicBezTo>
                    <a:pt x="274" y="578"/>
                    <a:pt x="338" y="643"/>
                    <a:pt x="418" y="659"/>
                  </a:cubicBezTo>
                  <a:cubicBezTo>
                    <a:pt x="434" y="659"/>
                    <a:pt x="354" y="611"/>
                    <a:pt x="258" y="498"/>
                  </a:cubicBezTo>
                  <a:cubicBezTo>
                    <a:pt x="210" y="434"/>
                    <a:pt x="161" y="354"/>
                    <a:pt x="129" y="290"/>
                  </a:cubicBezTo>
                  <a:cubicBezTo>
                    <a:pt x="81" y="209"/>
                    <a:pt x="49" y="81"/>
                    <a:pt x="129" y="65"/>
                  </a:cubicBezTo>
                  <a:cubicBezTo>
                    <a:pt x="226" y="65"/>
                    <a:pt x="306" y="145"/>
                    <a:pt x="354" y="209"/>
                  </a:cubicBezTo>
                  <a:cubicBezTo>
                    <a:pt x="402" y="290"/>
                    <a:pt x="434" y="354"/>
                    <a:pt x="450" y="450"/>
                  </a:cubicBezTo>
                  <a:cubicBezTo>
                    <a:pt x="450" y="514"/>
                    <a:pt x="450" y="594"/>
                    <a:pt x="450" y="675"/>
                  </a:cubicBezTo>
                  <a:cubicBezTo>
                    <a:pt x="498" y="594"/>
                    <a:pt x="514" y="514"/>
                    <a:pt x="498" y="434"/>
                  </a:cubicBezTo>
                  <a:cubicBezTo>
                    <a:pt x="482" y="354"/>
                    <a:pt x="450" y="258"/>
                    <a:pt x="402" y="177"/>
                  </a:cubicBezTo>
                  <a:cubicBezTo>
                    <a:pt x="354" y="81"/>
                    <a:pt x="242" y="17"/>
                    <a:pt x="1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5" name="Google Shape;1585;p36"/>
            <p:cNvSpPr/>
            <p:nvPr/>
          </p:nvSpPr>
          <p:spPr>
            <a:xfrm>
              <a:off x="2241090" y="4071965"/>
              <a:ext cx="61647" cy="52931"/>
            </a:xfrm>
            <a:custGeom>
              <a:rect b="b" l="l" r="r" t="t"/>
              <a:pathLst>
                <a:path extrusionOk="0" h="1585" w="1846">
                  <a:moveTo>
                    <a:pt x="241" y="0"/>
                  </a:moveTo>
                  <a:cubicBezTo>
                    <a:pt x="193" y="0"/>
                    <a:pt x="145" y="4"/>
                    <a:pt x="97" y="12"/>
                  </a:cubicBezTo>
                  <a:cubicBezTo>
                    <a:pt x="65" y="12"/>
                    <a:pt x="33" y="12"/>
                    <a:pt x="1" y="28"/>
                  </a:cubicBezTo>
                  <a:cubicBezTo>
                    <a:pt x="1" y="44"/>
                    <a:pt x="145" y="28"/>
                    <a:pt x="386" y="60"/>
                  </a:cubicBezTo>
                  <a:cubicBezTo>
                    <a:pt x="1027" y="141"/>
                    <a:pt x="1557" y="590"/>
                    <a:pt x="1749" y="1199"/>
                  </a:cubicBezTo>
                  <a:cubicBezTo>
                    <a:pt x="1830" y="1440"/>
                    <a:pt x="1830" y="1585"/>
                    <a:pt x="1846" y="1585"/>
                  </a:cubicBezTo>
                  <a:cubicBezTo>
                    <a:pt x="1846" y="1552"/>
                    <a:pt x="1846" y="1520"/>
                    <a:pt x="1846" y="1472"/>
                  </a:cubicBezTo>
                  <a:cubicBezTo>
                    <a:pt x="1846" y="1376"/>
                    <a:pt x="1830" y="1280"/>
                    <a:pt x="1798" y="1183"/>
                  </a:cubicBezTo>
                  <a:cubicBezTo>
                    <a:pt x="1621" y="542"/>
                    <a:pt x="1060" y="76"/>
                    <a:pt x="386" y="12"/>
                  </a:cubicBezTo>
                  <a:cubicBezTo>
                    <a:pt x="338" y="4"/>
                    <a:pt x="289" y="0"/>
                    <a:pt x="2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6" name="Google Shape;1586;p36"/>
            <p:cNvSpPr/>
            <p:nvPr/>
          </p:nvSpPr>
          <p:spPr>
            <a:xfrm>
              <a:off x="2257687" y="3999498"/>
              <a:ext cx="4341" cy="72901"/>
            </a:xfrm>
            <a:custGeom>
              <a:rect b="b" l="l" r="r" t="t"/>
              <a:pathLst>
                <a:path extrusionOk="0" h="2183" w="130">
                  <a:moveTo>
                    <a:pt x="113" y="0"/>
                  </a:moveTo>
                  <a:lnTo>
                    <a:pt x="113" y="0"/>
                  </a:lnTo>
                  <a:cubicBezTo>
                    <a:pt x="33" y="722"/>
                    <a:pt x="1" y="1460"/>
                    <a:pt x="17" y="2182"/>
                  </a:cubicBezTo>
                  <a:cubicBezTo>
                    <a:pt x="65" y="1829"/>
                    <a:pt x="97" y="1460"/>
                    <a:pt x="97" y="1091"/>
                  </a:cubicBezTo>
                  <a:cubicBezTo>
                    <a:pt x="129" y="738"/>
                    <a:pt x="129" y="369"/>
                    <a:pt x="1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7" name="Google Shape;1587;p36"/>
            <p:cNvSpPr/>
            <p:nvPr/>
          </p:nvSpPr>
          <p:spPr>
            <a:xfrm>
              <a:off x="2325746" y="4109167"/>
              <a:ext cx="51996" cy="3473"/>
            </a:xfrm>
            <a:custGeom>
              <a:rect b="b" l="l" r="r" t="t"/>
              <a:pathLst>
                <a:path extrusionOk="0" h="104" w="1557">
                  <a:moveTo>
                    <a:pt x="37" y="1"/>
                  </a:moveTo>
                  <a:cubicBezTo>
                    <a:pt x="13" y="1"/>
                    <a:pt x="1" y="2"/>
                    <a:pt x="1" y="5"/>
                  </a:cubicBezTo>
                  <a:cubicBezTo>
                    <a:pt x="300" y="71"/>
                    <a:pt x="605" y="104"/>
                    <a:pt x="909" y="104"/>
                  </a:cubicBezTo>
                  <a:cubicBezTo>
                    <a:pt x="1126" y="104"/>
                    <a:pt x="1343" y="87"/>
                    <a:pt x="1557" y="53"/>
                  </a:cubicBezTo>
                  <a:cubicBezTo>
                    <a:pt x="1557" y="45"/>
                    <a:pt x="1468" y="45"/>
                    <a:pt x="1326" y="45"/>
                  </a:cubicBezTo>
                  <a:cubicBezTo>
                    <a:pt x="1184" y="45"/>
                    <a:pt x="987" y="45"/>
                    <a:pt x="771" y="37"/>
                  </a:cubicBezTo>
                  <a:cubicBezTo>
                    <a:pt x="433" y="24"/>
                    <a:pt x="138" y="1"/>
                    <a:pt x="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8" name="Google Shape;1588;p36"/>
            <p:cNvSpPr/>
            <p:nvPr/>
          </p:nvSpPr>
          <p:spPr>
            <a:xfrm>
              <a:off x="2290381" y="4108165"/>
              <a:ext cx="5944" cy="10286"/>
            </a:xfrm>
            <a:custGeom>
              <a:rect b="b" l="l" r="r" t="t"/>
              <a:pathLst>
                <a:path extrusionOk="0" h="308" w="178">
                  <a:moveTo>
                    <a:pt x="25" y="0"/>
                  </a:moveTo>
                  <a:cubicBezTo>
                    <a:pt x="22" y="0"/>
                    <a:pt x="19" y="1"/>
                    <a:pt x="17" y="3"/>
                  </a:cubicBezTo>
                  <a:cubicBezTo>
                    <a:pt x="1" y="19"/>
                    <a:pt x="49" y="83"/>
                    <a:pt x="81" y="164"/>
                  </a:cubicBezTo>
                  <a:cubicBezTo>
                    <a:pt x="113" y="244"/>
                    <a:pt x="129" y="308"/>
                    <a:pt x="145" y="308"/>
                  </a:cubicBezTo>
                  <a:cubicBezTo>
                    <a:pt x="161" y="308"/>
                    <a:pt x="177" y="228"/>
                    <a:pt x="129" y="132"/>
                  </a:cubicBezTo>
                  <a:cubicBezTo>
                    <a:pt x="101" y="47"/>
                    <a:pt x="49" y="0"/>
                    <a:pt x="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9" name="Google Shape;1589;p36"/>
            <p:cNvSpPr/>
            <p:nvPr/>
          </p:nvSpPr>
          <p:spPr>
            <a:xfrm>
              <a:off x="2277524" y="4091501"/>
              <a:ext cx="7547" cy="7147"/>
            </a:xfrm>
            <a:custGeom>
              <a:rect b="b" l="l" r="r" t="t"/>
              <a:pathLst>
                <a:path extrusionOk="0" h="214" w="226">
                  <a:moveTo>
                    <a:pt x="28" y="1"/>
                  </a:moveTo>
                  <a:cubicBezTo>
                    <a:pt x="23" y="1"/>
                    <a:pt x="19" y="2"/>
                    <a:pt x="17" y="5"/>
                  </a:cubicBezTo>
                  <a:cubicBezTo>
                    <a:pt x="1" y="21"/>
                    <a:pt x="33" y="69"/>
                    <a:pt x="97" y="133"/>
                  </a:cubicBezTo>
                  <a:cubicBezTo>
                    <a:pt x="145" y="181"/>
                    <a:pt x="193" y="213"/>
                    <a:pt x="209" y="213"/>
                  </a:cubicBezTo>
                  <a:cubicBezTo>
                    <a:pt x="225" y="197"/>
                    <a:pt x="193" y="133"/>
                    <a:pt x="145" y="85"/>
                  </a:cubicBezTo>
                  <a:cubicBezTo>
                    <a:pt x="92" y="32"/>
                    <a:pt x="50" y="1"/>
                    <a:pt x="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0" name="Google Shape;1590;p36"/>
            <p:cNvSpPr/>
            <p:nvPr/>
          </p:nvSpPr>
          <p:spPr>
            <a:xfrm>
              <a:off x="2259490" y="4082618"/>
              <a:ext cx="10553" cy="4876"/>
            </a:xfrm>
            <a:custGeom>
              <a:rect b="b" l="l" r="r" t="t"/>
              <a:pathLst>
                <a:path extrusionOk="0" h="146" w="316">
                  <a:moveTo>
                    <a:pt x="89" y="0"/>
                  </a:moveTo>
                  <a:cubicBezTo>
                    <a:pt x="35" y="0"/>
                    <a:pt x="0" y="19"/>
                    <a:pt x="11" y="30"/>
                  </a:cubicBezTo>
                  <a:cubicBezTo>
                    <a:pt x="11" y="46"/>
                    <a:pt x="75" y="46"/>
                    <a:pt x="156" y="78"/>
                  </a:cubicBezTo>
                  <a:cubicBezTo>
                    <a:pt x="225" y="106"/>
                    <a:pt x="270" y="146"/>
                    <a:pt x="292" y="146"/>
                  </a:cubicBezTo>
                  <a:cubicBezTo>
                    <a:pt x="295" y="146"/>
                    <a:pt x="298" y="145"/>
                    <a:pt x="300" y="142"/>
                  </a:cubicBezTo>
                  <a:cubicBezTo>
                    <a:pt x="316" y="126"/>
                    <a:pt x="268" y="46"/>
                    <a:pt x="172" y="14"/>
                  </a:cubicBezTo>
                  <a:cubicBezTo>
                    <a:pt x="142" y="4"/>
                    <a:pt x="113" y="0"/>
                    <a:pt x="8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1" name="Google Shape;1591;p36"/>
            <p:cNvSpPr/>
            <p:nvPr/>
          </p:nvSpPr>
          <p:spPr>
            <a:xfrm>
              <a:off x="2245932" y="4079446"/>
              <a:ext cx="5911" cy="3006"/>
            </a:xfrm>
            <a:custGeom>
              <a:rect b="b" l="l" r="r" t="t"/>
              <a:pathLst>
                <a:path extrusionOk="0" h="90" w="177">
                  <a:moveTo>
                    <a:pt x="44" y="1"/>
                  </a:moveTo>
                  <a:cubicBezTo>
                    <a:pt x="28" y="1"/>
                    <a:pt x="16" y="5"/>
                    <a:pt x="16" y="13"/>
                  </a:cubicBezTo>
                  <a:cubicBezTo>
                    <a:pt x="0" y="29"/>
                    <a:pt x="32" y="61"/>
                    <a:pt x="80" y="77"/>
                  </a:cubicBezTo>
                  <a:cubicBezTo>
                    <a:pt x="104" y="85"/>
                    <a:pt x="124" y="89"/>
                    <a:pt x="140" y="89"/>
                  </a:cubicBezTo>
                  <a:cubicBezTo>
                    <a:pt x="156" y="89"/>
                    <a:pt x="168" y="85"/>
                    <a:pt x="177" y="77"/>
                  </a:cubicBezTo>
                  <a:cubicBezTo>
                    <a:pt x="177" y="61"/>
                    <a:pt x="144" y="29"/>
                    <a:pt x="96" y="13"/>
                  </a:cubicBezTo>
                  <a:cubicBezTo>
                    <a:pt x="80" y="5"/>
                    <a:pt x="60" y="1"/>
                    <a:pt x="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2" name="Google Shape;1592;p36"/>
            <p:cNvSpPr/>
            <p:nvPr/>
          </p:nvSpPr>
          <p:spPr>
            <a:xfrm>
              <a:off x="2722746" y="3417657"/>
              <a:ext cx="332314" cy="202006"/>
            </a:xfrm>
            <a:custGeom>
              <a:rect b="b" l="l" r="r" t="t"/>
              <a:pathLst>
                <a:path extrusionOk="0" h="6049" w="9951">
                  <a:moveTo>
                    <a:pt x="4814" y="0"/>
                  </a:moveTo>
                  <a:lnTo>
                    <a:pt x="1" y="2294"/>
                  </a:lnTo>
                  <a:lnTo>
                    <a:pt x="1765" y="6049"/>
                  </a:lnTo>
                  <a:lnTo>
                    <a:pt x="2070" y="5936"/>
                  </a:lnTo>
                  <a:cubicBezTo>
                    <a:pt x="3434" y="5375"/>
                    <a:pt x="8953" y="3000"/>
                    <a:pt x="9723" y="2311"/>
                  </a:cubicBezTo>
                  <a:cubicBezTo>
                    <a:pt x="9951" y="2100"/>
                    <a:pt x="9781" y="2024"/>
                    <a:pt x="9413" y="2024"/>
                  </a:cubicBezTo>
                  <a:cubicBezTo>
                    <a:pt x="8434" y="2024"/>
                    <a:pt x="6049" y="2567"/>
                    <a:pt x="6049" y="2567"/>
                  </a:cubicBezTo>
                  <a:lnTo>
                    <a:pt x="481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3" name="Google Shape;1593;p36"/>
            <p:cNvSpPr/>
            <p:nvPr/>
          </p:nvSpPr>
          <p:spPr>
            <a:xfrm>
              <a:off x="2759714" y="3564795"/>
              <a:ext cx="79881" cy="52731"/>
            </a:xfrm>
            <a:custGeom>
              <a:rect b="b" l="l" r="r" t="t"/>
              <a:pathLst>
                <a:path extrusionOk="0" h="1579" w="2392">
                  <a:moveTo>
                    <a:pt x="858" y="0"/>
                  </a:moveTo>
                  <a:cubicBezTo>
                    <a:pt x="559" y="0"/>
                    <a:pt x="261" y="79"/>
                    <a:pt x="1" y="231"/>
                  </a:cubicBezTo>
                  <a:lnTo>
                    <a:pt x="642" y="1578"/>
                  </a:lnTo>
                  <a:lnTo>
                    <a:pt x="2391" y="776"/>
                  </a:lnTo>
                  <a:cubicBezTo>
                    <a:pt x="2118" y="407"/>
                    <a:pt x="1733" y="151"/>
                    <a:pt x="1284" y="54"/>
                  </a:cubicBezTo>
                  <a:cubicBezTo>
                    <a:pt x="1144" y="18"/>
                    <a:pt x="1001" y="0"/>
                    <a:pt x="8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4" name="Google Shape;1594;p36"/>
            <p:cNvSpPr/>
            <p:nvPr/>
          </p:nvSpPr>
          <p:spPr>
            <a:xfrm>
              <a:off x="2780619" y="3485282"/>
              <a:ext cx="271935" cy="134381"/>
            </a:xfrm>
            <a:custGeom>
              <a:rect b="b" l="l" r="r" t="t"/>
              <a:pathLst>
                <a:path extrusionOk="0" h="4024" w="8143">
                  <a:moveTo>
                    <a:pt x="7659" y="1"/>
                  </a:moveTo>
                  <a:cubicBezTo>
                    <a:pt x="7195" y="1"/>
                    <a:pt x="6546" y="109"/>
                    <a:pt x="6546" y="109"/>
                  </a:cubicBezTo>
                  <a:cubicBezTo>
                    <a:pt x="6273" y="253"/>
                    <a:pt x="6418" y="927"/>
                    <a:pt x="6418" y="927"/>
                  </a:cubicBezTo>
                  <a:lnTo>
                    <a:pt x="0" y="3911"/>
                  </a:lnTo>
                  <a:lnTo>
                    <a:pt x="32" y="4024"/>
                  </a:lnTo>
                  <a:cubicBezTo>
                    <a:pt x="2551" y="3093"/>
                    <a:pt x="8054" y="478"/>
                    <a:pt x="8118" y="157"/>
                  </a:cubicBezTo>
                  <a:cubicBezTo>
                    <a:pt x="8142" y="38"/>
                    <a:pt x="7933" y="1"/>
                    <a:pt x="76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5" name="Google Shape;1595;p36"/>
            <p:cNvSpPr/>
            <p:nvPr/>
          </p:nvSpPr>
          <p:spPr>
            <a:xfrm>
              <a:off x="2777948" y="3487820"/>
              <a:ext cx="272203" cy="129172"/>
            </a:xfrm>
            <a:custGeom>
              <a:rect b="b" l="l" r="r" t="t"/>
              <a:pathLst>
                <a:path extrusionOk="0" h="3868" w="8151">
                  <a:moveTo>
                    <a:pt x="8150" y="1"/>
                  </a:moveTo>
                  <a:cubicBezTo>
                    <a:pt x="8134" y="17"/>
                    <a:pt x="8102" y="17"/>
                    <a:pt x="8070" y="33"/>
                  </a:cubicBezTo>
                  <a:cubicBezTo>
                    <a:pt x="8006" y="81"/>
                    <a:pt x="7926" y="113"/>
                    <a:pt x="7829" y="161"/>
                  </a:cubicBezTo>
                  <a:cubicBezTo>
                    <a:pt x="7605" y="274"/>
                    <a:pt x="7316" y="418"/>
                    <a:pt x="6963" y="595"/>
                  </a:cubicBezTo>
                  <a:cubicBezTo>
                    <a:pt x="6241" y="948"/>
                    <a:pt x="5230" y="1461"/>
                    <a:pt x="4107" y="1990"/>
                  </a:cubicBezTo>
                  <a:cubicBezTo>
                    <a:pt x="2968" y="2520"/>
                    <a:pt x="1941" y="2985"/>
                    <a:pt x="1203" y="3322"/>
                  </a:cubicBezTo>
                  <a:cubicBezTo>
                    <a:pt x="850" y="3482"/>
                    <a:pt x="562" y="3611"/>
                    <a:pt x="321" y="3723"/>
                  </a:cubicBezTo>
                  <a:lnTo>
                    <a:pt x="80" y="3835"/>
                  </a:lnTo>
                  <a:cubicBezTo>
                    <a:pt x="161" y="3819"/>
                    <a:pt x="241" y="3787"/>
                    <a:pt x="321" y="3739"/>
                  </a:cubicBezTo>
                  <a:cubicBezTo>
                    <a:pt x="578" y="3643"/>
                    <a:pt x="867" y="3514"/>
                    <a:pt x="1219" y="3370"/>
                  </a:cubicBezTo>
                  <a:cubicBezTo>
                    <a:pt x="1974" y="3049"/>
                    <a:pt x="3000" y="2584"/>
                    <a:pt x="4123" y="2054"/>
                  </a:cubicBezTo>
                  <a:cubicBezTo>
                    <a:pt x="5246" y="1509"/>
                    <a:pt x="6257" y="1012"/>
                    <a:pt x="6995" y="627"/>
                  </a:cubicBezTo>
                  <a:cubicBezTo>
                    <a:pt x="7332" y="450"/>
                    <a:pt x="7621" y="306"/>
                    <a:pt x="7845" y="177"/>
                  </a:cubicBezTo>
                  <a:cubicBezTo>
                    <a:pt x="7926" y="129"/>
                    <a:pt x="8006" y="97"/>
                    <a:pt x="8086" y="49"/>
                  </a:cubicBezTo>
                  <a:cubicBezTo>
                    <a:pt x="8102" y="33"/>
                    <a:pt x="8134" y="17"/>
                    <a:pt x="8150" y="1"/>
                  </a:cubicBezTo>
                  <a:close/>
                  <a:moveTo>
                    <a:pt x="80" y="3835"/>
                  </a:moveTo>
                  <a:cubicBezTo>
                    <a:pt x="48" y="3835"/>
                    <a:pt x="16" y="3851"/>
                    <a:pt x="0" y="3867"/>
                  </a:cubicBezTo>
                  <a:cubicBezTo>
                    <a:pt x="32" y="3867"/>
                    <a:pt x="48" y="3851"/>
                    <a:pt x="80" y="383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6" name="Google Shape;1596;p36"/>
            <p:cNvSpPr/>
            <p:nvPr/>
          </p:nvSpPr>
          <p:spPr>
            <a:xfrm>
              <a:off x="2990640" y="3486217"/>
              <a:ext cx="9150" cy="32727"/>
            </a:xfrm>
            <a:custGeom>
              <a:rect b="b" l="l" r="r" t="t"/>
              <a:pathLst>
                <a:path extrusionOk="0" h="980" w="274">
                  <a:moveTo>
                    <a:pt x="273" y="1"/>
                  </a:moveTo>
                  <a:cubicBezTo>
                    <a:pt x="33" y="274"/>
                    <a:pt x="0" y="659"/>
                    <a:pt x="161" y="979"/>
                  </a:cubicBezTo>
                  <a:cubicBezTo>
                    <a:pt x="81" y="643"/>
                    <a:pt x="129" y="306"/>
                    <a:pt x="2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7" name="Google Shape;1597;p36"/>
            <p:cNvSpPr/>
            <p:nvPr/>
          </p:nvSpPr>
          <p:spPr>
            <a:xfrm>
              <a:off x="2936540" y="3499608"/>
              <a:ext cx="3774" cy="17733"/>
            </a:xfrm>
            <a:custGeom>
              <a:rect b="b" l="l" r="r" t="t"/>
              <a:pathLst>
                <a:path extrusionOk="0" h="531" w="113">
                  <a:moveTo>
                    <a:pt x="96" y="1"/>
                  </a:moveTo>
                  <a:cubicBezTo>
                    <a:pt x="48" y="81"/>
                    <a:pt x="32" y="177"/>
                    <a:pt x="32" y="258"/>
                  </a:cubicBezTo>
                  <a:cubicBezTo>
                    <a:pt x="0" y="354"/>
                    <a:pt x="0" y="434"/>
                    <a:pt x="32" y="530"/>
                  </a:cubicBezTo>
                  <a:cubicBezTo>
                    <a:pt x="96" y="370"/>
                    <a:pt x="112" y="177"/>
                    <a:pt x="9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8" name="Google Shape;1598;p36"/>
            <p:cNvSpPr/>
            <p:nvPr/>
          </p:nvSpPr>
          <p:spPr>
            <a:xfrm>
              <a:off x="2920444" y="3502848"/>
              <a:ext cx="7013" cy="13959"/>
            </a:xfrm>
            <a:custGeom>
              <a:rect b="b" l="l" r="r" t="t"/>
              <a:pathLst>
                <a:path extrusionOk="0" h="418" w="210">
                  <a:moveTo>
                    <a:pt x="193" y="0"/>
                  </a:moveTo>
                  <a:cubicBezTo>
                    <a:pt x="177" y="0"/>
                    <a:pt x="129" y="80"/>
                    <a:pt x="81" y="193"/>
                  </a:cubicBezTo>
                  <a:cubicBezTo>
                    <a:pt x="33" y="305"/>
                    <a:pt x="1" y="401"/>
                    <a:pt x="17" y="417"/>
                  </a:cubicBezTo>
                  <a:cubicBezTo>
                    <a:pt x="33" y="417"/>
                    <a:pt x="97" y="337"/>
                    <a:pt x="145" y="225"/>
                  </a:cubicBezTo>
                  <a:cubicBezTo>
                    <a:pt x="177" y="96"/>
                    <a:pt x="209" y="0"/>
                    <a:pt x="1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9" name="Google Shape;1599;p36"/>
            <p:cNvSpPr/>
            <p:nvPr/>
          </p:nvSpPr>
          <p:spPr>
            <a:xfrm>
              <a:off x="2905450" y="3497471"/>
              <a:ext cx="17165" cy="8082"/>
            </a:xfrm>
            <a:custGeom>
              <a:rect b="b" l="l" r="r" t="t"/>
              <a:pathLst>
                <a:path extrusionOk="0" h="242" w="514">
                  <a:moveTo>
                    <a:pt x="514" y="1"/>
                  </a:moveTo>
                  <a:lnTo>
                    <a:pt x="514" y="1"/>
                  </a:lnTo>
                  <a:cubicBezTo>
                    <a:pt x="418" y="17"/>
                    <a:pt x="321" y="49"/>
                    <a:pt x="241" y="97"/>
                  </a:cubicBezTo>
                  <a:cubicBezTo>
                    <a:pt x="113" y="161"/>
                    <a:pt x="1" y="225"/>
                    <a:pt x="17" y="241"/>
                  </a:cubicBezTo>
                  <a:cubicBezTo>
                    <a:pt x="97" y="225"/>
                    <a:pt x="193" y="193"/>
                    <a:pt x="273" y="145"/>
                  </a:cubicBezTo>
                  <a:cubicBezTo>
                    <a:pt x="418" y="81"/>
                    <a:pt x="514" y="17"/>
                    <a:pt x="51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0" name="Google Shape;1600;p36"/>
            <p:cNvSpPr/>
            <p:nvPr/>
          </p:nvSpPr>
          <p:spPr>
            <a:xfrm>
              <a:off x="2897936" y="3488354"/>
              <a:ext cx="19336" cy="7614"/>
            </a:xfrm>
            <a:custGeom>
              <a:rect b="b" l="l" r="r" t="t"/>
              <a:pathLst>
                <a:path extrusionOk="0" h="228" w="579">
                  <a:moveTo>
                    <a:pt x="578" y="1"/>
                  </a:moveTo>
                  <a:lnTo>
                    <a:pt x="578" y="1"/>
                  </a:lnTo>
                  <a:cubicBezTo>
                    <a:pt x="386" y="81"/>
                    <a:pt x="193" y="161"/>
                    <a:pt x="1" y="226"/>
                  </a:cubicBezTo>
                  <a:cubicBezTo>
                    <a:pt x="18" y="227"/>
                    <a:pt x="36" y="228"/>
                    <a:pt x="54" y="228"/>
                  </a:cubicBezTo>
                  <a:cubicBezTo>
                    <a:pt x="247" y="228"/>
                    <a:pt x="446" y="148"/>
                    <a:pt x="57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1" name="Google Shape;1601;p36"/>
            <p:cNvSpPr/>
            <p:nvPr/>
          </p:nvSpPr>
          <p:spPr>
            <a:xfrm>
              <a:off x="2935973" y="3474429"/>
              <a:ext cx="26850" cy="28453"/>
            </a:xfrm>
            <a:custGeom>
              <a:rect b="b" l="l" r="r" t="t"/>
              <a:pathLst>
                <a:path extrusionOk="0" h="852" w="804">
                  <a:moveTo>
                    <a:pt x="675" y="65"/>
                  </a:moveTo>
                  <a:cubicBezTo>
                    <a:pt x="739" y="81"/>
                    <a:pt x="755" y="145"/>
                    <a:pt x="707" y="209"/>
                  </a:cubicBezTo>
                  <a:cubicBezTo>
                    <a:pt x="675" y="274"/>
                    <a:pt x="627" y="322"/>
                    <a:pt x="563" y="370"/>
                  </a:cubicBezTo>
                  <a:cubicBezTo>
                    <a:pt x="482" y="450"/>
                    <a:pt x="386" y="530"/>
                    <a:pt x="290" y="594"/>
                  </a:cubicBezTo>
                  <a:cubicBezTo>
                    <a:pt x="206" y="655"/>
                    <a:pt x="137" y="698"/>
                    <a:pt x="87" y="728"/>
                  </a:cubicBezTo>
                  <a:lnTo>
                    <a:pt x="87" y="728"/>
                  </a:lnTo>
                  <a:cubicBezTo>
                    <a:pt x="85" y="657"/>
                    <a:pt x="93" y="586"/>
                    <a:pt x="113" y="514"/>
                  </a:cubicBezTo>
                  <a:cubicBezTo>
                    <a:pt x="145" y="402"/>
                    <a:pt x="210" y="306"/>
                    <a:pt x="290" y="225"/>
                  </a:cubicBezTo>
                  <a:cubicBezTo>
                    <a:pt x="386" y="129"/>
                    <a:pt x="530" y="65"/>
                    <a:pt x="675" y="65"/>
                  </a:cubicBezTo>
                  <a:close/>
                  <a:moveTo>
                    <a:pt x="691" y="1"/>
                  </a:moveTo>
                  <a:cubicBezTo>
                    <a:pt x="386" y="1"/>
                    <a:pt x="129" y="209"/>
                    <a:pt x="65" y="514"/>
                  </a:cubicBezTo>
                  <a:cubicBezTo>
                    <a:pt x="50" y="590"/>
                    <a:pt x="49" y="667"/>
                    <a:pt x="63" y="743"/>
                  </a:cubicBezTo>
                  <a:lnTo>
                    <a:pt x="63" y="743"/>
                  </a:lnTo>
                  <a:cubicBezTo>
                    <a:pt x="23" y="766"/>
                    <a:pt x="1" y="780"/>
                    <a:pt x="1" y="787"/>
                  </a:cubicBezTo>
                  <a:cubicBezTo>
                    <a:pt x="23" y="781"/>
                    <a:pt x="44" y="774"/>
                    <a:pt x="66" y="767"/>
                  </a:cubicBezTo>
                  <a:lnTo>
                    <a:pt x="66" y="767"/>
                  </a:lnTo>
                  <a:cubicBezTo>
                    <a:pt x="69" y="795"/>
                    <a:pt x="83" y="823"/>
                    <a:pt x="97" y="851"/>
                  </a:cubicBezTo>
                  <a:cubicBezTo>
                    <a:pt x="93" y="820"/>
                    <a:pt x="90" y="790"/>
                    <a:pt x="88" y="759"/>
                  </a:cubicBezTo>
                  <a:lnTo>
                    <a:pt x="88" y="759"/>
                  </a:lnTo>
                  <a:cubicBezTo>
                    <a:pt x="170" y="729"/>
                    <a:pt x="251" y="690"/>
                    <a:pt x="322" y="643"/>
                  </a:cubicBezTo>
                  <a:cubicBezTo>
                    <a:pt x="418" y="578"/>
                    <a:pt x="514" y="498"/>
                    <a:pt x="611" y="402"/>
                  </a:cubicBezTo>
                  <a:cubicBezTo>
                    <a:pt x="659" y="354"/>
                    <a:pt x="723" y="306"/>
                    <a:pt x="755" y="242"/>
                  </a:cubicBezTo>
                  <a:cubicBezTo>
                    <a:pt x="787" y="209"/>
                    <a:pt x="803" y="161"/>
                    <a:pt x="787" y="113"/>
                  </a:cubicBezTo>
                  <a:cubicBezTo>
                    <a:pt x="787" y="65"/>
                    <a:pt x="739" y="17"/>
                    <a:pt x="69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2" name="Google Shape;1602;p36"/>
            <p:cNvSpPr/>
            <p:nvPr/>
          </p:nvSpPr>
          <p:spPr>
            <a:xfrm>
              <a:off x="2917238" y="3483679"/>
              <a:ext cx="22007" cy="16497"/>
            </a:xfrm>
            <a:custGeom>
              <a:rect b="b" l="l" r="r" t="t"/>
              <a:pathLst>
                <a:path extrusionOk="0" h="494" w="659">
                  <a:moveTo>
                    <a:pt x="202" y="1"/>
                  </a:moveTo>
                  <a:cubicBezTo>
                    <a:pt x="156" y="1"/>
                    <a:pt x="109" y="10"/>
                    <a:pt x="65" y="29"/>
                  </a:cubicBezTo>
                  <a:cubicBezTo>
                    <a:pt x="0" y="77"/>
                    <a:pt x="0" y="157"/>
                    <a:pt x="33" y="221"/>
                  </a:cubicBezTo>
                  <a:cubicBezTo>
                    <a:pt x="65" y="269"/>
                    <a:pt x="113" y="301"/>
                    <a:pt x="161" y="334"/>
                  </a:cubicBezTo>
                  <a:cubicBezTo>
                    <a:pt x="225" y="382"/>
                    <a:pt x="305" y="430"/>
                    <a:pt x="386" y="446"/>
                  </a:cubicBezTo>
                  <a:cubicBezTo>
                    <a:pt x="466" y="478"/>
                    <a:pt x="546" y="494"/>
                    <a:pt x="626" y="494"/>
                  </a:cubicBezTo>
                  <a:cubicBezTo>
                    <a:pt x="626" y="478"/>
                    <a:pt x="546" y="462"/>
                    <a:pt x="402" y="414"/>
                  </a:cubicBezTo>
                  <a:cubicBezTo>
                    <a:pt x="337" y="382"/>
                    <a:pt x="257" y="334"/>
                    <a:pt x="193" y="285"/>
                  </a:cubicBezTo>
                  <a:cubicBezTo>
                    <a:pt x="113" y="237"/>
                    <a:pt x="33" y="141"/>
                    <a:pt x="97" y="93"/>
                  </a:cubicBezTo>
                  <a:cubicBezTo>
                    <a:pt x="137" y="80"/>
                    <a:pt x="176" y="72"/>
                    <a:pt x="215" y="72"/>
                  </a:cubicBezTo>
                  <a:cubicBezTo>
                    <a:pt x="270" y="72"/>
                    <a:pt x="322" y="87"/>
                    <a:pt x="369" y="125"/>
                  </a:cubicBezTo>
                  <a:cubicBezTo>
                    <a:pt x="434" y="157"/>
                    <a:pt x="498" y="221"/>
                    <a:pt x="546" y="285"/>
                  </a:cubicBezTo>
                  <a:cubicBezTo>
                    <a:pt x="594" y="350"/>
                    <a:pt x="626" y="414"/>
                    <a:pt x="658" y="478"/>
                  </a:cubicBezTo>
                  <a:cubicBezTo>
                    <a:pt x="658" y="398"/>
                    <a:pt x="642" y="317"/>
                    <a:pt x="594" y="253"/>
                  </a:cubicBezTo>
                  <a:cubicBezTo>
                    <a:pt x="546" y="173"/>
                    <a:pt x="482" y="109"/>
                    <a:pt x="402" y="61"/>
                  </a:cubicBezTo>
                  <a:cubicBezTo>
                    <a:pt x="343" y="22"/>
                    <a:pt x="273" y="1"/>
                    <a:pt x="2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3" name="Google Shape;1603;p36"/>
            <p:cNvSpPr/>
            <p:nvPr/>
          </p:nvSpPr>
          <p:spPr>
            <a:xfrm>
              <a:off x="2760248" y="3561322"/>
              <a:ext cx="78812" cy="28887"/>
            </a:xfrm>
            <a:custGeom>
              <a:rect b="b" l="l" r="r" t="t"/>
              <a:pathLst>
                <a:path extrusionOk="0" h="865" w="2360">
                  <a:moveTo>
                    <a:pt x="932" y="0"/>
                  </a:moveTo>
                  <a:cubicBezTo>
                    <a:pt x="732" y="0"/>
                    <a:pt x="530" y="36"/>
                    <a:pt x="338" y="110"/>
                  </a:cubicBezTo>
                  <a:cubicBezTo>
                    <a:pt x="257" y="142"/>
                    <a:pt x="161" y="190"/>
                    <a:pt x="81" y="239"/>
                  </a:cubicBezTo>
                  <a:cubicBezTo>
                    <a:pt x="33" y="287"/>
                    <a:pt x="1" y="303"/>
                    <a:pt x="1" y="303"/>
                  </a:cubicBezTo>
                  <a:cubicBezTo>
                    <a:pt x="1" y="304"/>
                    <a:pt x="2" y="305"/>
                    <a:pt x="4" y="305"/>
                  </a:cubicBezTo>
                  <a:cubicBezTo>
                    <a:pt x="24" y="305"/>
                    <a:pt x="149" y="232"/>
                    <a:pt x="354" y="158"/>
                  </a:cubicBezTo>
                  <a:cubicBezTo>
                    <a:pt x="536" y="96"/>
                    <a:pt x="726" y="65"/>
                    <a:pt x="915" y="65"/>
                  </a:cubicBezTo>
                  <a:cubicBezTo>
                    <a:pt x="1355" y="65"/>
                    <a:pt x="1788" y="234"/>
                    <a:pt x="2102" y="559"/>
                  </a:cubicBezTo>
                  <a:cubicBezTo>
                    <a:pt x="2263" y="736"/>
                    <a:pt x="2343" y="864"/>
                    <a:pt x="2359" y="864"/>
                  </a:cubicBezTo>
                  <a:cubicBezTo>
                    <a:pt x="2343" y="816"/>
                    <a:pt x="2327" y="784"/>
                    <a:pt x="2311" y="768"/>
                  </a:cubicBezTo>
                  <a:cubicBezTo>
                    <a:pt x="2263" y="672"/>
                    <a:pt x="2199" y="591"/>
                    <a:pt x="2135" y="527"/>
                  </a:cubicBezTo>
                  <a:cubicBezTo>
                    <a:pt x="1823" y="183"/>
                    <a:pt x="1382" y="0"/>
                    <a:pt x="93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4" name="Google Shape;1604;p36"/>
            <p:cNvSpPr/>
            <p:nvPr/>
          </p:nvSpPr>
          <p:spPr>
            <a:xfrm>
              <a:off x="2745254" y="3496937"/>
              <a:ext cx="30556" cy="66489"/>
            </a:xfrm>
            <a:custGeom>
              <a:rect b="b" l="l" r="r" t="t"/>
              <a:pathLst>
                <a:path extrusionOk="0" h="1991" w="915">
                  <a:moveTo>
                    <a:pt x="1" y="1"/>
                  </a:moveTo>
                  <a:lnTo>
                    <a:pt x="1" y="1"/>
                  </a:lnTo>
                  <a:cubicBezTo>
                    <a:pt x="257" y="675"/>
                    <a:pt x="562" y="1348"/>
                    <a:pt x="915" y="1990"/>
                  </a:cubicBezTo>
                  <a:cubicBezTo>
                    <a:pt x="787" y="1637"/>
                    <a:pt x="642" y="1300"/>
                    <a:pt x="482" y="979"/>
                  </a:cubicBezTo>
                  <a:cubicBezTo>
                    <a:pt x="337" y="642"/>
                    <a:pt x="177" y="322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5" name="Google Shape;1605;p36"/>
            <p:cNvSpPr/>
            <p:nvPr/>
          </p:nvSpPr>
          <p:spPr>
            <a:xfrm>
              <a:off x="2851884" y="3543523"/>
              <a:ext cx="47721" cy="22041"/>
            </a:xfrm>
            <a:custGeom>
              <a:rect b="b" l="l" r="r" t="t"/>
              <a:pathLst>
                <a:path extrusionOk="0" h="660" w="1429">
                  <a:moveTo>
                    <a:pt x="1424" y="0"/>
                  </a:moveTo>
                  <a:cubicBezTo>
                    <a:pt x="1386" y="0"/>
                    <a:pt x="1091" y="169"/>
                    <a:pt x="722" y="338"/>
                  </a:cubicBezTo>
                  <a:cubicBezTo>
                    <a:pt x="321" y="515"/>
                    <a:pt x="0" y="643"/>
                    <a:pt x="16" y="659"/>
                  </a:cubicBezTo>
                  <a:cubicBezTo>
                    <a:pt x="514" y="531"/>
                    <a:pt x="995" y="306"/>
                    <a:pt x="1428" y="1"/>
                  </a:cubicBezTo>
                  <a:cubicBezTo>
                    <a:pt x="1427" y="1"/>
                    <a:pt x="1426" y="0"/>
                    <a:pt x="142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6" name="Google Shape;1606;p36"/>
            <p:cNvSpPr/>
            <p:nvPr/>
          </p:nvSpPr>
          <p:spPr>
            <a:xfrm>
              <a:off x="2820259" y="3580324"/>
              <a:ext cx="9685" cy="7280"/>
            </a:xfrm>
            <a:custGeom>
              <a:rect b="b" l="l" r="r" t="t"/>
              <a:pathLst>
                <a:path extrusionOk="0" h="218" w="290">
                  <a:moveTo>
                    <a:pt x="29" y="1"/>
                  </a:moveTo>
                  <a:cubicBezTo>
                    <a:pt x="21" y="1"/>
                    <a:pt x="17" y="3"/>
                    <a:pt x="17" y="6"/>
                  </a:cubicBezTo>
                  <a:cubicBezTo>
                    <a:pt x="1" y="22"/>
                    <a:pt x="65" y="55"/>
                    <a:pt x="145" y="119"/>
                  </a:cubicBezTo>
                  <a:cubicBezTo>
                    <a:pt x="202" y="162"/>
                    <a:pt x="247" y="218"/>
                    <a:pt x="267" y="218"/>
                  </a:cubicBezTo>
                  <a:cubicBezTo>
                    <a:pt x="270" y="218"/>
                    <a:pt x="272" y="217"/>
                    <a:pt x="273" y="215"/>
                  </a:cubicBezTo>
                  <a:cubicBezTo>
                    <a:pt x="289" y="215"/>
                    <a:pt x="257" y="135"/>
                    <a:pt x="177" y="71"/>
                  </a:cubicBezTo>
                  <a:cubicBezTo>
                    <a:pt x="116" y="22"/>
                    <a:pt x="55" y="1"/>
                    <a:pt x="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7" name="Google Shape;1607;p36"/>
            <p:cNvSpPr/>
            <p:nvPr/>
          </p:nvSpPr>
          <p:spPr>
            <a:xfrm>
              <a:off x="2801524" y="3571074"/>
              <a:ext cx="9651" cy="3807"/>
            </a:xfrm>
            <a:custGeom>
              <a:rect b="b" l="l" r="r" t="t"/>
              <a:pathLst>
                <a:path extrusionOk="0" h="114" w="289">
                  <a:moveTo>
                    <a:pt x="46" y="0"/>
                  </a:moveTo>
                  <a:cubicBezTo>
                    <a:pt x="27" y="0"/>
                    <a:pt x="16" y="4"/>
                    <a:pt x="16" y="11"/>
                  </a:cubicBezTo>
                  <a:cubicBezTo>
                    <a:pt x="0" y="27"/>
                    <a:pt x="64" y="59"/>
                    <a:pt x="128" y="91"/>
                  </a:cubicBezTo>
                  <a:cubicBezTo>
                    <a:pt x="185" y="102"/>
                    <a:pt x="234" y="114"/>
                    <a:pt x="258" y="114"/>
                  </a:cubicBezTo>
                  <a:cubicBezTo>
                    <a:pt x="267" y="114"/>
                    <a:pt x="273" y="112"/>
                    <a:pt x="273" y="107"/>
                  </a:cubicBezTo>
                  <a:cubicBezTo>
                    <a:pt x="289" y="91"/>
                    <a:pt x="225" y="59"/>
                    <a:pt x="161" y="27"/>
                  </a:cubicBezTo>
                  <a:cubicBezTo>
                    <a:pt x="114" y="8"/>
                    <a:pt x="72" y="0"/>
                    <a:pt x="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8" name="Google Shape;1608;p36"/>
            <p:cNvSpPr/>
            <p:nvPr/>
          </p:nvSpPr>
          <p:spPr>
            <a:xfrm>
              <a:off x="2781154" y="3569704"/>
              <a:ext cx="11288" cy="2972"/>
            </a:xfrm>
            <a:custGeom>
              <a:rect b="b" l="l" r="r" t="t"/>
              <a:pathLst>
                <a:path extrusionOk="0" h="89" w="338">
                  <a:moveTo>
                    <a:pt x="205" y="0"/>
                  </a:moveTo>
                  <a:cubicBezTo>
                    <a:pt x="191" y="0"/>
                    <a:pt x="177" y="1"/>
                    <a:pt x="161" y="4"/>
                  </a:cubicBezTo>
                  <a:cubicBezTo>
                    <a:pt x="65" y="4"/>
                    <a:pt x="0" y="84"/>
                    <a:pt x="16" y="84"/>
                  </a:cubicBezTo>
                  <a:cubicBezTo>
                    <a:pt x="20" y="87"/>
                    <a:pt x="25" y="88"/>
                    <a:pt x="32" y="88"/>
                  </a:cubicBezTo>
                  <a:cubicBezTo>
                    <a:pt x="59" y="88"/>
                    <a:pt x="113" y="68"/>
                    <a:pt x="177" y="68"/>
                  </a:cubicBezTo>
                  <a:cubicBezTo>
                    <a:pt x="217" y="60"/>
                    <a:pt x="253" y="60"/>
                    <a:pt x="281" y="60"/>
                  </a:cubicBezTo>
                  <a:cubicBezTo>
                    <a:pt x="309" y="60"/>
                    <a:pt x="329" y="60"/>
                    <a:pt x="337" y="52"/>
                  </a:cubicBezTo>
                  <a:cubicBezTo>
                    <a:pt x="337" y="38"/>
                    <a:pt x="290" y="0"/>
                    <a:pt x="2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9" name="Google Shape;1609;p36"/>
            <p:cNvSpPr/>
            <p:nvPr/>
          </p:nvSpPr>
          <p:spPr>
            <a:xfrm>
              <a:off x="2768296" y="3573879"/>
              <a:ext cx="5377" cy="2404"/>
            </a:xfrm>
            <a:custGeom>
              <a:rect b="b" l="l" r="r" t="t"/>
              <a:pathLst>
                <a:path extrusionOk="0" h="72" w="161">
                  <a:moveTo>
                    <a:pt x="118" y="0"/>
                  </a:moveTo>
                  <a:cubicBezTo>
                    <a:pt x="107" y="0"/>
                    <a:pt x="95" y="2"/>
                    <a:pt x="81" y="7"/>
                  </a:cubicBezTo>
                  <a:cubicBezTo>
                    <a:pt x="32" y="7"/>
                    <a:pt x="0" y="23"/>
                    <a:pt x="0" y="39"/>
                  </a:cubicBezTo>
                  <a:cubicBezTo>
                    <a:pt x="0" y="55"/>
                    <a:pt x="32" y="71"/>
                    <a:pt x="81" y="71"/>
                  </a:cubicBezTo>
                  <a:cubicBezTo>
                    <a:pt x="129" y="55"/>
                    <a:pt x="161" y="39"/>
                    <a:pt x="161" y="23"/>
                  </a:cubicBezTo>
                  <a:cubicBezTo>
                    <a:pt x="161" y="12"/>
                    <a:pt x="145" y="0"/>
                    <a:pt x="1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0" name="Google Shape;1610;p36"/>
            <p:cNvSpPr/>
            <p:nvPr/>
          </p:nvSpPr>
          <p:spPr>
            <a:xfrm>
              <a:off x="1611560" y="1851799"/>
              <a:ext cx="843324" cy="909045"/>
            </a:xfrm>
            <a:custGeom>
              <a:rect b="b" l="l" r="r" t="t"/>
              <a:pathLst>
                <a:path extrusionOk="0" h="27221" w="25253">
                  <a:moveTo>
                    <a:pt x="15521" y="0"/>
                  </a:moveTo>
                  <a:cubicBezTo>
                    <a:pt x="15012" y="0"/>
                    <a:pt x="14696" y="43"/>
                    <a:pt x="14696" y="43"/>
                  </a:cubicBezTo>
                  <a:lnTo>
                    <a:pt x="9193" y="139"/>
                  </a:lnTo>
                  <a:cubicBezTo>
                    <a:pt x="9193" y="139"/>
                    <a:pt x="1990" y="652"/>
                    <a:pt x="1092" y="5642"/>
                  </a:cubicBezTo>
                  <a:lnTo>
                    <a:pt x="1" y="10952"/>
                  </a:lnTo>
                  <a:lnTo>
                    <a:pt x="5215" y="11883"/>
                  </a:lnTo>
                  <a:lnTo>
                    <a:pt x="3867" y="19952"/>
                  </a:lnTo>
                  <a:cubicBezTo>
                    <a:pt x="2503" y="22118"/>
                    <a:pt x="2728" y="24332"/>
                    <a:pt x="2375" y="27220"/>
                  </a:cubicBezTo>
                  <a:lnTo>
                    <a:pt x="19638" y="23402"/>
                  </a:lnTo>
                  <a:lnTo>
                    <a:pt x="17520" y="19375"/>
                  </a:lnTo>
                  <a:lnTo>
                    <a:pt x="17953" y="15252"/>
                  </a:lnTo>
                  <a:cubicBezTo>
                    <a:pt x="17953" y="15252"/>
                    <a:pt x="19654" y="14498"/>
                    <a:pt x="19638" y="12861"/>
                  </a:cubicBezTo>
                  <a:cubicBezTo>
                    <a:pt x="19622" y="11899"/>
                    <a:pt x="19349" y="10936"/>
                    <a:pt x="18868" y="10102"/>
                  </a:cubicBezTo>
                  <a:lnTo>
                    <a:pt x="18868" y="10102"/>
                  </a:lnTo>
                  <a:lnTo>
                    <a:pt x="21451" y="12765"/>
                  </a:lnTo>
                  <a:lnTo>
                    <a:pt x="25253" y="6717"/>
                  </a:lnTo>
                  <a:cubicBezTo>
                    <a:pt x="25253" y="6717"/>
                    <a:pt x="23889" y="5257"/>
                    <a:pt x="21274" y="2321"/>
                  </a:cubicBezTo>
                  <a:cubicBezTo>
                    <a:pt x="19457" y="284"/>
                    <a:pt x="16839" y="0"/>
                    <a:pt x="1552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1" name="Google Shape;1611;p36"/>
            <p:cNvSpPr/>
            <p:nvPr/>
          </p:nvSpPr>
          <p:spPr>
            <a:xfrm>
              <a:off x="1658714" y="2554263"/>
              <a:ext cx="1294991" cy="1003787"/>
            </a:xfrm>
            <a:custGeom>
              <a:rect b="b" l="l" r="r" t="t"/>
              <a:pathLst>
                <a:path extrusionOk="0" h="30058" w="38778">
                  <a:moveTo>
                    <a:pt x="26704" y="0"/>
                  </a:moveTo>
                  <a:cubicBezTo>
                    <a:pt x="22033" y="0"/>
                    <a:pt x="867" y="6169"/>
                    <a:pt x="867" y="6169"/>
                  </a:cubicBezTo>
                  <a:cubicBezTo>
                    <a:pt x="867" y="6169"/>
                    <a:pt x="0" y="13902"/>
                    <a:pt x="2776" y="14480"/>
                  </a:cubicBezTo>
                  <a:cubicBezTo>
                    <a:pt x="2888" y="14502"/>
                    <a:pt x="3022" y="14513"/>
                    <a:pt x="3179" y="14513"/>
                  </a:cubicBezTo>
                  <a:cubicBezTo>
                    <a:pt x="6925" y="14513"/>
                    <a:pt x="22878" y="8303"/>
                    <a:pt x="22878" y="8303"/>
                  </a:cubicBezTo>
                  <a:lnTo>
                    <a:pt x="31782" y="30058"/>
                  </a:lnTo>
                  <a:lnTo>
                    <a:pt x="38777" y="26656"/>
                  </a:lnTo>
                  <a:cubicBezTo>
                    <a:pt x="38777" y="26656"/>
                    <a:pt x="29665" y="1147"/>
                    <a:pt x="27451" y="105"/>
                  </a:cubicBezTo>
                  <a:cubicBezTo>
                    <a:pt x="27301" y="33"/>
                    <a:pt x="27047" y="0"/>
                    <a:pt x="267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2" name="Google Shape;1612;p36"/>
            <p:cNvSpPr/>
            <p:nvPr/>
          </p:nvSpPr>
          <p:spPr>
            <a:xfrm>
              <a:off x="1747111" y="2736700"/>
              <a:ext cx="804218" cy="1325514"/>
            </a:xfrm>
            <a:custGeom>
              <a:rect b="b" l="l" r="r" t="t"/>
              <a:pathLst>
                <a:path extrusionOk="0" h="39692" w="24082">
                  <a:moveTo>
                    <a:pt x="8520" y="0"/>
                  </a:moveTo>
                  <a:lnTo>
                    <a:pt x="1" y="9033"/>
                  </a:lnTo>
                  <a:lnTo>
                    <a:pt x="14632" y="9402"/>
                  </a:lnTo>
                  <a:lnTo>
                    <a:pt x="14135" y="39691"/>
                  </a:lnTo>
                  <a:lnTo>
                    <a:pt x="22317" y="38841"/>
                  </a:lnTo>
                  <a:cubicBezTo>
                    <a:pt x="22317" y="38841"/>
                    <a:pt x="24082" y="7942"/>
                    <a:pt x="23151" y="6209"/>
                  </a:cubicBezTo>
                  <a:cubicBezTo>
                    <a:pt x="22237" y="4492"/>
                    <a:pt x="8857" y="112"/>
                    <a:pt x="85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3" name="Google Shape;1613;p36"/>
            <p:cNvSpPr/>
            <p:nvPr/>
          </p:nvSpPr>
          <p:spPr>
            <a:xfrm>
              <a:off x="1744439" y="2831508"/>
              <a:ext cx="678319" cy="206849"/>
            </a:xfrm>
            <a:custGeom>
              <a:rect b="b" l="l" r="r" t="t"/>
              <a:pathLst>
                <a:path extrusionOk="0" h="6194" w="20312">
                  <a:moveTo>
                    <a:pt x="20311" y="1"/>
                  </a:moveTo>
                  <a:lnTo>
                    <a:pt x="20311" y="1"/>
                  </a:lnTo>
                  <a:cubicBezTo>
                    <a:pt x="20247" y="17"/>
                    <a:pt x="20183" y="49"/>
                    <a:pt x="20119" y="81"/>
                  </a:cubicBezTo>
                  <a:lnTo>
                    <a:pt x="19541" y="322"/>
                  </a:lnTo>
                  <a:cubicBezTo>
                    <a:pt x="19301" y="434"/>
                    <a:pt x="18996" y="562"/>
                    <a:pt x="18643" y="723"/>
                  </a:cubicBezTo>
                  <a:cubicBezTo>
                    <a:pt x="18290" y="867"/>
                    <a:pt x="17889" y="1044"/>
                    <a:pt x="17440" y="1204"/>
                  </a:cubicBezTo>
                  <a:cubicBezTo>
                    <a:pt x="16557" y="1573"/>
                    <a:pt x="15482" y="1958"/>
                    <a:pt x="14279" y="2391"/>
                  </a:cubicBezTo>
                  <a:cubicBezTo>
                    <a:pt x="13076" y="2792"/>
                    <a:pt x="11728" y="3209"/>
                    <a:pt x="10332" y="3627"/>
                  </a:cubicBezTo>
                  <a:cubicBezTo>
                    <a:pt x="7509" y="4445"/>
                    <a:pt x="4910" y="5054"/>
                    <a:pt x="3033" y="5488"/>
                  </a:cubicBezTo>
                  <a:cubicBezTo>
                    <a:pt x="2118" y="5696"/>
                    <a:pt x="1364" y="5873"/>
                    <a:pt x="819" y="6001"/>
                  </a:cubicBezTo>
                  <a:lnTo>
                    <a:pt x="209" y="6129"/>
                  </a:lnTo>
                  <a:cubicBezTo>
                    <a:pt x="129" y="6145"/>
                    <a:pt x="65" y="6161"/>
                    <a:pt x="0" y="6194"/>
                  </a:cubicBezTo>
                  <a:cubicBezTo>
                    <a:pt x="65" y="6194"/>
                    <a:pt x="145" y="6194"/>
                    <a:pt x="209" y="6178"/>
                  </a:cubicBezTo>
                  <a:cubicBezTo>
                    <a:pt x="369" y="6145"/>
                    <a:pt x="578" y="6113"/>
                    <a:pt x="819" y="6065"/>
                  </a:cubicBezTo>
                  <a:cubicBezTo>
                    <a:pt x="1348" y="5969"/>
                    <a:pt x="2118" y="5809"/>
                    <a:pt x="3065" y="5616"/>
                  </a:cubicBezTo>
                  <a:cubicBezTo>
                    <a:pt x="4942" y="5215"/>
                    <a:pt x="7541" y="4605"/>
                    <a:pt x="10380" y="3787"/>
                  </a:cubicBezTo>
                  <a:cubicBezTo>
                    <a:pt x="11792" y="3386"/>
                    <a:pt x="13124" y="2953"/>
                    <a:pt x="14327" y="2536"/>
                  </a:cubicBezTo>
                  <a:cubicBezTo>
                    <a:pt x="15530" y="2102"/>
                    <a:pt x="16605" y="1701"/>
                    <a:pt x="17488" y="1332"/>
                  </a:cubicBezTo>
                  <a:cubicBezTo>
                    <a:pt x="17937" y="1140"/>
                    <a:pt x="18338" y="963"/>
                    <a:pt x="18691" y="803"/>
                  </a:cubicBezTo>
                  <a:cubicBezTo>
                    <a:pt x="19028" y="643"/>
                    <a:pt x="19333" y="514"/>
                    <a:pt x="19573" y="386"/>
                  </a:cubicBezTo>
                  <a:lnTo>
                    <a:pt x="20135" y="113"/>
                  </a:lnTo>
                  <a:cubicBezTo>
                    <a:pt x="20199" y="81"/>
                    <a:pt x="20263" y="33"/>
                    <a:pt x="203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4" name="Google Shape;1614;p36"/>
            <p:cNvSpPr/>
            <p:nvPr/>
          </p:nvSpPr>
          <p:spPr>
            <a:xfrm>
              <a:off x="2400751" y="2875456"/>
              <a:ext cx="143098" cy="297917"/>
            </a:xfrm>
            <a:custGeom>
              <a:rect b="b" l="l" r="r" t="t"/>
              <a:pathLst>
                <a:path extrusionOk="0" h="8921" w="4285">
                  <a:moveTo>
                    <a:pt x="17" y="0"/>
                  </a:moveTo>
                  <a:lnTo>
                    <a:pt x="17" y="0"/>
                  </a:lnTo>
                  <a:cubicBezTo>
                    <a:pt x="1" y="32"/>
                    <a:pt x="594" y="225"/>
                    <a:pt x="1493" y="658"/>
                  </a:cubicBezTo>
                  <a:cubicBezTo>
                    <a:pt x="2022" y="915"/>
                    <a:pt x="2503" y="1236"/>
                    <a:pt x="2937" y="1621"/>
                  </a:cubicBezTo>
                  <a:cubicBezTo>
                    <a:pt x="3466" y="2102"/>
                    <a:pt x="3835" y="2728"/>
                    <a:pt x="3963" y="3418"/>
                  </a:cubicBezTo>
                  <a:cubicBezTo>
                    <a:pt x="4108" y="4156"/>
                    <a:pt x="4027" y="4878"/>
                    <a:pt x="3979" y="5535"/>
                  </a:cubicBezTo>
                  <a:cubicBezTo>
                    <a:pt x="3931" y="6193"/>
                    <a:pt x="3899" y="6787"/>
                    <a:pt x="3851" y="7300"/>
                  </a:cubicBezTo>
                  <a:cubicBezTo>
                    <a:pt x="3835" y="7765"/>
                    <a:pt x="3803" y="8166"/>
                    <a:pt x="3787" y="8487"/>
                  </a:cubicBezTo>
                  <a:cubicBezTo>
                    <a:pt x="3771" y="8632"/>
                    <a:pt x="3771" y="8776"/>
                    <a:pt x="3787" y="8920"/>
                  </a:cubicBezTo>
                  <a:cubicBezTo>
                    <a:pt x="3819" y="8776"/>
                    <a:pt x="3851" y="8632"/>
                    <a:pt x="3851" y="8487"/>
                  </a:cubicBezTo>
                  <a:cubicBezTo>
                    <a:pt x="3883" y="8182"/>
                    <a:pt x="3931" y="7781"/>
                    <a:pt x="3979" y="7300"/>
                  </a:cubicBezTo>
                  <a:cubicBezTo>
                    <a:pt x="4027" y="6803"/>
                    <a:pt x="4076" y="6209"/>
                    <a:pt x="4140" y="5551"/>
                  </a:cubicBezTo>
                  <a:cubicBezTo>
                    <a:pt x="4188" y="4894"/>
                    <a:pt x="4284" y="4156"/>
                    <a:pt x="4140" y="3386"/>
                  </a:cubicBezTo>
                  <a:cubicBezTo>
                    <a:pt x="3995" y="2664"/>
                    <a:pt x="3610" y="1990"/>
                    <a:pt x="3049" y="1508"/>
                  </a:cubicBezTo>
                  <a:cubicBezTo>
                    <a:pt x="2600" y="1107"/>
                    <a:pt x="2102" y="786"/>
                    <a:pt x="1557" y="546"/>
                  </a:cubicBezTo>
                  <a:cubicBezTo>
                    <a:pt x="1188" y="385"/>
                    <a:pt x="819" y="241"/>
                    <a:pt x="434" y="113"/>
                  </a:cubicBezTo>
                  <a:cubicBezTo>
                    <a:pt x="305" y="65"/>
                    <a:pt x="161" y="16"/>
                    <a:pt x="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5" name="Google Shape;1615;p36"/>
            <p:cNvSpPr/>
            <p:nvPr/>
          </p:nvSpPr>
          <p:spPr>
            <a:xfrm>
              <a:off x="2556672" y="1145227"/>
              <a:ext cx="570721" cy="467463"/>
            </a:xfrm>
            <a:custGeom>
              <a:rect b="b" l="l" r="r" t="t"/>
              <a:pathLst>
                <a:path extrusionOk="0" h="13998" w="17090">
                  <a:moveTo>
                    <a:pt x="9987" y="0"/>
                  </a:moveTo>
                  <a:cubicBezTo>
                    <a:pt x="9895" y="0"/>
                    <a:pt x="9823" y="9"/>
                    <a:pt x="9769" y="9"/>
                  </a:cubicBezTo>
                  <a:cubicBezTo>
                    <a:pt x="9758" y="9"/>
                    <a:pt x="9748" y="8"/>
                    <a:pt x="9739" y="7"/>
                  </a:cubicBezTo>
                  <a:cubicBezTo>
                    <a:pt x="9738" y="7"/>
                    <a:pt x="9737" y="7"/>
                    <a:pt x="9736" y="7"/>
                  </a:cubicBezTo>
                  <a:cubicBezTo>
                    <a:pt x="9395" y="7"/>
                    <a:pt x="7935" y="3607"/>
                    <a:pt x="5006" y="6280"/>
                  </a:cubicBezTo>
                  <a:cubicBezTo>
                    <a:pt x="2054" y="8960"/>
                    <a:pt x="0" y="9345"/>
                    <a:pt x="0" y="9345"/>
                  </a:cubicBezTo>
                  <a:lnTo>
                    <a:pt x="2728" y="13997"/>
                  </a:lnTo>
                  <a:cubicBezTo>
                    <a:pt x="2728" y="13997"/>
                    <a:pt x="5920" y="12810"/>
                    <a:pt x="8391" y="12601"/>
                  </a:cubicBezTo>
                  <a:cubicBezTo>
                    <a:pt x="8588" y="12585"/>
                    <a:pt x="8794" y="12577"/>
                    <a:pt x="9006" y="12577"/>
                  </a:cubicBezTo>
                  <a:cubicBezTo>
                    <a:pt x="11462" y="12577"/>
                    <a:pt x="14808" y="13599"/>
                    <a:pt x="15354" y="13628"/>
                  </a:cubicBezTo>
                  <a:cubicBezTo>
                    <a:pt x="15360" y="13628"/>
                    <a:pt x="15366" y="13629"/>
                    <a:pt x="15373" y="13629"/>
                  </a:cubicBezTo>
                  <a:cubicBezTo>
                    <a:pt x="15956" y="13629"/>
                    <a:pt x="17089" y="12147"/>
                    <a:pt x="14375" y="5799"/>
                  </a:cubicBezTo>
                  <a:cubicBezTo>
                    <a:pt x="12068" y="357"/>
                    <a:pt x="10599" y="0"/>
                    <a:pt x="99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6" name="Google Shape;1616;p36"/>
            <p:cNvSpPr/>
            <p:nvPr/>
          </p:nvSpPr>
          <p:spPr>
            <a:xfrm>
              <a:off x="2394874" y="1418165"/>
              <a:ext cx="267360" cy="247724"/>
            </a:xfrm>
            <a:custGeom>
              <a:rect b="b" l="l" r="r" t="t"/>
              <a:pathLst>
                <a:path extrusionOk="0" h="7418" w="8006">
                  <a:moveTo>
                    <a:pt x="5631" y="0"/>
                  </a:moveTo>
                  <a:lnTo>
                    <a:pt x="1203" y="2198"/>
                  </a:lnTo>
                  <a:cubicBezTo>
                    <a:pt x="353" y="2631"/>
                    <a:pt x="0" y="3658"/>
                    <a:pt x="417" y="4509"/>
                  </a:cubicBezTo>
                  <a:lnTo>
                    <a:pt x="433" y="4509"/>
                  </a:lnTo>
                  <a:lnTo>
                    <a:pt x="1091" y="5856"/>
                  </a:lnTo>
                  <a:lnTo>
                    <a:pt x="1380" y="6450"/>
                  </a:lnTo>
                  <a:cubicBezTo>
                    <a:pt x="1678" y="7058"/>
                    <a:pt x="2295" y="7418"/>
                    <a:pt x="2941" y="7418"/>
                  </a:cubicBezTo>
                  <a:cubicBezTo>
                    <a:pt x="3165" y="7418"/>
                    <a:pt x="3391" y="7375"/>
                    <a:pt x="3610" y="7284"/>
                  </a:cubicBezTo>
                  <a:lnTo>
                    <a:pt x="8006" y="5888"/>
                  </a:lnTo>
                  <a:lnTo>
                    <a:pt x="563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7" name="Google Shape;1617;p36"/>
            <p:cNvSpPr/>
            <p:nvPr/>
          </p:nvSpPr>
          <p:spPr>
            <a:xfrm>
              <a:off x="2491285" y="1612123"/>
              <a:ext cx="260448" cy="243784"/>
            </a:xfrm>
            <a:custGeom>
              <a:rect b="b" l="l" r="r" t="t"/>
              <a:pathLst>
                <a:path extrusionOk="0" h="7300" w="7799">
                  <a:moveTo>
                    <a:pt x="3563" y="0"/>
                  </a:moveTo>
                  <a:lnTo>
                    <a:pt x="1" y="882"/>
                  </a:lnTo>
                  <a:lnTo>
                    <a:pt x="1316" y="3658"/>
                  </a:lnTo>
                  <a:lnTo>
                    <a:pt x="2006" y="3481"/>
                  </a:lnTo>
                  <a:lnTo>
                    <a:pt x="6450" y="7300"/>
                  </a:lnTo>
                  <a:lnTo>
                    <a:pt x="7798" y="4861"/>
                  </a:lnTo>
                  <a:cubicBezTo>
                    <a:pt x="7798" y="4861"/>
                    <a:pt x="5135" y="3626"/>
                    <a:pt x="4670" y="2647"/>
                  </a:cubicBezTo>
                  <a:cubicBezTo>
                    <a:pt x="4204" y="1685"/>
                    <a:pt x="4782" y="1476"/>
                    <a:pt x="4782" y="1476"/>
                  </a:cubicBezTo>
                  <a:lnTo>
                    <a:pt x="356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8" name="Google Shape;1618;p36"/>
            <p:cNvSpPr/>
            <p:nvPr/>
          </p:nvSpPr>
          <p:spPr>
            <a:xfrm>
              <a:off x="2869550" y="1150437"/>
              <a:ext cx="226652" cy="422413"/>
            </a:xfrm>
            <a:custGeom>
              <a:rect b="b" l="l" r="r" t="t"/>
              <a:pathLst>
                <a:path extrusionOk="0" h="12649" w="6787">
                  <a:moveTo>
                    <a:pt x="895" y="1"/>
                  </a:moveTo>
                  <a:cubicBezTo>
                    <a:pt x="845" y="1"/>
                    <a:pt x="798" y="10"/>
                    <a:pt x="755" y="28"/>
                  </a:cubicBezTo>
                  <a:cubicBezTo>
                    <a:pt x="1" y="349"/>
                    <a:pt x="546" y="3429"/>
                    <a:pt x="2006" y="6910"/>
                  </a:cubicBezTo>
                  <a:cubicBezTo>
                    <a:pt x="3383" y="10179"/>
                    <a:pt x="5060" y="12649"/>
                    <a:pt x="5879" y="12649"/>
                  </a:cubicBezTo>
                  <a:cubicBezTo>
                    <a:pt x="5928" y="12649"/>
                    <a:pt x="5974" y="12640"/>
                    <a:pt x="6017" y="12622"/>
                  </a:cubicBezTo>
                  <a:cubicBezTo>
                    <a:pt x="6787" y="12301"/>
                    <a:pt x="6225" y="9221"/>
                    <a:pt x="4782" y="5739"/>
                  </a:cubicBezTo>
                  <a:cubicBezTo>
                    <a:pt x="3404" y="2470"/>
                    <a:pt x="1727" y="1"/>
                    <a:pt x="8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9" name="Google Shape;1619;p36"/>
            <p:cNvSpPr/>
            <p:nvPr/>
          </p:nvSpPr>
          <p:spPr>
            <a:xfrm>
              <a:off x="2381482" y="1573518"/>
              <a:ext cx="53065" cy="58441"/>
            </a:xfrm>
            <a:custGeom>
              <a:rect b="b" l="l" r="r" t="t"/>
              <a:pathLst>
                <a:path extrusionOk="0" h="1750" w="1589">
                  <a:moveTo>
                    <a:pt x="898" y="1"/>
                  </a:moveTo>
                  <a:lnTo>
                    <a:pt x="0" y="530"/>
                  </a:lnTo>
                  <a:lnTo>
                    <a:pt x="401" y="1750"/>
                  </a:lnTo>
                  <a:lnTo>
                    <a:pt x="1588" y="1413"/>
                  </a:lnTo>
                  <a:lnTo>
                    <a:pt x="89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0" name="Google Shape;1620;p36"/>
            <p:cNvSpPr/>
            <p:nvPr/>
          </p:nvSpPr>
          <p:spPr>
            <a:xfrm>
              <a:off x="2503608" y="1629255"/>
              <a:ext cx="120589" cy="64853"/>
            </a:xfrm>
            <a:custGeom>
              <a:rect b="b" l="l" r="r" t="t"/>
              <a:pathLst>
                <a:path extrusionOk="0" h="1942" w="3611">
                  <a:moveTo>
                    <a:pt x="3611" y="0"/>
                  </a:moveTo>
                  <a:lnTo>
                    <a:pt x="1" y="1156"/>
                  </a:lnTo>
                  <a:lnTo>
                    <a:pt x="370" y="1942"/>
                  </a:lnTo>
                  <a:lnTo>
                    <a:pt x="361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1" name="Google Shape;1621;p36"/>
            <p:cNvSpPr/>
            <p:nvPr/>
          </p:nvSpPr>
          <p:spPr>
            <a:xfrm>
              <a:off x="2407731" y="1573518"/>
              <a:ext cx="26816" cy="49859"/>
            </a:xfrm>
            <a:custGeom>
              <a:rect b="b" l="l" r="r" t="t"/>
              <a:pathLst>
                <a:path extrusionOk="0" h="1493" w="803">
                  <a:moveTo>
                    <a:pt x="112" y="1"/>
                  </a:moveTo>
                  <a:lnTo>
                    <a:pt x="0" y="65"/>
                  </a:lnTo>
                  <a:lnTo>
                    <a:pt x="562" y="1493"/>
                  </a:lnTo>
                  <a:lnTo>
                    <a:pt x="802" y="1413"/>
                  </a:lnTo>
                  <a:lnTo>
                    <a:pt x="11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2" name="Google Shape;1622;p36"/>
            <p:cNvSpPr/>
            <p:nvPr/>
          </p:nvSpPr>
          <p:spPr>
            <a:xfrm>
              <a:off x="2656323" y="1590683"/>
              <a:ext cx="27885" cy="9150"/>
            </a:xfrm>
            <a:custGeom>
              <a:rect b="b" l="l" r="r" t="t"/>
              <a:pathLst>
                <a:path extrusionOk="0" h="274" w="835">
                  <a:moveTo>
                    <a:pt x="819" y="0"/>
                  </a:moveTo>
                  <a:lnTo>
                    <a:pt x="0" y="273"/>
                  </a:lnTo>
                  <a:cubicBezTo>
                    <a:pt x="0" y="273"/>
                    <a:pt x="835" y="0"/>
                    <a:pt x="81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3" name="Google Shape;1623;p36"/>
            <p:cNvSpPr/>
            <p:nvPr/>
          </p:nvSpPr>
          <p:spPr>
            <a:xfrm>
              <a:off x="2437719" y="1548672"/>
              <a:ext cx="88430" cy="36801"/>
            </a:xfrm>
            <a:custGeom>
              <a:rect b="b" l="l" r="r" t="t"/>
              <a:pathLst>
                <a:path extrusionOk="0" h="1102" w="2648">
                  <a:moveTo>
                    <a:pt x="2613" y="0"/>
                  </a:moveTo>
                  <a:cubicBezTo>
                    <a:pt x="2506" y="0"/>
                    <a:pt x="1956" y="210"/>
                    <a:pt x="1300" y="472"/>
                  </a:cubicBezTo>
                  <a:cubicBezTo>
                    <a:pt x="578" y="777"/>
                    <a:pt x="1" y="1050"/>
                    <a:pt x="17" y="1098"/>
                  </a:cubicBezTo>
                  <a:cubicBezTo>
                    <a:pt x="18" y="1100"/>
                    <a:pt x="21" y="1101"/>
                    <a:pt x="28" y="1101"/>
                  </a:cubicBezTo>
                  <a:cubicBezTo>
                    <a:pt x="114" y="1101"/>
                    <a:pt x="675" y="901"/>
                    <a:pt x="1348" y="617"/>
                  </a:cubicBezTo>
                  <a:cubicBezTo>
                    <a:pt x="2070" y="312"/>
                    <a:pt x="2648" y="39"/>
                    <a:pt x="2632" y="7"/>
                  </a:cubicBezTo>
                  <a:cubicBezTo>
                    <a:pt x="2630" y="3"/>
                    <a:pt x="2624" y="0"/>
                    <a:pt x="26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4" name="Google Shape;1624;p36"/>
            <p:cNvSpPr/>
            <p:nvPr/>
          </p:nvSpPr>
          <p:spPr>
            <a:xfrm>
              <a:off x="2426465" y="1520921"/>
              <a:ext cx="79881" cy="36267"/>
            </a:xfrm>
            <a:custGeom>
              <a:rect b="b" l="l" r="r" t="t"/>
              <a:pathLst>
                <a:path extrusionOk="0" h="1086" w="2392">
                  <a:moveTo>
                    <a:pt x="2365" y="0"/>
                  </a:moveTo>
                  <a:cubicBezTo>
                    <a:pt x="2284" y="0"/>
                    <a:pt x="1769" y="201"/>
                    <a:pt x="1156" y="485"/>
                  </a:cubicBezTo>
                  <a:cubicBezTo>
                    <a:pt x="514" y="774"/>
                    <a:pt x="1" y="1047"/>
                    <a:pt x="17" y="1079"/>
                  </a:cubicBezTo>
                  <a:cubicBezTo>
                    <a:pt x="18" y="1083"/>
                    <a:pt x="25" y="1086"/>
                    <a:pt x="36" y="1086"/>
                  </a:cubicBezTo>
                  <a:cubicBezTo>
                    <a:pt x="139" y="1086"/>
                    <a:pt x="640" y="889"/>
                    <a:pt x="1220" y="613"/>
                  </a:cubicBezTo>
                  <a:cubicBezTo>
                    <a:pt x="1878" y="325"/>
                    <a:pt x="2391" y="52"/>
                    <a:pt x="2375" y="4"/>
                  </a:cubicBezTo>
                  <a:cubicBezTo>
                    <a:pt x="2374" y="2"/>
                    <a:pt x="2370" y="0"/>
                    <a:pt x="23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5" name="Google Shape;1625;p36"/>
            <p:cNvSpPr/>
            <p:nvPr/>
          </p:nvSpPr>
          <p:spPr>
            <a:xfrm>
              <a:off x="2452714" y="1581900"/>
              <a:ext cx="79881" cy="33061"/>
            </a:xfrm>
            <a:custGeom>
              <a:rect b="b" l="l" r="r" t="t"/>
              <a:pathLst>
                <a:path extrusionOk="0" h="990" w="2392">
                  <a:moveTo>
                    <a:pt x="2370" y="0"/>
                  </a:moveTo>
                  <a:cubicBezTo>
                    <a:pt x="2261" y="0"/>
                    <a:pt x="1771" y="208"/>
                    <a:pt x="1188" y="456"/>
                  </a:cubicBezTo>
                  <a:cubicBezTo>
                    <a:pt x="1012" y="536"/>
                    <a:pt x="867" y="600"/>
                    <a:pt x="723" y="664"/>
                  </a:cubicBezTo>
                  <a:cubicBezTo>
                    <a:pt x="578" y="713"/>
                    <a:pt x="450" y="761"/>
                    <a:pt x="338" y="809"/>
                  </a:cubicBezTo>
                  <a:cubicBezTo>
                    <a:pt x="129" y="889"/>
                    <a:pt x="1" y="953"/>
                    <a:pt x="1" y="985"/>
                  </a:cubicBezTo>
                  <a:cubicBezTo>
                    <a:pt x="4" y="988"/>
                    <a:pt x="10" y="989"/>
                    <a:pt x="20" y="989"/>
                  </a:cubicBezTo>
                  <a:cubicBezTo>
                    <a:pt x="69" y="989"/>
                    <a:pt x="200" y="958"/>
                    <a:pt x="386" y="905"/>
                  </a:cubicBezTo>
                  <a:cubicBezTo>
                    <a:pt x="498" y="873"/>
                    <a:pt x="626" y="841"/>
                    <a:pt x="771" y="793"/>
                  </a:cubicBezTo>
                  <a:cubicBezTo>
                    <a:pt x="931" y="745"/>
                    <a:pt x="1076" y="664"/>
                    <a:pt x="1236" y="600"/>
                  </a:cubicBezTo>
                  <a:cubicBezTo>
                    <a:pt x="1894" y="328"/>
                    <a:pt x="2391" y="39"/>
                    <a:pt x="2391" y="7"/>
                  </a:cubicBezTo>
                  <a:cubicBezTo>
                    <a:pt x="2388" y="2"/>
                    <a:pt x="2381" y="0"/>
                    <a:pt x="23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6" name="Google Shape;1626;p36"/>
            <p:cNvSpPr/>
            <p:nvPr/>
          </p:nvSpPr>
          <p:spPr>
            <a:xfrm>
              <a:off x="2924218" y="1306225"/>
              <a:ext cx="120022" cy="145736"/>
            </a:xfrm>
            <a:custGeom>
              <a:rect b="b" l="l" r="r" t="t"/>
              <a:pathLst>
                <a:path extrusionOk="0" h="4364" w="3594">
                  <a:moveTo>
                    <a:pt x="887" y="1"/>
                  </a:moveTo>
                  <a:cubicBezTo>
                    <a:pt x="385" y="1"/>
                    <a:pt x="0" y="224"/>
                    <a:pt x="0" y="224"/>
                  </a:cubicBezTo>
                  <a:cubicBezTo>
                    <a:pt x="369" y="1684"/>
                    <a:pt x="963" y="3064"/>
                    <a:pt x="1733" y="4363"/>
                  </a:cubicBezTo>
                  <a:cubicBezTo>
                    <a:pt x="1733" y="4363"/>
                    <a:pt x="3594" y="4026"/>
                    <a:pt x="2695" y="1604"/>
                  </a:cubicBezTo>
                  <a:cubicBezTo>
                    <a:pt x="2213" y="302"/>
                    <a:pt x="1470" y="1"/>
                    <a:pt x="8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7" name="Google Shape;1627;p36"/>
            <p:cNvSpPr/>
            <p:nvPr/>
          </p:nvSpPr>
          <p:spPr>
            <a:xfrm>
              <a:off x="2863673" y="1216726"/>
              <a:ext cx="159695" cy="353620"/>
            </a:xfrm>
            <a:custGeom>
              <a:rect b="b" l="l" r="r" t="t"/>
              <a:pathLst>
                <a:path extrusionOk="0" h="10589" w="4782">
                  <a:moveTo>
                    <a:pt x="0" y="0"/>
                  </a:moveTo>
                  <a:cubicBezTo>
                    <a:pt x="6" y="13"/>
                    <a:pt x="11" y="26"/>
                    <a:pt x="16" y="39"/>
                  </a:cubicBezTo>
                  <a:lnTo>
                    <a:pt x="16" y="39"/>
                  </a:lnTo>
                  <a:cubicBezTo>
                    <a:pt x="16" y="26"/>
                    <a:pt x="16" y="13"/>
                    <a:pt x="16" y="0"/>
                  </a:cubicBezTo>
                  <a:close/>
                  <a:moveTo>
                    <a:pt x="16" y="39"/>
                  </a:moveTo>
                  <a:cubicBezTo>
                    <a:pt x="19" y="184"/>
                    <a:pt x="35" y="318"/>
                    <a:pt x="64" y="465"/>
                  </a:cubicBezTo>
                  <a:cubicBezTo>
                    <a:pt x="112" y="754"/>
                    <a:pt x="177" y="1187"/>
                    <a:pt x="273" y="1701"/>
                  </a:cubicBezTo>
                  <a:cubicBezTo>
                    <a:pt x="353" y="1973"/>
                    <a:pt x="417" y="2246"/>
                    <a:pt x="497" y="2551"/>
                  </a:cubicBezTo>
                  <a:cubicBezTo>
                    <a:pt x="546" y="2711"/>
                    <a:pt x="578" y="2856"/>
                    <a:pt x="626" y="3016"/>
                  </a:cubicBezTo>
                  <a:cubicBezTo>
                    <a:pt x="642" y="3096"/>
                    <a:pt x="674" y="3177"/>
                    <a:pt x="690" y="3273"/>
                  </a:cubicBezTo>
                  <a:cubicBezTo>
                    <a:pt x="706" y="3353"/>
                    <a:pt x="738" y="3433"/>
                    <a:pt x="770" y="3514"/>
                  </a:cubicBezTo>
                  <a:lnTo>
                    <a:pt x="1139" y="4556"/>
                  </a:lnTo>
                  <a:cubicBezTo>
                    <a:pt x="1171" y="4653"/>
                    <a:pt x="1203" y="4733"/>
                    <a:pt x="1235" y="4829"/>
                  </a:cubicBezTo>
                  <a:cubicBezTo>
                    <a:pt x="1268" y="4925"/>
                    <a:pt x="1316" y="5006"/>
                    <a:pt x="1364" y="5102"/>
                  </a:cubicBezTo>
                  <a:cubicBezTo>
                    <a:pt x="1444" y="5278"/>
                    <a:pt x="1524" y="5471"/>
                    <a:pt x="1604" y="5647"/>
                  </a:cubicBezTo>
                  <a:cubicBezTo>
                    <a:pt x="1685" y="5840"/>
                    <a:pt x="1765" y="6016"/>
                    <a:pt x="1861" y="6209"/>
                  </a:cubicBezTo>
                  <a:cubicBezTo>
                    <a:pt x="1893" y="6289"/>
                    <a:pt x="1925" y="6385"/>
                    <a:pt x="1973" y="6466"/>
                  </a:cubicBezTo>
                  <a:cubicBezTo>
                    <a:pt x="2022" y="6546"/>
                    <a:pt x="2070" y="6642"/>
                    <a:pt x="2118" y="6722"/>
                  </a:cubicBezTo>
                  <a:lnTo>
                    <a:pt x="2663" y="7685"/>
                  </a:lnTo>
                  <a:cubicBezTo>
                    <a:pt x="2695" y="7765"/>
                    <a:pt x="2744" y="7845"/>
                    <a:pt x="2792" y="7926"/>
                  </a:cubicBezTo>
                  <a:cubicBezTo>
                    <a:pt x="2840" y="7990"/>
                    <a:pt x="2888" y="8054"/>
                    <a:pt x="2920" y="8134"/>
                  </a:cubicBezTo>
                  <a:lnTo>
                    <a:pt x="3193" y="8535"/>
                  </a:lnTo>
                  <a:cubicBezTo>
                    <a:pt x="3369" y="8792"/>
                    <a:pt x="3530" y="9032"/>
                    <a:pt x="3690" y="9257"/>
                  </a:cubicBezTo>
                  <a:cubicBezTo>
                    <a:pt x="4011" y="9674"/>
                    <a:pt x="4284" y="10011"/>
                    <a:pt x="4476" y="10236"/>
                  </a:cubicBezTo>
                  <a:cubicBezTo>
                    <a:pt x="4573" y="10364"/>
                    <a:pt x="4669" y="10476"/>
                    <a:pt x="4781" y="10589"/>
                  </a:cubicBezTo>
                  <a:cubicBezTo>
                    <a:pt x="4701" y="10460"/>
                    <a:pt x="4621" y="10332"/>
                    <a:pt x="4524" y="10204"/>
                  </a:cubicBezTo>
                  <a:cubicBezTo>
                    <a:pt x="4332" y="9963"/>
                    <a:pt x="4091" y="9610"/>
                    <a:pt x="3770" y="9193"/>
                  </a:cubicBezTo>
                  <a:lnTo>
                    <a:pt x="3305" y="8471"/>
                  </a:lnTo>
                  <a:cubicBezTo>
                    <a:pt x="3225" y="8343"/>
                    <a:pt x="3129" y="8198"/>
                    <a:pt x="3032" y="8054"/>
                  </a:cubicBezTo>
                  <a:cubicBezTo>
                    <a:pt x="3000" y="7990"/>
                    <a:pt x="2952" y="7926"/>
                    <a:pt x="2904" y="7845"/>
                  </a:cubicBezTo>
                  <a:cubicBezTo>
                    <a:pt x="2856" y="7781"/>
                    <a:pt x="2824" y="7701"/>
                    <a:pt x="2776" y="7621"/>
                  </a:cubicBezTo>
                  <a:cubicBezTo>
                    <a:pt x="2615" y="7316"/>
                    <a:pt x="2439" y="6995"/>
                    <a:pt x="2246" y="6658"/>
                  </a:cubicBezTo>
                  <a:cubicBezTo>
                    <a:pt x="2198" y="6578"/>
                    <a:pt x="2166" y="6482"/>
                    <a:pt x="2118" y="6401"/>
                  </a:cubicBezTo>
                  <a:cubicBezTo>
                    <a:pt x="2070" y="6321"/>
                    <a:pt x="2038" y="6225"/>
                    <a:pt x="1990" y="6145"/>
                  </a:cubicBezTo>
                  <a:cubicBezTo>
                    <a:pt x="1909" y="5952"/>
                    <a:pt x="1829" y="5776"/>
                    <a:pt x="1749" y="5583"/>
                  </a:cubicBezTo>
                  <a:cubicBezTo>
                    <a:pt x="1653" y="5407"/>
                    <a:pt x="1572" y="5230"/>
                    <a:pt x="1492" y="5038"/>
                  </a:cubicBezTo>
                  <a:cubicBezTo>
                    <a:pt x="1460" y="4957"/>
                    <a:pt x="1412" y="4861"/>
                    <a:pt x="1380" y="4781"/>
                  </a:cubicBezTo>
                  <a:cubicBezTo>
                    <a:pt x="1348" y="4685"/>
                    <a:pt x="1316" y="4588"/>
                    <a:pt x="1284" y="4508"/>
                  </a:cubicBezTo>
                  <a:cubicBezTo>
                    <a:pt x="1155" y="4139"/>
                    <a:pt x="1027" y="3802"/>
                    <a:pt x="899" y="3465"/>
                  </a:cubicBezTo>
                  <a:cubicBezTo>
                    <a:pt x="883" y="3385"/>
                    <a:pt x="834" y="3305"/>
                    <a:pt x="818" y="3225"/>
                  </a:cubicBezTo>
                  <a:cubicBezTo>
                    <a:pt x="786" y="3145"/>
                    <a:pt x="770" y="3064"/>
                    <a:pt x="754" y="2984"/>
                  </a:cubicBezTo>
                  <a:lnTo>
                    <a:pt x="626" y="2519"/>
                  </a:lnTo>
                  <a:cubicBezTo>
                    <a:pt x="530" y="2214"/>
                    <a:pt x="449" y="1941"/>
                    <a:pt x="385" y="1685"/>
                  </a:cubicBezTo>
                  <a:cubicBezTo>
                    <a:pt x="273" y="1171"/>
                    <a:pt x="177" y="754"/>
                    <a:pt x="112" y="449"/>
                  </a:cubicBezTo>
                  <a:cubicBezTo>
                    <a:pt x="98" y="318"/>
                    <a:pt x="70" y="173"/>
                    <a:pt x="16" y="3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8" name="Google Shape;1628;p36"/>
            <p:cNvSpPr/>
            <p:nvPr/>
          </p:nvSpPr>
          <p:spPr>
            <a:xfrm>
              <a:off x="2655254" y="1716048"/>
              <a:ext cx="79313" cy="92170"/>
            </a:xfrm>
            <a:custGeom>
              <a:rect b="b" l="l" r="r" t="t"/>
              <a:pathLst>
                <a:path extrusionOk="0" h="2760" w="2375">
                  <a:moveTo>
                    <a:pt x="64" y="0"/>
                  </a:moveTo>
                  <a:lnTo>
                    <a:pt x="64" y="0"/>
                  </a:lnTo>
                  <a:cubicBezTo>
                    <a:pt x="0" y="402"/>
                    <a:pt x="16" y="819"/>
                    <a:pt x="113" y="1220"/>
                  </a:cubicBezTo>
                  <a:cubicBezTo>
                    <a:pt x="143" y="1357"/>
                    <a:pt x="232" y="1510"/>
                    <a:pt x="365" y="1510"/>
                  </a:cubicBezTo>
                  <a:cubicBezTo>
                    <a:pt x="372" y="1510"/>
                    <a:pt x="379" y="1509"/>
                    <a:pt x="385" y="1509"/>
                  </a:cubicBezTo>
                  <a:cubicBezTo>
                    <a:pt x="449" y="1476"/>
                    <a:pt x="514" y="1428"/>
                    <a:pt x="546" y="1364"/>
                  </a:cubicBezTo>
                  <a:cubicBezTo>
                    <a:pt x="653" y="1209"/>
                    <a:pt x="725" y="1027"/>
                    <a:pt x="761" y="845"/>
                  </a:cubicBezTo>
                  <a:lnTo>
                    <a:pt x="761" y="845"/>
                  </a:lnTo>
                  <a:cubicBezTo>
                    <a:pt x="735" y="1144"/>
                    <a:pt x="771" y="1458"/>
                    <a:pt x="851" y="1749"/>
                  </a:cubicBezTo>
                  <a:cubicBezTo>
                    <a:pt x="899" y="1910"/>
                    <a:pt x="1011" y="2086"/>
                    <a:pt x="1171" y="2102"/>
                  </a:cubicBezTo>
                  <a:cubicBezTo>
                    <a:pt x="1178" y="2103"/>
                    <a:pt x="1185" y="2103"/>
                    <a:pt x="1192" y="2103"/>
                  </a:cubicBezTo>
                  <a:cubicBezTo>
                    <a:pt x="1373" y="2103"/>
                    <a:pt x="1493" y="1903"/>
                    <a:pt x="1524" y="1717"/>
                  </a:cubicBezTo>
                  <a:cubicBezTo>
                    <a:pt x="1508" y="1525"/>
                    <a:pt x="1540" y="1348"/>
                    <a:pt x="1572" y="1156"/>
                  </a:cubicBezTo>
                  <a:lnTo>
                    <a:pt x="1572" y="1156"/>
                  </a:lnTo>
                  <a:cubicBezTo>
                    <a:pt x="1540" y="1525"/>
                    <a:pt x="1524" y="1894"/>
                    <a:pt x="1556" y="2247"/>
                  </a:cubicBezTo>
                  <a:cubicBezTo>
                    <a:pt x="1572" y="2359"/>
                    <a:pt x="1589" y="2471"/>
                    <a:pt x="1637" y="2583"/>
                  </a:cubicBezTo>
                  <a:cubicBezTo>
                    <a:pt x="1685" y="2680"/>
                    <a:pt x="1781" y="2744"/>
                    <a:pt x="1893" y="2760"/>
                  </a:cubicBezTo>
                  <a:cubicBezTo>
                    <a:pt x="2022" y="2760"/>
                    <a:pt x="2134" y="2696"/>
                    <a:pt x="2182" y="2583"/>
                  </a:cubicBezTo>
                  <a:cubicBezTo>
                    <a:pt x="2246" y="2471"/>
                    <a:pt x="2278" y="2359"/>
                    <a:pt x="2278" y="2231"/>
                  </a:cubicBezTo>
                  <a:cubicBezTo>
                    <a:pt x="2327" y="1829"/>
                    <a:pt x="2359" y="1428"/>
                    <a:pt x="2375" y="1027"/>
                  </a:cubicBezTo>
                  <a:lnTo>
                    <a:pt x="6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9" name="Google Shape;1629;p36"/>
            <p:cNvSpPr/>
            <p:nvPr/>
          </p:nvSpPr>
          <p:spPr>
            <a:xfrm>
              <a:off x="2168222" y="1442777"/>
              <a:ext cx="140960" cy="426721"/>
            </a:xfrm>
            <a:custGeom>
              <a:rect b="b" l="l" r="r" t="t"/>
              <a:pathLst>
                <a:path extrusionOk="0" h="12778" w="4221">
                  <a:moveTo>
                    <a:pt x="508" y="0"/>
                  </a:moveTo>
                  <a:cubicBezTo>
                    <a:pt x="457" y="0"/>
                    <a:pt x="349" y="192"/>
                    <a:pt x="241" y="547"/>
                  </a:cubicBezTo>
                  <a:cubicBezTo>
                    <a:pt x="81" y="1076"/>
                    <a:pt x="1" y="1622"/>
                    <a:pt x="33" y="2167"/>
                  </a:cubicBezTo>
                  <a:cubicBezTo>
                    <a:pt x="65" y="3001"/>
                    <a:pt x="273" y="3804"/>
                    <a:pt x="642" y="4542"/>
                  </a:cubicBezTo>
                  <a:cubicBezTo>
                    <a:pt x="1044" y="5392"/>
                    <a:pt x="1653" y="6178"/>
                    <a:pt x="2215" y="6996"/>
                  </a:cubicBezTo>
                  <a:cubicBezTo>
                    <a:pt x="2776" y="7798"/>
                    <a:pt x="3225" y="8617"/>
                    <a:pt x="3402" y="9403"/>
                  </a:cubicBezTo>
                  <a:cubicBezTo>
                    <a:pt x="3498" y="9772"/>
                    <a:pt x="3514" y="10157"/>
                    <a:pt x="3482" y="10526"/>
                  </a:cubicBezTo>
                  <a:cubicBezTo>
                    <a:pt x="3434" y="10847"/>
                    <a:pt x="3338" y="11152"/>
                    <a:pt x="3177" y="11440"/>
                  </a:cubicBezTo>
                  <a:cubicBezTo>
                    <a:pt x="2953" y="11873"/>
                    <a:pt x="2616" y="12226"/>
                    <a:pt x="2183" y="12451"/>
                  </a:cubicBezTo>
                  <a:cubicBezTo>
                    <a:pt x="1878" y="12611"/>
                    <a:pt x="1669" y="12644"/>
                    <a:pt x="1669" y="12708"/>
                  </a:cubicBezTo>
                  <a:cubicBezTo>
                    <a:pt x="1669" y="12739"/>
                    <a:pt x="1766" y="12778"/>
                    <a:pt x="1946" y="12778"/>
                  </a:cubicBezTo>
                  <a:cubicBezTo>
                    <a:pt x="2040" y="12778"/>
                    <a:pt x="2157" y="12767"/>
                    <a:pt x="2295" y="12740"/>
                  </a:cubicBezTo>
                  <a:cubicBezTo>
                    <a:pt x="2856" y="12595"/>
                    <a:pt x="3354" y="12226"/>
                    <a:pt x="3659" y="11745"/>
                  </a:cubicBezTo>
                  <a:cubicBezTo>
                    <a:pt x="3899" y="11408"/>
                    <a:pt x="4060" y="11039"/>
                    <a:pt x="4140" y="10638"/>
                  </a:cubicBezTo>
                  <a:cubicBezTo>
                    <a:pt x="4220" y="10189"/>
                    <a:pt x="4220" y="9724"/>
                    <a:pt x="4140" y="9258"/>
                  </a:cubicBezTo>
                  <a:cubicBezTo>
                    <a:pt x="3963" y="8312"/>
                    <a:pt x="3466" y="7381"/>
                    <a:pt x="2873" y="6531"/>
                  </a:cubicBezTo>
                  <a:cubicBezTo>
                    <a:pt x="2279" y="5681"/>
                    <a:pt x="1685" y="4943"/>
                    <a:pt x="1300" y="4205"/>
                  </a:cubicBezTo>
                  <a:cubicBezTo>
                    <a:pt x="947" y="3563"/>
                    <a:pt x="707" y="2857"/>
                    <a:pt x="594" y="2119"/>
                  </a:cubicBezTo>
                  <a:cubicBezTo>
                    <a:pt x="530" y="1622"/>
                    <a:pt x="514" y="1108"/>
                    <a:pt x="546" y="595"/>
                  </a:cubicBezTo>
                  <a:cubicBezTo>
                    <a:pt x="562" y="226"/>
                    <a:pt x="578" y="17"/>
                    <a:pt x="514" y="1"/>
                  </a:cubicBezTo>
                  <a:cubicBezTo>
                    <a:pt x="512" y="1"/>
                    <a:pt x="510" y="0"/>
                    <a:pt x="50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0" name="Google Shape;1630;p36"/>
            <p:cNvSpPr/>
            <p:nvPr/>
          </p:nvSpPr>
          <p:spPr>
            <a:xfrm>
              <a:off x="1904101" y="1359757"/>
              <a:ext cx="276477" cy="584045"/>
            </a:xfrm>
            <a:custGeom>
              <a:rect b="b" l="l" r="r" t="t"/>
              <a:pathLst>
                <a:path extrusionOk="0" h="17489" w="8279">
                  <a:moveTo>
                    <a:pt x="3771" y="1"/>
                  </a:moveTo>
                  <a:lnTo>
                    <a:pt x="48" y="4252"/>
                  </a:lnTo>
                  <a:lnTo>
                    <a:pt x="0" y="14632"/>
                  </a:lnTo>
                  <a:cubicBezTo>
                    <a:pt x="0" y="16188"/>
                    <a:pt x="1236" y="17456"/>
                    <a:pt x="2792" y="17488"/>
                  </a:cubicBezTo>
                  <a:cubicBezTo>
                    <a:pt x="2812" y="17488"/>
                    <a:pt x="2831" y="17489"/>
                    <a:pt x="2851" y="17489"/>
                  </a:cubicBezTo>
                  <a:cubicBezTo>
                    <a:pt x="4381" y="17489"/>
                    <a:pt x="5632" y="16265"/>
                    <a:pt x="5680" y="14745"/>
                  </a:cubicBezTo>
                  <a:cubicBezTo>
                    <a:pt x="5728" y="13589"/>
                    <a:pt x="5776" y="12531"/>
                    <a:pt x="5776" y="12531"/>
                  </a:cubicBezTo>
                  <a:cubicBezTo>
                    <a:pt x="5776" y="12531"/>
                    <a:pt x="8086" y="12226"/>
                    <a:pt x="8182" y="9867"/>
                  </a:cubicBezTo>
                  <a:cubicBezTo>
                    <a:pt x="8279" y="7493"/>
                    <a:pt x="8038" y="2054"/>
                    <a:pt x="8038" y="2054"/>
                  </a:cubicBezTo>
                  <a:lnTo>
                    <a:pt x="377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1" name="Google Shape;1631;p36"/>
            <p:cNvSpPr/>
            <p:nvPr/>
          </p:nvSpPr>
          <p:spPr>
            <a:xfrm>
              <a:off x="2132322" y="1552112"/>
              <a:ext cx="23076" cy="19903"/>
            </a:xfrm>
            <a:custGeom>
              <a:rect b="b" l="l" r="r" t="t"/>
              <a:pathLst>
                <a:path extrusionOk="0" h="596" w="691">
                  <a:moveTo>
                    <a:pt x="386" y="0"/>
                  </a:moveTo>
                  <a:cubicBezTo>
                    <a:pt x="129" y="16"/>
                    <a:pt x="1" y="321"/>
                    <a:pt x="193" y="514"/>
                  </a:cubicBezTo>
                  <a:cubicBezTo>
                    <a:pt x="250" y="570"/>
                    <a:pt x="321" y="595"/>
                    <a:pt x="391" y="595"/>
                  </a:cubicBezTo>
                  <a:cubicBezTo>
                    <a:pt x="542" y="595"/>
                    <a:pt x="691" y="480"/>
                    <a:pt x="691" y="305"/>
                  </a:cubicBezTo>
                  <a:cubicBezTo>
                    <a:pt x="691" y="145"/>
                    <a:pt x="562" y="0"/>
                    <a:pt x="3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2" name="Google Shape;1632;p36"/>
            <p:cNvSpPr/>
            <p:nvPr/>
          </p:nvSpPr>
          <p:spPr>
            <a:xfrm>
              <a:off x="2129650" y="1538019"/>
              <a:ext cx="39673" cy="12089"/>
            </a:xfrm>
            <a:custGeom>
              <a:rect b="b" l="l" r="r" t="t"/>
              <a:pathLst>
                <a:path extrusionOk="0" h="362" w="1188">
                  <a:moveTo>
                    <a:pt x="568" y="0"/>
                  </a:moveTo>
                  <a:cubicBezTo>
                    <a:pt x="416" y="0"/>
                    <a:pt x="262" y="45"/>
                    <a:pt x="129" y="133"/>
                  </a:cubicBezTo>
                  <a:cubicBezTo>
                    <a:pt x="33" y="214"/>
                    <a:pt x="1" y="294"/>
                    <a:pt x="17" y="310"/>
                  </a:cubicBezTo>
                  <a:cubicBezTo>
                    <a:pt x="20" y="313"/>
                    <a:pt x="24" y="314"/>
                    <a:pt x="30" y="314"/>
                  </a:cubicBezTo>
                  <a:cubicBezTo>
                    <a:pt x="87" y="314"/>
                    <a:pt x="281" y="196"/>
                    <a:pt x="549" y="196"/>
                  </a:cubicBezTo>
                  <a:cubicBezTo>
                    <a:pt x="564" y="196"/>
                    <a:pt x="579" y="197"/>
                    <a:pt x="594" y="198"/>
                  </a:cubicBezTo>
                  <a:cubicBezTo>
                    <a:pt x="888" y="212"/>
                    <a:pt x="1102" y="362"/>
                    <a:pt x="1160" y="362"/>
                  </a:cubicBezTo>
                  <a:cubicBezTo>
                    <a:pt x="1165" y="362"/>
                    <a:pt x="1169" y="361"/>
                    <a:pt x="1172" y="358"/>
                  </a:cubicBezTo>
                  <a:cubicBezTo>
                    <a:pt x="1188" y="342"/>
                    <a:pt x="1156" y="262"/>
                    <a:pt x="1059" y="182"/>
                  </a:cubicBezTo>
                  <a:cubicBezTo>
                    <a:pt x="921" y="61"/>
                    <a:pt x="746" y="0"/>
                    <a:pt x="5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3" name="Google Shape;1633;p36"/>
            <p:cNvSpPr/>
            <p:nvPr/>
          </p:nvSpPr>
          <p:spPr>
            <a:xfrm>
              <a:off x="2018746" y="1552112"/>
              <a:ext cx="23076" cy="19903"/>
            </a:xfrm>
            <a:custGeom>
              <a:rect b="b" l="l" r="r" t="t"/>
              <a:pathLst>
                <a:path extrusionOk="0" h="596" w="691">
                  <a:moveTo>
                    <a:pt x="386" y="0"/>
                  </a:moveTo>
                  <a:cubicBezTo>
                    <a:pt x="129" y="16"/>
                    <a:pt x="1" y="321"/>
                    <a:pt x="193" y="514"/>
                  </a:cubicBezTo>
                  <a:cubicBezTo>
                    <a:pt x="249" y="570"/>
                    <a:pt x="320" y="595"/>
                    <a:pt x="391" y="595"/>
                  </a:cubicBezTo>
                  <a:cubicBezTo>
                    <a:pt x="542" y="595"/>
                    <a:pt x="690" y="480"/>
                    <a:pt x="690" y="305"/>
                  </a:cubicBezTo>
                  <a:cubicBezTo>
                    <a:pt x="690" y="145"/>
                    <a:pt x="546" y="0"/>
                    <a:pt x="3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4" name="Google Shape;1634;p36"/>
            <p:cNvSpPr/>
            <p:nvPr/>
          </p:nvSpPr>
          <p:spPr>
            <a:xfrm>
              <a:off x="2011800" y="1540157"/>
              <a:ext cx="40208" cy="12223"/>
            </a:xfrm>
            <a:custGeom>
              <a:rect b="b" l="l" r="r" t="t"/>
              <a:pathLst>
                <a:path extrusionOk="0" h="366" w="1204">
                  <a:moveTo>
                    <a:pt x="578" y="0"/>
                  </a:moveTo>
                  <a:cubicBezTo>
                    <a:pt x="428" y="0"/>
                    <a:pt x="278" y="45"/>
                    <a:pt x="144" y="134"/>
                  </a:cubicBezTo>
                  <a:cubicBezTo>
                    <a:pt x="48" y="214"/>
                    <a:pt x="0" y="294"/>
                    <a:pt x="16" y="310"/>
                  </a:cubicBezTo>
                  <a:cubicBezTo>
                    <a:pt x="20" y="316"/>
                    <a:pt x="27" y="318"/>
                    <a:pt x="37" y="318"/>
                  </a:cubicBezTo>
                  <a:cubicBezTo>
                    <a:pt x="104" y="318"/>
                    <a:pt x="306" y="197"/>
                    <a:pt x="568" y="197"/>
                  </a:cubicBezTo>
                  <a:cubicBezTo>
                    <a:pt x="582" y="197"/>
                    <a:pt x="596" y="197"/>
                    <a:pt x="610" y="198"/>
                  </a:cubicBezTo>
                  <a:cubicBezTo>
                    <a:pt x="895" y="212"/>
                    <a:pt x="1092" y="366"/>
                    <a:pt x="1165" y="366"/>
                  </a:cubicBezTo>
                  <a:cubicBezTo>
                    <a:pt x="1175" y="366"/>
                    <a:pt x="1182" y="364"/>
                    <a:pt x="1187" y="358"/>
                  </a:cubicBezTo>
                  <a:cubicBezTo>
                    <a:pt x="1203" y="342"/>
                    <a:pt x="1171" y="262"/>
                    <a:pt x="1075" y="182"/>
                  </a:cubicBezTo>
                  <a:cubicBezTo>
                    <a:pt x="928" y="61"/>
                    <a:pt x="753" y="0"/>
                    <a:pt x="57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5" name="Google Shape;1635;p36"/>
            <p:cNvSpPr/>
            <p:nvPr/>
          </p:nvSpPr>
          <p:spPr>
            <a:xfrm>
              <a:off x="2086805" y="1548339"/>
              <a:ext cx="32159" cy="95777"/>
            </a:xfrm>
            <a:custGeom>
              <a:rect b="b" l="l" r="r" t="t"/>
              <a:pathLst>
                <a:path extrusionOk="0" h="2868" w="963">
                  <a:moveTo>
                    <a:pt x="33" y="1"/>
                  </a:moveTo>
                  <a:cubicBezTo>
                    <a:pt x="33" y="1"/>
                    <a:pt x="33" y="1"/>
                    <a:pt x="32" y="1"/>
                  </a:cubicBezTo>
                  <a:cubicBezTo>
                    <a:pt x="0" y="17"/>
                    <a:pt x="225" y="803"/>
                    <a:pt x="546" y="1750"/>
                  </a:cubicBezTo>
                  <a:cubicBezTo>
                    <a:pt x="626" y="1990"/>
                    <a:pt x="706" y="2215"/>
                    <a:pt x="770" y="2423"/>
                  </a:cubicBezTo>
                  <a:cubicBezTo>
                    <a:pt x="818" y="2504"/>
                    <a:pt x="834" y="2600"/>
                    <a:pt x="818" y="2680"/>
                  </a:cubicBezTo>
                  <a:cubicBezTo>
                    <a:pt x="818" y="2744"/>
                    <a:pt x="738" y="2760"/>
                    <a:pt x="658" y="2760"/>
                  </a:cubicBezTo>
                  <a:cubicBezTo>
                    <a:pt x="481" y="2760"/>
                    <a:pt x="305" y="2792"/>
                    <a:pt x="128" y="2841"/>
                  </a:cubicBezTo>
                  <a:cubicBezTo>
                    <a:pt x="232" y="2859"/>
                    <a:pt x="335" y="2867"/>
                    <a:pt x="439" y="2867"/>
                  </a:cubicBezTo>
                  <a:cubicBezTo>
                    <a:pt x="512" y="2867"/>
                    <a:pt x="585" y="2863"/>
                    <a:pt x="658" y="2857"/>
                  </a:cubicBezTo>
                  <a:cubicBezTo>
                    <a:pt x="706" y="2857"/>
                    <a:pt x="754" y="2857"/>
                    <a:pt x="802" y="2841"/>
                  </a:cubicBezTo>
                  <a:cubicBezTo>
                    <a:pt x="850" y="2825"/>
                    <a:pt x="915" y="2792"/>
                    <a:pt x="931" y="2728"/>
                  </a:cubicBezTo>
                  <a:cubicBezTo>
                    <a:pt x="963" y="2616"/>
                    <a:pt x="947" y="2488"/>
                    <a:pt x="899" y="2391"/>
                  </a:cubicBezTo>
                  <a:cubicBezTo>
                    <a:pt x="818" y="2167"/>
                    <a:pt x="754" y="1942"/>
                    <a:pt x="674" y="1702"/>
                  </a:cubicBezTo>
                  <a:cubicBezTo>
                    <a:pt x="356" y="765"/>
                    <a:pt x="70" y="1"/>
                    <a:pt x="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6" name="Google Shape;1636;p36"/>
            <p:cNvSpPr/>
            <p:nvPr/>
          </p:nvSpPr>
          <p:spPr>
            <a:xfrm>
              <a:off x="1994100" y="1744434"/>
              <a:ext cx="102890" cy="53365"/>
            </a:xfrm>
            <a:custGeom>
              <a:rect b="b" l="l" r="r" t="t"/>
              <a:pathLst>
                <a:path extrusionOk="0" h="1598" w="3081">
                  <a:moveTo>
                    <a:pt x="1" y="1"/>
                  </a:moveTo>
                  <a:cubicBezTo>
                    <a:pt x="1" y="1"/>
                    <a:pt x="666" y="1598"/>
                    <a:pt x="2763" y="1598"/>
                  </a:cubicBezTo>
                  <a:cubicBezTo>
                    <a:pt x="2851" y="1598"/>
                    <a:pt x="2940" y="1595"/>
                    <a:pt x="3033" y="1589"/>
                  </a:cubicBezTo>
                  <a:lnTo>
                    <a:pt x="3081" y="1012"/>
                  </a:lnTo>
                  <a:cubicBezTo>
                    <a:pt x="1974" y="979"/>
                    <a:pt x="899" y="626"/>
                    <a:pt x="1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7" name="Google Shape;1637;p36"/>
            <p:cNvSpPr/>
            <p:nvPr/>
          </p:nvSpPr>
          <p:spPr>
            <a:xfrm>
              <a:off x="2054645" y="1654635"/>
              <a:ext cx="33261" cy="23978"/>
            </a:xfrm>
            <a:custGeom>
              <a:rect b="b" l="l" r="r" t="t"/>
              <a:pathLst>
                <a:path extrusionOk="0" h="718" w="996">
                  <a:moveTo>
                    <a:pt x="424" y="0"/>
                  </a:moveTo>
                  <a:cubicBezTo>
                    <a:pt x="351" y="0"/>
                    <a:pt x="278" y="17"/>
                    <a:pt x="209" y="43"/>
                  </a:cubicBezTo>
                  <a:cubicBezTo>
                    <a:pt x="81" y="123"/>
                    <a:pt x="1" y="251"/>
                    <a:pt x="17" y="396"/>
                  </a:cubicBezTo>
                  <a:cubicBezTo>
                    <a:pt x="65" y="556"/>
                    <a:pt x="193" y="684"/>
                    <a:pt x="353" y="700"/>
                  </a:cubicBezTo>
                  <a:cubicBezTo>
                    <a:pt x="405" y="712"/>
                    <a:pt x="458" y="717"/>
                    <a:pt x="512" y="717"/>
                  </a:cubicBezTo>
                  <a:cubicBezTo>
                    <a:pt x="612" y="717"/>
                    <a:pt x="715" y="699"/>
                    <a:pt x="819" y="668"/>
                  </a:cubicBezTo>
                  <a:cubicBezTo>
                    <a:pt x="867" y="668"/>
                    <a:pt x="899" y="652"/>
                    <a:pt x="947" y="620"/>
                  </a:cubicBezTo>
                  <a:cubicBezTo>
                    <a:pt x="979" y="604"/>
                    <a:pt x="995" y="556"/>
                    <a:pt x="995" y="508"/>
                  </a:cubicBezTo>
                  <a:lnTo>
                    <a:pt x="979" y="492"/>
                  </a:lnTo>
                  <a:cubicBezTo>
                    <a:pt x="947" y="299"/>
                    <a:pt x="803" y="123"/>
                    <a:pt x="610" y="43"/>
                  </a:cubicBezTo>
                  <a:cubicBezTo>
                    <a:pt x="551" y="13"/>
                    <a:pt x="487" y="0"/>
                    <a:pt x="424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8" name="Google Shape;1638;p36"/>
            <p:cNvSpPr/>
            <p:nvPr/>
          </p:nvSpPr>
          <p:spPr>
            <a:xfrm>
              <a:off x="2058987" y="1642646"/>
              <a:ext cx="35866" cy="33796"/>
            </a:xfrm>
            <a:custGeom>
              <a:rect b="b" l="l" r="r" t="t"/>
              <a:pathLst>
                <a:path extrusionOk="0" h="1012" w="1074">
                  <a:moveTo>
                    <a:pt x="63" y="1"/>
                  </a:moveTo>
                  <a:lnTo>
                    <a:pt x="63" y="17"/>
                  </a:lnTo>
                  <a:cubicBezTo>
                    <a:pt x="62" y="15"/>
                    <a:pt x="61" y="15"/>
                    <a:pt x="59" y="15"/>
                  </a:cubicBezTo>
                  <a:cubicBezTo>
                    <a:pt x="40" y="15"/>
                    <a:pt x="0" y="108"/>
                    <a:pt x="15" y="257"/>
                  </a:cubicBezTo>
                  <a:cubicBezTo>
                    <a:pt x="63" y="674"/>
                    <a:pt x="400" y="995"/>
                    <a:pt x="833" y="1011"/>
                  </a:cubicBezTo>
                  <a:cubicBezTo>
                    <a:pt x="978" y="1011"/>
                    <a:pt x="1074" y="963"/>
                    <a:pt x="1074" y="947"/>
                  </a:cubicBezTo>
                  <a:cubicBezTo>
                    <a:pt x="1074" y="899"/>
                    <a:pt x="689" y="931"/>
                    <a:pt x="400" y="658"/>
                  </a:cubicBezTo>
                  <a:cubicBezTo>
                    <a:pt x="111" y="370"/>
                    <a:pt x="111" y="1"/>
                    <a:pt x="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9" name="Google Shape;1639;p36"/>
            <p:cNvSpPr/>
            <p:nvPr/>
          </p:nvSpPr>
          <p:spPr>
            <a:xfrm>
              <a:off x="1852672" y="1347534"/>
              <a:ext cx="330043" cy="319356"/>
            </a:xfrm>
            <a:custGeom>
              <a:rect b="b" l="l" r="r" t="t"/>
              <a:pathLst>
                <a:path extrusionOk="0" h="9563" w="9883">
                  <a:moveTo>
                    <a:pt x="9862" y="2525"/>
                  </a:moveTo>
                  <a:lnTo>
                    <a:pt x="9883" y="2613"/>
                  </a:lnTo>
                  <a:cubicBezTo>
                    <a:pt x="9876" y="2583"/>
                    <a:pt x="9869" y="2554"/>
                    <a:pt x="9862" y="2525"/>
                  </a:cubicBezTo>
                  <a:close/>
                  <a:moveTo>
                    <a:pt x="6048" y="0"/>
                  </a:moveTo>
                  <a:cubicBezTo>
                    <a:pt x="4300" y="0"/>
                    <a:pt x="2640" y="773"/>
                    <a:pt x="1492" y="2099"/>
                  </a:cubicBezTo>
                  <a:cubicBezTo>
                    <a:pt x="497" y="3303"/>
                    <a:pt x="0" y="4971"/>
                    <a:pt x="401" y="6495"/>
                  </a:cubicBezTo>
                  <a:cubicBezTo>
                    <a:pt x="546" y="7041"/>
                    <a:pt x="947" y="9479"/>
                    <a:pt x="1508" y="9560"/>
                  </a:cubicBezTo>
                  <a:cubicBezTo>
                    <a:pt x="1520" y="9561"/>
                    <a:pt x="1532" y="9562"/>
                    <a:pt x="1544" y="9562"/>
                  </a:cubicBezTo>
                  <a:cubicBezTo>
                    <a:pt x="2136" y="9562"/>
                    <a:pt x="2587" y="7222"/>
                    <a:pt x="2776" y="6656"/>
                  </a:cubicBezTo>
                  <a:cubicBezTo>
                    <a:pt x="2968" y="6062"/>
                    <a:pt x="2968" y="5420"/>
                    <a:pt x="3193" y="4843"/>
                  </a:cubicBezTo>
                  <a:cubicBezTo>
                    <a:pt x="3535" y="5143"/>
                    <a:pt x="3978" y="5275"/>
                    <a:pt x="4434" y="5275"/>
                  </a:cubicBezTo>
                  <a:cubicBezTo>
                    <a:pt x="4854" y="5275"/>
                    <a:pt x="5287" y="5163"/>
                    <a:pt x="5663" y="4971"/>
                  </a:cubicBezTo>
                  <a:cubicBezTo>
                    <a:pt x="6450" y="4570"/>
                    <a:pt x="7027" y="3896"/>
                    <a:pt x="7605" y="3222"/>
                  </a:cubicBezTo>
                  <a:lnTo>
                    <a:pt x="7605" y="3222"/>
                  </a:lnTo>
                  <a:lnTo>
                    <a:pt x="6963" y="4634"/>
                  </a:lnTo>
                  <a:cubicBezTo>
                    <a:pt x="8371" y="4634"/>
                    <a:pt x="9561" y="3604"/>
                    <a:pt x="9763" y="2206"/>
                  </a:cubicBezTo>
                  <a:lnTo>
                    <a:pt x="9763" y="2206"/>
                  </a:lnTo>
                  <a:cubicBezTo>
                    <a:pt x="9801" y="2310"/>
                    <a:pt x="9834" y="2417"/>
                    <a:pt x="9862" y="2525"/>
                  </a:cubicBezTo>
                  <a:lnTo>
                    <a:pt x="9862" y="2525"/>
                  </a:lnTo>
                  <a:lnTo>
                    <a:pt x="9771" y="2147"/>
                  </a:lnTo>
                  <a:cubicBezTo>
                    <a:pt x="9768" y="2167"/>
                    <a:pt x="9766" y="2186"/>
                    <a:pt x="9763" y="2206"/>
                  </a:cubicBezTo>
                  <a:lnTo>
                    <a:pt x="9763" y="2206"/>
                  </a:lnTo>
                  <a:cubicBezTo>
                    <a:pt x="9564" y="1662"/>
                    <a:pt x="9224" y="1177"/>
                    <a:pt x="8760" y="816"/>
                  </a:cubicBezTo>
                  <a:cubicBezTo>
                    <a:pt x="8086" y="319"/>
                    <a:pt x="7284" y="46"/>
                    <a:pt x="6450" y="14"/>
                  </a:cubicBezTo>
                  <a:cubicBezTo>
                    <a:pt x="6315" y="5"/>
                    <a:pt x="6181" y="0"/>
                    <a:pt x="60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0" name="Google Shape;1640;p36"/>
            <p:cNvSpPr/>
            <p:nvPr/>
          </p:nvSpPr>
          <p:spPr>
            <a:xfrm>
              <a:off x="2154296" y="1426013"/>
              <a:ext cx="32193" cy="91836"/>
            </a:xfrm>
            <a:custGeom>
              <a:rect b="b" l="l" r="r" t="t"/>
              <a:pathLst>
                <a:path extrusionOk="0" h="2750" w="964">
                  <a:moveTo>
                    <a:pt x="168" y="0"/>
                  </a:moveTo>
                  <a:cubicBezTo>
                    <a:pt x="155" y="0"/>
                    <a:pt x="142" y="2"/>
                    <a:pt x="129" y="6"/>
                  </a:cubicBezTo>
                  <a:cubicBezTo>
                    <a:pt x="17" y="38"/>
                    <a:pt x="1" y="183"/>
                    <a:pt x="1" y="311"/>
                  </a:cubicBezTo>
                  <a:cubicBezTo>
                    <a:pt x="1" y="744"/>
                    <a:pt x="65" y="1161"/>
                    <a:pt x="161" y="1578"/>
                  </a:cubicBezTo>
                  <a:cubicBezTo>
                    <a:pt x="257" y="1979"/>
                    <a:pt x="482" y="2364"/>
                    <a:pt x="819" y="2637"/>
                  </a:cubicBezTo>
                  <a:lnTo>
                    <a:pt x="739" y="2685"/>
                  </a:lnTo>
                  <a:lnTo>
                    <a:pt x="819" y="2749"/>
                  </a:lnTo>
                  <a:cubicBezTo>
                    <a:pt x="963" y="1883"/>
                    <a:pt x="819" y="969"/>
                    <a:pt x="402" y="183"/>
                  </a:cubicBezTo>
                  <a:cubicBezTo>
                    <a:pt x="345" y="98"/>
                    <a:pt x="264" y="0"/>
                    <a:pt x="1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1" name="Google Shape;1641;p36"/>
            <p:cNvSpPr/>
            <p:nvPr/>
          </p:nvSpPr>
          <p:spPr>
            <a:xfrm>
              <a:off x="1811930" y="1437434"/>
              <a:ext cx="220240" cy="649533"/>
            </a:xfrm>
            <a:custGeom>
              <a:rect b="b" l="l" r="r" t="t"/>
              <a:pathLst>
                <a:path extrusionOk="0" h="19450" w="6595">
                  <a:moveTo>
                    <a:pt x="4493" y="1"/>
                  </a:moveTo>
                  <a:lnTo>
                    <a:pt x="1782" y="1028"/>
                  </a:lnTo>
                  <a:cubicBezTo>
                    <a:pt x="434" y="6130"/>
                    <a:pt x="1" y="11488"/>
                    <a:pt x="691" y="15996"/>
                  </a:cubicBezTo>
                  <a:cubicBezTo>
                    <a:pt x="755" y="16461"/>
                    <a:pt x="627" y="16943"/>
                    <a:pt x="771" y="17392"/>
                  </a:cubicBezTo>
                  <a:cubicBezTo>
                    <a:pt x="915" y="17841"/>
                    <a:pt x="1300" y="18258"/>
                    <a:pt x="1766" y="18290"/>
                  </a:cubicBezTo>
                  <a:cubicBezTo>
                    <a:pt x="1802" y="18294"/>
                    <a:pt x="1839" y="18296"/>
                    <a:pt x="1876" y="18296"/>
                  </a:cubicBezTo>
                  <a:cubicBezTo>
                    <a:pt x="2149" y="18296"/>
                    <a:pt x="2440" y="18200"/>
                    <a:pt x="2704" y="18200"/>
                  </a:cubicBezTo>
                  <a:cubicBezTo>
                    <a:pt x="2832" y="18200"/>
                    <a:pt x="2955" y="18223"/>
                    <a:pt x="3065" y="18290"/>
                  </a:cubicBezTo>
                  <a:cubicBezTo>
                    <a:pt x="3354" y="18467"/>
                    <a:pt x="3434" y="18852"/>
                    <a:pt x="3643" y="19109"/>
                  </a:cubicBezTo>
                  <a:cubicBezTo>
                    <a:pt x="3864" y="19330"/>
                    <a:pt x="4153" y="19450"/>
                    <a:pt x="4448" y="19450"/>
                  </a:cubicBezTo>
                  <a:cubicBezTo>
                    <a:pt x="4559" y="19450"/>
                    <a:pt x="4672" y="19433"/>
                    <a:pt x="4782" y="19397"/>
                  </a:cubicBezTo>
                  <a:cubicBezTo>
                    <a:pt x="5183" y="19253"/>
                    <a:pt x="5520" y="18980"/>
                    <a:pt x="5744" y="18627"/>
                  </a:cubicBezTo>
                  <a:cubicBezTo>
                    <a:pt x="6595" y="17456"/>
                    <a:pt x="6547" y="15852"/>
                    <a:pt x="6145" y="14456"/>
                  </a:cubicBezTo>
                  <a:cubicBezTo>
                    <a:pt x="5744" y="13060"/>
                    <a:pt x="5038" y="11777"/>
                    <a:pt x="4605" y="10397"/>
                  </a:cubicBezTo>
                  <a:cubicBezTo>
                    <a:pt x="3803" y="7814"/>
                    <a:pt x="4028" y="5039"/>
                    <a:pt x="4268" y="2359"/>
                  </a:cubicBezTo>
                  <a:lnTo>
                    <a:pt x="449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2" name="Google Shape;1642;p36"/>
            <p:cNvSpPr/>
            <p:nvPr/>
          </p:nvSpPr>
          <p:spPr>
            <a:xfrm>
              <a:off x="1604047" y="2047160"/>
              <a:ext cx="744775" cy="544873"/>
            </a:xfrm>
            <a:custGeom>
              <a:rect b="b" l="l" r="r" t="t"/>
              <a:pathLst>
                <a:path extrusionOk="0" h="16316" w="22302">
                  <a:moveTo>
                    <a:pt x="19446" y="0"/>
                  </a:moveTo>
                  <a:cubicBezTo>
                    <a:pt x="19221" y="0"/>
                    <a:pt x="18002" y="1428"/>
                    <a:pt x="17617" y="1926"/>
                  </a:cubicBezTo>
                  <a:cubicBezTo>
                    <a:pt x="17348" y="2276"/>
                    <a:pt x="16748" y="3085"/>
                    <a:pt x="16429" y="3085"/>
                  </a:cubicBezTo>
                  <a:cubicBezTo>
                    <a:pt x="16310" y="3085"/>
                    <a:pt x="16230" y="2972"/>
                    <a:pt x="16221" y="2680"/>
                  </a:cubicBezTo>
                  <a:cubicBezTo>
                    <a:pt x="16221" y="2647"/>
                    <a:pt x="16221" y="2631"/>
                    <a:pt x="16205" y="2615"/>
                  </a:cubicBezTo>
                  <a:cubicBezTo>
                    <a:pt x="16205" y="1557"/>
                    <a:pt x="15852" y="754"/>
                    <a:pt x="15579" y="578"/>
                  </a:cubicBezTo>
                  <a:cubicBezTo>
                    <a:pt x="15523" y="548"/>
                    <a:pt x="15466" y="535"/>
                    <a:pt x="15411" y="535"/>
                  </a:cubicBezTo>
                  <a:cubicBezTo>
                    <a:pt x="15196" y="535"/>
                    <a:pt x="15011" y="737"/>
                    <a:pt x="15050" y="979"/>
                  </a:cubicBezTo>
                  <a:cubicBezTo>
                    <a:pt x="15066" y="1027"/>
                    <a:pt x="15066" y="1075"/>
                    <a:pt x="15098" y="1123"/>
                  </a:cubicBezTo>
                  <a:cubicBezTo>
                    <a:pt x="15098" y="1139"/>
                    <a:pt x="15114" y="1171"/>
                    <a:pt x="15114" y="1204"/>
                  </a:cubicBezTo>
                  <a:cubicBezTo>
                    <a:pt x="15194" y="1557"/>
                    <a:pt x="15242" y="1926"/>
                    <a:pt x="15242" y="2295"/>
                  </a:cubicBezTo>
                  <a:cubicBezTo>
                    <a:pt x="15258" y="2615"/>
                    <a:pt x="15210" y="2936"/>
                    <a:pt x="15114" y="3257"/>
                  </a:cubicBezTo>
                  <a:cubicBezTo>
                    <a:pt x="15002" y="3610"/>
                    <a:pt x="14889" y="3915"/>
                    <a:pt x="14793" y="4156"/>
                  </a:cubicBezTo>
                  <a:lnTo>
                    <a:pt x="14633" y="4348"/>
                  </a:lnTo>
                  <a:lnTo>
                    <a:pt x="5616" y="9450"/>
                  </a:lnTo>
                  <a:lnTo>
                    <a:pt x="5616" y="5166"/>
                  </a:lnTo>
                  <a:cubicBezTo>
                    <a:pt x="5616" y="5166"/>
                    <a:pt x="2872" y="5051"/>
                    <a:pt x="1388" y="5051"/>
                  </a:cubicBezTo>
                  <a:cubicBezTo>
                    <a:pt x="874" y="5051"/>
                    <a:pt x="512" y="5065"/>
                    <a:pt x="466" y="5102"/>
                  </a:cubicBezTo>
                  <a:cubicBezTo>
                    <a:pt x="338" y="5198"/>
                    <a:pt x="1" y="9273"/>
                    <a:pt x="450" y="11921"/>
                  </a:cubicBezTo>
                  <a:cubicBezTo>
                    <a:pt x="918" y="14643"/>
                    <a:pt x="3262" y="16315"/>
                    <a:pt x="5686" y="16315"/>
                  </a:cubicBezTo>
                  <a:cubicBezTo>
                    <a:pt x="6918" y="16315"/>
                    <a:pt x="8172" y="15883"/>
                    <a:pt x="9210" y="14937"/>
                  </a:cubicBezTo>
                  <a:lnTo>
                    <a:pt x="16702" y="8134"/>
                  </a:lnTo>
                  <a:lnTo>
                    <a:pt x="16734" y="8166"/>
                  </a:lnTo>
                  <a:lnTo>
                    <a:pt x="17793" y="7284"/>
                  </a:lnTo>
                  <a:lnTo>
                    <a:pt x="18002" y="6947"/>
                  </a:lnTo>
                  <a:lnTo>
                    <a:pt x="18258" y="6722"/>
                  </a:lnTo>
                  <a:cubicBezTo>
                    <a:pt x="19301" y="5920"/>
                    <a:pt x="20521" y="4942"/>
                    <a:pt x="21098" y="4348"/>
                  </a:cubicBezTo>
                  <a:cubicBezTo>
                    <a:pt x="22205" y="3225"/>
                    <a:pt x="22109" y="3129"/>
                    <a:pt x="21948" y="3016"/>
                  </a:cubicBezTo>
                  <a:cubicBezTo>
                    <a:pt x="21922" y="2997"/>
                    <a:pt x="21891" y="2987"/>
                    <a:pt x="21856" y="2987"/>
                  </a:cubicBezTo>
                  <a:cubicBezTo>
                    <a:pt x="21420" y="2987"/>
                    <a:pt x="20336" y="4370"/>
                    <a:pt x="20077" y="4370"/>
                  </a:cubicBezTo>
                  <a:cubicBezTo>
                    <a:pt x="20033" y="4370"/>
                    <a:pt x="20012" y="4330"/>
                    <a:pt x="20023" y="4236"/>
                  </a:cubicBezTo>
                  <a:cubicBezTo>
                    <a:pt x="20087" y="3562"/>
                    <a:pt x="22301" y="1781"/>
                    <a:pt x="21868" y="1492"/>
                  </a:cubicBezTo>
                  <a:cubicBezTo>
                    <a:pt x="21824" y="1463"/>
                    <a:pt x="21775" y="1450"/>
                    <a:pt x="21720" y="1450"/>
                  </a:cubicBezTo>
                  <a:cubicBezTo>
                    <a:pt x="21051" y="1450"/>
                    <a:pt x="19642" y="3463"/>
                    <a:pt x="19494" y="3626"/>
                  </a:cubicBezTo>
                  <a:cubicBezTo>
                    <a:pt x="19454" y="3679"/>
                    <a:pt x="19405" y="3700"/>
                    <a:pt x="19357" y="3700"/>
                  </a:cubicBezTo>
                  <a:cubicBezTo>
                    <a:pt x="19231" y="3700"/>
                    <a:pt x="19116" y="3550"/>
                    <a:pt x="19221" y="3434"/>
                  </a:cubicBezTo>
                  <a:cubicBezTo>
                    <a:pt x="19430" y="3209"/>
                    <a:pt x="21595" y="706"/>
                    <a:pt x="21050" y="337"/>
                  </a:cubicBezTo>
                  <a:cubicBezTo>
                    <a:pt x="21004" y="306"/>
                    <a:pt x="20959" y="293"/>
                    <a:pt x="20913" y="293"/>
                  </a:cubicBezTo>
                  <a:cubicBezTo>
                    <a:pt x="20656" y="293"/>
                    <a:pt x="20424" y="722"/>
                    <a:pt x="20424" y="722"/>
                  </a:cubicBezTo>
                  <a:cubicBezTo>
                    <a:pt x="20424" y="722"/>
                    <a:pt x="18699" y="3027"/>
                    <a:pt x="18342" y="3027"/>
                  </a:cubicBezTo>
                  <a:cubicBezTo>
                    <a:pt x="18328" y="3027"/>
                    <a:pt x="18316" y="3024"/>
                    <a:pt x="18307" y="3016"/>
                  </a:cubicBezTo>
                  <a:cubicBezTo>
                    <a:pt x="18050" y="2824"/>
                    <a:pt x="19093" y="1332"/>
                    <a:pt x="19478" y="851"/>
                  </a:cubicBezTo>
                  <a:cubicBezTo>
                    <a:pt x="19863" y="369"/>
                    <a:pt x="19799" y="0"/>
                    <a:pt x="1944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3" name="Google Shape;1643;p36"/>
            <p:cNvSpPr/>
            <p:nvPr/>
          </p:nvSpPr>
          <p:spPr>
            <a:xfrm>
              <a:off x="1272434" y="1389245"/>
              <a:ext cx="195561" cy="204678"/>
            </a:xfrm>
            <a:custGeom>
              <a:rect b="b" l="l" r="r" t="t"/>
              <a:pathLst>
                <a:path extrusionOk="0" h="6129" w="5856">
                  <a:moveTo>
                    <a:pt x="2952" y="0"/>
                  </a:moveTo>
                  <a:cubicBezTo>
                    <a:pt x="2054" y="0"/>
                    <a:pt x="1348" y="738"/>
                    <a:pt x="1396" y="1636"/>
                  </a:cubicBezTo>
                  <a:cubicBezTo>
                    <a:pt x="1380" y="2294"/>
                    <a:pt x="1781" y="2904"/>
                    <a:pt x="2374" y="3177"/>
                  </a:cubicBezTo>
                  <a:cubicBezTo>
                    <a:pt x="0" y="3530"/>
                    <a:pt x="112" y="6113"/>
                    <a:pt x="112" y="6113"/>
                  </a:cubicBezTo>
                  <a:lnTo>
                    <a:pt x="5728" y="6129"/>
                  </a:lnTo>
                  <a:cubicBezTo>
                    <a:pt x="5728" y="6129"/>
                    <a:pt x="5856" y="3530"/>
                    <a:pt x="3498" y="3177"/>
                  </a:cubicBezTo>
                  <a:lnTo>
                    <a:pt x="3514" y="3177"/>
                  </a:lnTo>
                  <a:cubicBezTo>
                    <a:pt x="4107" y="2904"/>
                    <a:pt x="4492" y="2310"/>
                    <a:pt x="4492" y="1653"/>
                  </a:cubicBezTo>
                  <a:cubicBezTo>
                    <a:pt x="4540" y="754"/>
                    <a:pt x="3834" y="0"/>
                    <a:pt x="29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4" name="Google Shape;1644;p36"/>
            <p:cNvSpPr/>
            <p:nvPr/>
          </p:nvSpPr>
          <p:spPr>
            <a:xfrm>
              <a:off x="1243748" y="1375419"/>
              <a:ext cx="117651" cy="98716"/>
            </a:xfrm>
            <a:custGeom>
              <a:rect b="b" l="l" r="r" t="t"/>
              <a:pathLst>
                <a:path extrusionOk="0" h="2956" w="3523">
                  <a:moveTo>
                    <a:pt x="1760" y="1"/>
                  </a:moveTo>
                  <a:cubicBezTo>
                    <a:pt x="1183" y="1"/>
                    <a:pt x="606" y="322"/>
                    <a:pt x="362" y="976"/>
                  </a:cubicBezTo>
                  <a:cubicBezTo>
                    <a:pt x="169" y="1441"/>
                    <a:pt x="249" y="1986"/>
                    <a:pt x="554" y="2387"/>
                  </a:cubicBezTo>
                  <a:cubicBezTo>
                    <a:pt x="763" y="2660"/>
                    <a:pt x="1052" y="2853"/>
                    <a:pt x="1372" y="2917"/>
                  </a:cubicBezTo>
                  <a:cubicBezTo>
                    <a:pt x="1453" y="2949"/>
                    <a:pt x="1549" y="2949"/>
                    <a:pt x="1645" y="2949"/>
                  </a:cubicBezTo>
                  <a:lnTo>
                    <a:pt x="1725" y="2949"/>
                  </a:lnTo>
                  <a:cubicBezTo>
                    <a:pt x="1725" y="2933"/>
                    <a:pt x="1597" y="2933"/>
                    <a:pt x="1388" y="2869"/>
                  </a:cubicBezTo>
                  <a:cubicBezTo>
                    <a:pt x="1084" y="2772"/>
                    <a:pt x="827" y="2580"/>
                    <a:pt x="650" y="2323"/>
                  </a:cubicBezTo>
                  <a:cubicBezTo>
                    <a:pt x="1" y="1420"/>
                    <a:pt x="650" y="173"/>
                    <a:pt x="1748" y="173"/>
                  </a:cubicBezTo>
                  <a:cubicBezTo>
                    <a:pt x="1762" y="173"/>
                    <a:pt x="1776" y="173"/>
                    <a:pt x="1790" y="173"/>
                  </a:cubicBezTo>
                  <a:cubicBezTo>
                    <a:pt x="2897" y="189"/>
                    <a:pt x="3522" y="1473"/>
                    <a:pt x="2832" y="2371"/>
                  </a:cubicBezTo>
                  <a:cubicBezTo>
                    <a:pt x="2640" y="2612"/>
                    <a:pt x="2383" y="2788"/>
                    <a:pt x="2078" y="2869"/>
                  </a:cubicBezTo>
                  <a:cubicBezTo>
                    <a:pt x="1854" y="2933"/>
                    <a:pt x="1725" y="2933"/>
                    <a:pt x="1725" y="2949"/>
                  </a:cubicBezTo>
                  <a:lnTo>
                    <a:pt x="1822" y="2949"/>
                  </a:lnTo>
                  <a:cubicBezTo>
                    <a:pt x="1850" y="2954"/>
                    <a:pt x="1877" y="2956"/>
                    <a:pt x="1903" y="2956"/>
                  </a:cubicBezTo>
                  <a:cubicBezTo>
                    <a:pt x="1966" y="2956"/>
                    <a:pt x="2026" y="2944"/>
                    <a:pt x="2094" y="2933"/>
                  </a:cubicBezTo>
                  <a:cubicBezTo>
                    <a:pt x="2415" y="2869"/>
                    <a:pt x="2704" y="2692"/>
                    <a:pt x="2929" y="2436"/>
                  </a:cubicBezTo>
                  <a:cubicBezTo>
                    <a:pt x="3250" y="2034"/>
                    <a:pt x="3346" y="1505"/>
                    <a:pt x="3185" y="1024"/>
                  </a:cubicBezTo>
                  <a:cubicBezTo>
                    <a:pt x="2957" y="346"/>
                    <a:pt x="2358" y="1"/>
                    <a:pt x="17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5" name="Google Shape;1645;p36"/>
            <p:cNvSpPr/>
            <p:nvPr/>
          </p:nvSpPr>
          <p:spPr>
            <a:xfrm>
              <a:off x="1232761" y="1463615"/>
              <a:ext cx="41844" cy="53232"/>
            </a:xfrm>
            <a:custGeom>
              <a:rect b="b" l="l" r="r" t="t"/>
              <a:pathLst>
                <a:path extrusionOk="0" h="1594" w="1253">
                  <a:moveTo>
                    <a:pt x="1212" y="1"/>
                  </a:moveTo>
                  <a:cubicBezTo>
                    <a:pt x="1146" y="1"/>
                    <a:pt x="869" y="327"/>
                    <a:pt x="562" y="741"/>
                  </a:cubicBezTo>
                  <a:cubicBezTo>
                    <a:pt x="225" y="1190"/>
                    <a:pt x="1" y="1559"/>
                    <a:pt x="33" y="1591"/>
                  </a:cubicBezTo>
                  <a:cubicBezTo>
                    <a:pt x="34" y="1593"/>
                    <a:pt x="36" y="1593"/>
                    <a:pt x="39" y="1593"/>
                  </a:cubicBezTo>
                  <a:cubicBezTo>
                    <a:pt x="91" y="1593"/>
                    <a:pt x="369" y="1267"/>
                    <a:pt x="691" y="853"/>
                  </a:cubicBezTo>
                  <a:cubicBezTo>
                    <a:pt x="1012" y="404"/>
                    <a:pt x="1252" y="35"/>
                    <a:pt x="1220" y="3"/>
                  </a:cubicBezTo>
                  <a:cubicBezTo>
                    <a:pt x="1218" y="2"/>
                    <a:pt x="1215" y="1"/>
                    <a:pt x="12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6" name="Google Shape;1646;p36"/>
            <p:cNvSpPr/>
            <p:nvPr/>
          </p:nvSpPr>
          <p:spPr>
            <a:xfrm>
              <a:off x="1036131" y="1230084"/>
              <a:ext cx="588320" cy="515919"/>
            </a:xfrm>
            <a:custGeom>
              <a:rect b="b" l="l" r="r" t="t"/>
              <a:pathLst>
                <a:path extrusionOk="0" h="15449" w="17617">
                  <a:moveTo>
                    <a:pt x="8856" y="0"/>
                  </a:moveTo>
                  <a:cubicBezTo>
                    <a:pt x="7493" y="0"/>
                    <a:pt x="6112" y="363"/>
                    <a:pt x="4862" y="1124"/>
                  </a:cubicBezTo>
                  <a:cubicBezTo>
                    <a:pt x="1252" y="3322"/>
                    <a:pt x="97" y="8023"/>
                    <a:pt x="2263" y="11649"/>
                  </a:cubicBezTo>
                  <a:cubicBezTo>
                    <a:pt x="2712" y="12419"/>
                    <a:pt x="3274" y="13093"/>
                    <a:pt x="3964" y="13654"/>
                  </a:cubicBezTo>
                  <a:cubicBezTo>
                    <a:pt x="4605" y="14200"/>
                    <a:pt x="5343" y="14633"/>
                    <a:pt x="6113" y="14938"/>
                  </a:cubicBezTo>
                  <a:cubicBezTo>
                    <a:pt x="7012" y="15277"/>
                    <a:pt x="7961" y="15449"/>
                    <a:pt x="8913" y="15449"/>
                  </a:cubicBezTo>
                  <a:cubicBezTo>
                    <a:pt x="9490" y="15449"/>
                    <a:pt x="10068" y="15386"/>
                    <a:pt x="10638" y="15258"/>
                  </a:cubicBezTo>
                  <a:cubicBezTo>
                    <a:pt x="11905" y="14954"/>
                    <a:pt x="13076" y="14344"/>
                    <a:pt x="14055" y="13462"/>
                  </a:cubicBezTo>
                  <a:lnTo>
                    <a:pt x="17601" y="13462"/>
                  </a:lnTo>
                  <a:cubicBezTo>
                    <a:pt x="17617" y="13446"/>
                    <a:pt x="17617" y="13413"/>
                    <a:pt x="17601" y="13397"/>
                  </a:cubicBezTo>
                  <a:lnTo>
                    <a:pt x="16333" y="11536"/>
                  </a:lnTo>
                  <a:cubicBezTo>
                    <a:pt x="16189" y="11328"/>
                    <a:pt x="16076" y="11167"/>
                    <a:pt x="15996" y="11039"/>
                  </a:cubicBezTo>
                  <a:cubicBezTo>
                    <a:pt x="15916" y="10943"/>
                    <a:pt x="15868" y="10879"/>
                    <a:pt x="15868" y="10879"/>
                  </a:cubicBezTo>
                  <a:lnTo>
                    <a:pt x="15868" y="10879"/>
                  </a:lnTo>
                  <a:cubicBezTo>
                    <a:pt x="15868" y="10879"/>
                    <a:pt x="15900" y="10943"/>
                    <a:pt x="15964" y="11055"/>
                  </a:cubicBezTo>
                  <a:cubicBezTo>
                    <a:pt x="16044" y="11167"/>
                    <a:pt x="16157" y="11328"/>
                    <a:pt x="16285" y="11536"/>
                  </a:cubicBezTo>
                  <a:cubicBezTo>
                    <a:pt x="16582" y="11974"/>
                    <a:pt x="16985" y="12593"/>
                    <a:pt x="17509" y="13381"/>
                  </a:cubicBezTo>
                  <a:lnTo>
                    <a:pt x="17509" y="13381"/>
                  </a:lnTo>
                  <a:lnTo>
                    <a:pt x="15948" y="13365"/>
                  </a:lnTo>
                  <a:lnTo>
                    <a:pt x="14135" y="13365"/>
                  </a:lnTo>
                  <a:cubicBezTo>
                    <a:pt x="14104" y="13365"/>
                    <a:pt x="14065" y="13365"/>
                    <a:pt x="14029" y="13370"/>
                  </a:cubicBezTo>
                  <a:lnTo>
                    <a:pt x="14029" y="13370"/>
                  </a:lnTo>
                  <a:cubicBezTo>
                    <a:pt x="14026" y="13369"/>
                    <a:pt x="14024" y="13369"/>
                    <a:pt x="14021" y="13369"/>
                  </a:cubicBezTo>
                  <a:cubicBezTo>
                    <a:pt x="14007" y="13369"/>
                    <a:pt x="13991" y="13373"/>
                    <a:pt x="13975" y="13381"/>
                  </a:cubicBezTo>
                  <a:cubicBezTo>
                    <a:pt x="13012" y="14248"/>
                    <a:pt x="11857" y="14841"/>
                    <a:pt x="10606" y="15130"/>
                  </a:cubicBezTo>
                  <a:cubicBezTo>
                    <a:pt x="10059" y="15249"/>
                    <a:pt x="9503" y="15308"/>
                    <a:pt x="8949" y="15308"/>
                  </a:cubicBezTo>
                  <a:cubicBezTo>
                    <a:pt x="8006" y="15308"/>
                    <a:pt x="7067" y="15137"/>
                    <a:pt x="6178" y="14793"/>
                  </a:cubicBezTo>
                  <a:cubicBezTo>
                    <a:pt x="5408" y="14488"/>
                    <a:pt x="4686" y="14071"/>
                    <a:pt x="4060" y="13542"/>
                  </a:cubicBezTo>
                  <a:cubicBezTo>
                    <a:pt x="3402" y="12980"/>
                    <a:pt x="2841" y="12322"/>
                    <a:pt x="2391" y="11568"/>
                  </a:cubicBezTo>
                  <a:cubicBezTo>
                    <a:pt x="1" y="7477"/>
                    <a:pt x="1926" y="2215"/>
                    <a:pt x="6386" y="627"/>
                  </a:cubicBezTo>
                  <a:cubicBezTo>
                    <a:pt x="7230" y="327"/>
                    <a:pt x="8087" y="186"/>
                    <a:pt x="8925" y="186"/>
                  </a:cubicBezTo>
                  <a:cubicBezTo>
                    <a:pt x="12532" y="186"/>
                    <a:pt x="15812" y="2794"/>
                    <a:pt x="16397" y="6595"/>
                  </a:cubicBezTo>
                  <a:cubicBezTo>
                    <a:pt x="16413" y="6707"/>
                    <a:pt x="16429" y="6820"/>
                    <a:pt x="16445" y="6932"/>
                  </a:cubicBezTo>
                  <a:cubicBezTo>
                    <a:pt x="16461" y="7044"/>
                    <a:pt x="16461" y="7157"/>
                    <a:pt x="16478" y="7253"/>
                  </a:cubicBezTo>
                  <a:cubicBezTo>
                    <a:pt x="16478" y="7477"/>
                    <a:pt x="16510" y="7670"/>
                    <a:pt x="16494" y="7878"/>
                  </a:cubicBezTo>
                  <a:cubicBezTo>
                    <a:pt x="16494" y="8231"/>
                    <a:pt x="16461" y="8584"/>
                    <a:pt x="16413" y="8953"/>
                  </a:cubicBezTo>
                  <a:cubicBezTo>
                    <a:pt x="16333" y="9435"/>
                    <a:pt x="16221" y="9916"/>
                    <a:pt x="16044" y="10397"/>
                  </a:cubicBezTo>
                  <a:cubicBezTo>
                    <a:pt x="15996" y="10558"/>
                    <a:pt x="15948" y="10670"/>
                    <a:pt x="15916" y="10750"/>
                  </a:cubicBezTo>
                  <a:cubicBezTo>
                    <a:pt x="15900" y="10798"/>
                    <a:pt x="15884" y="10830"/>
                    <a:pt x="15868" y="10879"/>
                  </a:cubicBezTo>
                  <a:cubicBezTo>
                    <a:pt x="15900" y="10846"/>
                    <a:pt x="15916" y="10798"/>
                    <a:pt x="15932" y="10766"/>
                  </a:cubicBezTo>
                  <a:cubicBezTo>
                    <a:pt x="15964" y="10686"/>
                    <a:pt x="16028" y="10558"/>
                    <a:pt x="16076" y="10397"/>
                  </a:cubicBezTo>
                  <a:cubicBezTo>
                    <a:pt x="16269" y="9932"/>
                    <a:pt x="16397" y="9451"/>
                    <a:pt x="16478" y="8953"/>
                  </a:cubicBezTo>
                  <a:cubicBezTo>
                    <a:pt x="16542" y="8600"/>
                    <a:pt x="16574" y="8231"/>
                    <a:pt x="16574" y="7878"/>
                  </a:cubicBezTo>
                  <a:cubicBezTo>
                    <a:pt x="16590" y="7670"/>
                    <a:pt x="16558" y="7461"/>
                    <a:pt x="16558" y="7253"/>
                  </a:cubicBezTo>
                  <a:cubicBezTo>
                    <a:pt x="16542" y="7140"/>
                    <a:pt x="16558" y="7028"/>
                    <a:pt x="16542" y="6916"/>
                  </a:cubicBezTo>
                  <a:cubicBezTo>
                    <a:pt x="16526" y="6820"/>
                    <a:pt x="16510" y="6707"/>
                    <a:pt x="16494" y="6579"/>
                  </a:cubicBezTo>
                  <a:cubicBezTo>
                    <a:pt x="16333" y="5536"/>
                    <a:pt x="15964" y="4541"/>
                    <a:pt x="15403" y="3643"/>
                  </a:cubicBezTo>
                  <a:cubicBezTo>
                    <a:pt x="13945" y="1294"/>
                    <a:pt x="11431" y="0"/>
                    <a:pt x="88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47" name="Google Shape;1647;p36"/>
          <p:cNvSpPr txBox="1"/>
          <p:nvPr>
            <p:ph type="title"/>
          </p:nvPr>
        </p:nvSpPr>
        <p:spPr>
          <a:xfrm>
            <a:off x="2474100" y="213975"/>
            <a:ext cx="7704000" cy="32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 THE PROJECT</a:t>
            </a:r>
            <a:endParaRPr/>
          </a:p>
        </p:txBody>
      </p:sp>
      <p:pic>
        <p:nvPicPr>
          <p:cNvPr id="1648" name="Google Shape;164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1200" y="1560353"/>
            <a:ext cx="5733900" cy="3039650"/>
          </a:xfrm>
          <a:prstGeom prst="rect">
            <a:avLst/>
          </a:prstGeom>
          <a:noFill/>
          <a:ln>
            <a:noFill/>
          </a:ln>
        </p:spPr>
      </p:pic>
      <p:sp>
        <p:nvSpPr>
          <p:cNvPr id="1649" name="Google Shape;1649;p36"/>
          <p:cNvSpPr txBox="1"/>
          <p:nvPr/>
        </p:nvSpPr>
        <p:spPr>
          <a:xfrm>
            <a:off x="3609375" y="714000"/>
            <a:ext cx="4241100" cy="6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rPr>
              <a:t>A sample of training data.</a:t>
            </a:r>
            <a:endParaRPr sz="1200">
              <a:solidFill>
                <a:schemeClr val="dk2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indent="0" lvl="0" marL="0" rtl="0" algn="r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 sz="1200">
                <a:solidFill>
                  <a:srgbClr val="FF0000"/>
                </a:solidFill>
                <a:latin typeface="Josefin Sans"/>
                <a:ea typeface="Josefin Sans"/>
                <a:cs typeface="Josefin Sans"/>
                <a:sym typeface="Josefin Sans"/>
              </a:rPr>
              <a:t>Red bbox: impacted helmet</a:t>
            </a:r>
            <a:endParaRPr b="1" sz="1200">
              <a:solidFill>
                <a:srgbClr val="FF0000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3" name="Shape 1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4" name="Google Shape;1654;p37"/>
          <p:cNvSpPr txBox="1"/>
          <p:nvPr>
            <p:ph type="title"/>
          </p:nvPr>
        </p:nvSpPr>
        <p:spPr>
          <a:xfrm>
            <a:off x="720000" y="540000"/>
            <a:ext cx="7704000" cy="32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MAJOR REQUIREMENTS</a:t>
            </a:r>
            <a:endParaRPr/>
          </a:p>
        </p:txBody>
      </p:sp>
      <p:sp>
        <p:nvSpPr>
          <p:cNvPr id="1655" name="Google Shape;1655;p37"/>
          <p:cNvSpPr txBox="1"/>
          <p:nvPr/>
        </p:nvSpPr>
        <p:spPr>
          <a:xfrm>
            <a:off x="1101000" y="1095600"/>
            <a:ext cx="22923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rPr>
              <a:t>Input data</a:t>
            </a:r>
            <a:endParaRPr sz="1600">
              <a:solidFill>
                <a:schemeClr val="dk1"/>
              </a:solidFill>
              <a:latin typeface="Lilita One"/>
              <a:ea typeface="Lilita One"/>
              <a:cs typeface="Lilita One"/>
              <a:sym typeface="Lilita One"/>
            </a:endParaRPr>
          </a:p>
        </p:txBody>
      </p:sp>
      <p:sp>
        <p:nvSpPr>
          <p:cNvPr id="1656" name="Google Shape;1656;p37"/>
          <p:cNvSpPr txBox="1"/>
          <p:nvPr>
            <p:ph idx="4294967295" type="subTitle"/>
          </p:nvPr>
        </p:nvSpPr>
        <p:spPr>
          <a:xfrm>
            <a:off x="1589400" y="1534825"/>
            <a:ext cx="5853600" cy="64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Video frames of gameplays from </a:t>
            </a:r>
            <a:r>
              <a:rPr b="1" lang="en" sz="1500"/>
              <a:t>two</a:t>
            </a:r>
            <a:r>
              <a:rPr lang="en" sz="1500"/>
              <a:t> different views.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Sensor data on players.</a:t>
            </a:r>
            <a:endParaRPr sz="1500"/>
          </a:p>
        </p:txBody>
      </p:sp>
      <p:sp>
        <p:nvSpPr>
          <p:cNvPr id="1657" name="Google Shape;1657;p37"/>
          <p:cNvSpPr txBox="1"/>
          <p:nvPr/>
        </p:nvSpPr>
        <p:spPr>
          <a:xfrm>
            <a:off x="1101000" y="2086200"/>
            <a:ext cx="22923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rPr>
              <a:t>Output </a:t>
            </a:r>
            <a:r>
              <a:rPr lang="en" sz="16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rPr>
              <a:t>data</a:t>
            </a:r>
            <a:endParaRPr sz="1600">
              <a:solidFill>
                <a:schemeClr val="dk1"/>
              </a:solidFill>
              <a:latin typeface="Lilita One"/>
              <a:ea typeface="Lilita One"/>
              <a:cs typeface="Lilita One"/>
              <a:sym typeface="Lilita One"/>
            </a:endParaRPr>
          </a:p>
        </p:txBody>
      </p:sp>
      <p:sp>
        <p:nvSpPr>
          <p:cNvPr id="1658" name="Google Shape;1658;p37"/>
          <p:cNvSpPr txBox="1"/>
          <p:nvPr>
            <p:ph idx="4294967295" type="subTitle"/>
          </p:nvPr>
        </p:nvSpPr>
        <p:spPr>
          <a:xfrm>
            <a:off x="1589400" y="2525425"/>
            <a:ext cx="5853600" cy="36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A b</a:t>
            </a:r>
            <a:r>
              <a:rPr lang="en" sz="1500"/>
              <a:t>ounding box of an impacted helmet in a frame.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For a given ground truth impact, a prediction within +/- 4 frames (9 frames total) within the same play can be accepted as valid </a:t>
            </a:r>
            <a:endParaRPr sz="1500"/>
          </a:p>
        </p:txBody>
      </p:sp>
      <p:sp>
        <p:nvSpPr>
          <p:cNvPr id="1659" name="Google Shape;1659;p37"/>
          <p:cNvSpPr txBox="1"/>
          <p:nvPr/>
        </p:nvSpPr>
        <p:spPr>
          <a:xfrm>
            <a:off x="1101000" y="3686400"/>
            <a:ext cx="22923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rPr>
              <a:t>Project type</a:t>
            </a:r>
            <a:endParaRPr sz="1600">
              <a:solidFill>
                <a:schemeClr val="dk1"/>
              </a:solidFill>
              <a:latin typeface="Lilita One"/>
              <a:ea typeface="Lilita One"/>
              <a:cs typeface="Lilita One"/>
              <a:sym typeface="Lilita One"/>
            </a:endParaRPr>
          </a:p>
        </p:txBody>
      </p:sp>
      <p:sp>
        <p:nvSpPr>
          <p:cNvPr id="1660" name="Google Shape;1660;p37"/>
          <p:cNvSpPr txBox="1"/>
          <p:nvPr>
            <p:ph idx="4294967295" type="subTitle"/>
          </p:nvPr>
        </p:nvSpPr>
        <p:spPr>
          <a:xfrm>
            <a:off x="1589400" y="4125625"/>
            <a:ext cx="5853600" cy="36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Computer vision: Object detection</a:t>
            </a:r>
            <a:endParaRPr sz="15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4" name="Shape 1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5" name="Google Shape;1665;p38"/>
          <p:cNvSpPr txBox="1"/>
          <p:nvPr>
            <p:ph idx="3" type="title"/>
          </p:nvPr>
        </p:nvSpPr>
        <p:spPr>
          <a:xfrm>
            <a:off x="720000" y="540000"/>
            <a:ext cx="7704000" cy="32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MAJOR REQUIREMENTS</a:t>
            </a:r>
            <a:endParaRPr/>
          </a:p>
        </p:txBody>
      </p:sp>
      <p:grpSp>
        <p:nvGrpSpPr>
          <p:cNvPr id="1666" name="Google Shape;1666;p38"/>
          <p:cNvGrpSpPr/>
          <p:nvPr/>
        </p:nvGrpSpPr>
        <p:grpSpPr>
          <a:xfrm>
            <a:off x="1814857" y="3659133"/>
            <a:ext cx="431105" cy="598726"/>
            <a:chOff x="1880824" y="3649932"/>
            <a:chExt cx="431105" cy="598726"/>
          </a:xfrm>
        </p:grpSpPr>
        <p:sp>
          <p:nvSpPr>
            <p:cNvPr id="1667" name="Google Shape;1667;p38"/>
            <p:cNvSpPr/>
            <p:nvPr/>
          </p:nvSpPr>
          <p:spPr>
            <a:xfrm>
              <a:off x="1880824" y="3649932"/>
              <a:ext cx="431105" cy="546260"/>
            </a:xfrm>
            <a:custGeom>
              <a:rect b="b" l="l" r="r" t="t"/>
              <a:pathLst>
                <a:path extrusionOk="0" h="17044" w="13451">
                  <a:moveTo>
                    <a:pt x="1" y="1"/>
                  </a:moveTo>
                  <a:lnTo>
                    <a:pt x="1" y="17043"/>
                  </a:lnTo>
                  <a:lnTo>
                    <a:pt x="12465" y="17043"/>
                  </a:lnTo>
                  <a:cubicBezTo>
                    <a:pt x="13016" y="17043"/>
                    <a:pt x="13451" y="16609"/>
                    <a:pt x="13451" y="16057"/>
                  </a:cubicBezTo>
                  <a:lnTo>
                    <a:pt x="13451" y="986"/>
                  </a:lnTo>
                  <a:cubicBezTo>
                    <a:pt x="13451" y="435"/>
                    <a:pt x="13016" y="1"/>
                    <a:pt x="124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8" name="Google Shape;1668;p38"/>
            <p:cNvSpPr/>
            <p:nvPr/>
          </p:nvSpPr>
          <p:spPr>
            <a:xfrm>
              <a:off x="2196229" y="3649932"/>
              <a:ext cx="52530" cy="546260"/>
            </a:xfrm>
            <a:custGeom>
              <a:rect b="b" l="l" r="r" t="t"/>
              <a:pathLst>
                <a:path extrusionOk="0" h="17044" w="1639">
                  <a:moveTo>
                    <a:pt x="1" y="1"/>
                  </a:moveTo>
                  <a:lnTo>
                    <a:pt x="1" y="17043"/>
                  </a:lnTo>
                  <a:lnTo>
                    <a:pt x="1638" y="17043"/>
                  </a:lnTo>
                  <a:lnTo>
                    <a:pt x="163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9" name="Google Shape;1669;p38"/>
            <p:cNvSpPr/>
            <p:nvPr/>
          </p:nvSpPr>
          <p:spPr>
            <a:xfrm>
              <a:off x="1880824" y="3828803"/>
              <a:ext cx="315436" cy="189063"/>
            </a:xfrm>
            <a:custGeom>
              <a:rect b="b" l="l" r="r" t="t"/>
              <a:pathLst>
                <a:path extrusionOk="0" h="5899" w="9842">
                  <a:moveTo>
                    <a:pt x="1" y="0"/>
                  </a:moveTo>
                  <a:lnTo>
                    <a:pt x="1" y="5898"/>
                  </a:lnTo>
                  <a:lnTo>
                    <a:pt x="9842" y="5898"/>
                  </a:lnTo>
                  <a:lnTo>
                    <a:pt x="984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0" name="Google Shape;1670;p38"/>
            <p:cNvSpPr/>
            <p:nvPr/>
          </p:nvSpPr>
          <p:spPr>
            <a:xfrm>
              <a:off x="2248726" y="3828803"/>
              <a:ext cx="63203" cy="189063"/>
            </a:xfrm>
            <a:custGeom>
              <a:rect b="b" l="l" r="r" t="t"/>
              <a:pathLst>
                <a:path extrusionOk="0" h="5899" w="1972">
                  <a:moveTo>
                    <a:pt x="0" y="0"/>
                  </a:moveTo>
                  <a:lnTo>
                    <a:pt x="0" y="5898"/>
                  </a:lnTo>
                  <a:lnTo>
                    <a:pt x="1972" y="5898"/>
                  </a:lnTo>
                  <a:lnTo>
                    <a:pt x="197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1" name="Google Shape;1671;p38"/>
            <p:cNvSpPr/>
            <p:nvPr/>
          </p:nvSpPr>
          <p:spPr>
            <a:xfrm>
              <a:off x="1923130" y="4196160"/>
              <a:ext cx="63235" cy="52498"/>
            </a:xfrm>
            <a:custGeom>
              <a:rect b="b" l="l" r="r" t="t"/>
              <a:pathLst>
                <a:path extrusionOk="0" h="1638" w="1973">
                  <a:moveTo>
                    <a:pt x="0" y="0"/>
                  </a:moveTo>
                  <a:lnTo>
                    <a:pt x="0" y="1638"/>
                  </a:lnTo>
                  <a:lnTo>
                    <a:pt x="986" y="986"/>
                  </a:lnTo>
                  <a:lnTo>
                    <a:pt x="1972" y="1638"/>
                  </a:lnTo>
                  <a:lnTo>
                    <a:pt x="197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72" name="Google Shape;1672;p38"/>
          <p:cNvGrpSpPr/>
          <p:nvPr/>
        </p:nvGrpSpPr>
        <p:grpSpPr>
          <a:xfrm>
            <a:off x="1781675" y="1584779"/>
            <a:ext cx="497450" cy="620559"/>
            <a:chOff x="1881369" y="1406144"/>
            <a:chExt cx="515172" cy="642667"/>
          </a:xfrm>
        </p:grpSpPr>
        <p:sp>
          <p:nvSpPr>
            <p:cNvPr id="1673" name="Google Shape;1673;p38"/>
            <p:cNvSpPr/>
            <p:nvPr/>
          </p:nvSpPr>
          <p:spPr>
            <a:xfrm>
              <a:off x="1935438" y="1460789"/>
              <a:ext cx="413990" cy="544626"/>
            </a:xfrm>
            <a:custGeom>
              <a:rect b="b" l="l" r="r" t="t"/>
              <a:pathLst>
                <a:path extrusionOk="0" h="16993" w="12917">
                  <a:moveTo>
                    <a:pt x="1" y="0"/>
                  </a:moveTo>
                  <a:lnTo>
                    <a:pt x="1" y="16993"/>
                  </a:lnTo>
                  <a:lnTo>
                    <a:pt x="12917" y="16993"/>
                  </a:lnTo>
                  <a:lnTo>
                    <a:pt x="12917" y="5096"/>
                  </a:lnTo>
                  <a:lnTo>
                    <a:pt x="782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4" name="Google Shape;1674;p38"/>
            <p:cNvSpPr/>
            <p:nvPr/>
          </p:nvSpPr>
          <p:spPr>
            <a:xfrm>
              <a:off x="2040401" y="1696389"/>
              <a:ext cx="235664" cy="235664"/>
            </a:xfrm>
            <a:custGeom>
              <a:rect b="b" l="l" r="r" t="t"/>
              <a:pathLst>
                <a:path extrusionOk="0" h="7353" w="7353">
                  <a:moveTo>
                    <a:pt x="3677" y="1"/>
                  </a:moveTo>
                  <a:cubicBezTo>
                    <a:pt x="1655" y="1"/>
                    <a:pt x="1" y="1638"/>
                    <a:pt x="1" y="3677"/>
                  </a:cubicBezTo>
                  <a:cubicBezTo>
                    <a:pt x="1" y="5698"/>
                    <a:pt x="1655" y="7353"/>
                    <a:pt x="3677" y="7353"/>
                  </a:cubicBezTo>
                  <a:cubicBezTo>
                    <a:pt x="5715" y="7353"/>
                    <a:pt x="7352" y="5698"/>
                    <a:pt x="7352" y="3677"/>
                  </a:cubicBezTo>
                  <a:cubicBezTo>
                    <a:pt x="7352" y="1638"/>
                    <a:pt x="5715" y="1"/>
                    <a:pt x="36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5" name="Google Shape;1675;p38"/>
            <p:cNvSpPr/>
            <p:nvPr/>
          </p:nvSpPr>
          <p:spPr>
            <a:xfrm>
              <a:off x="1986333" y="1684979"/>
              <a:ext cx="300982" cy="257778"/>
            </a:xfrm>
            <a:custGeom>
              <a:rect b="b" l="l" r="r" t="t"/>
              <a:pathLst>
                <a:path extrusionOk="0" h="8043" w="9391">
                  <a:moveTo>
                    <a:pt x="5364" y="691"/>
                  </a:moveTo>
                  <a:cubicBezTo>
                    <a:pt x="7218" y="691"/>
                    <a:pt x="8705" y="2178"/>
                    <a:pt x="8705" y="4033"/>
                  </a:cubicBezTo>
                  <a:cubicBezTo>
                    <a:pt x="8705" y="6044"/>
                    <a:pt x="7062" y="7375"/>
                    <a:pt x="5347" y="7375"/>
                  </a:cubicBezTo>
                  <a:cubicBezTo>
                    <a:pt x="4527" y="7375"/>
                    <a:pt x="3689" y="7070"/>
                    <a:pt x="3008" y="6389"/>
                  </a:cubicBezTo>
                  <a:cubicBezTo>
                    <a:pt x="902" y="4283"/>
                    <a:pt x="2389" y="691"/>
                    <a:pt x="5364" y="691"/>
                  </a:cubicBezTo>
                  <a:close/>
                  <a:moveTo>
                    <a:pt x="5347" y="1"/>
                  </a:moveTo>
                  <a:cubicBezTo>
                    <a:pt x="4357" y="1"/>
                    <a:pt x="3346" y="369"/>
                    <a:pt x="2523" y="1192"/>
                  </a:cubicBezTo>
                  <a:cubicBezTo>
                    <a:pt x="0" y="3715"/>
                    <a:pt x="1788" y="8043"/>
                    <a:pt x="5364" y="8043"/>
                  </a:cubicBezTo>
                  <a:cubicBezTo>
                    <a:pt x="7586" y="8043"/>
                    <a:pt x="9390" y="6255"/>
                    <a:pt x="9390" y="4033"/>
                  </a:cubicBezTo>
                  <a:cubicBezTo>
                    <a:pt x="9390" y="1605"/>
                    <a:pt x="7413" y="1"/>
                    <a:pt x="53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6" name="Google Shape;1676;p38"/>
            <p:cNvSpPr/>
            <p:nvPr/>
          </p:nvSpPr>
          <p:spPr>
            <a:xfrm>
              <a:off x="2227926" y="1888176"/>
              <a:ext cx="168615" cy="160635"/>
            </a:xfrm>
            <a:custGeom>
              <a:rect b="b" l="l" r="r" t="t"/>
              <a:pathLst>
                <a:path extrusionOk="0" h="5012" w="5261">
                  <a:moveTo>
                    <a:pt x="484" y="0"/>
                  </a:moveTo>
                  <a:cubicBezTo>
                    <a:pt x="224" y="0"/>
                    <a:pt x="0" y="326"/>
                    <a:pt x="232" y="583"/>
                  </a:cubicBezTo>
                  <a:lnTo>
                    <a:pt x="4576" y="4911"/>
                  </a:lnTo>
                  <a:cubicBezTo>
                    <a:pt x="4643" y="4978"/>
                    <a:pt x="4726" y="5011"/>
                    <a:pt x="4810" y="5011"/>
                  </a:cubicBezTo>
                  <a:cubicBezTo>
                    <a:pt x="5110" y="5011"/>
                    <a:pt x="5261" y="4644"/>
                    <a:pt x="5060" y="4426"/>
                  </a:cubicBezTo>
                  <a:lnTo>
                    <a:pt x="716" y="99"/>
                  </a:lnTo>
                  <a:cubicBezTo>
                    <a:pt x="643" y="29"/>
                    <a:pt x="562" y="0"/>
                    <a:pt x="4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7" name="Google Shape;1677;p38"/>
            <p:cNvSpPr/>
            <p:nvPr/>
          </p:nvSpPr>
          <p:spPr>
            <a:xfrm>
              <a:off x="2080560" y="1765488"/>
              <a:ext cx="94291" cy="21986"/>
            </a:xfrm>
            <a:custGeom>
              <a:rect b="b" l="l" r="r" t="t"/>
              <a:pathLst>
                <a:path extrusionOk="0" h="686" w="2942">
                  <a:moveTo>
                    <a:pt x="452" y="0"/>
                  </a:moveTo>
                  <a:cubicBezTo>
                    <a:pt x="1" y="0"/>
                    <a:pt x="1" y="685"/>
                    <a:pt x="452" y="685"/>
                  </a:cubicBezTo>
                  <a:lnTo>
                    <a:pt x="2490" y="685"/>
                  </a:lnTo>
                  <a:cubicBezTo>
                    <a:pt x="2942" y="685"/>
                    <a:pt x="2942" y="0"/>
                    <a:pt x="24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8" name="Google Shape;1678;p38"/>
            <p:cNvSpPr/>
            <p:nvPr/>
          </p:nvSpPr>
          <p:spPr>
            <a:xfrm>
              <a:off x="2080560" y="1830806"/>
              <a:ext cx="159609" cy="21986"/>
            </a:xfrm>
            <a:custGeom>
              <a:rect b="b" l="l" r="r" t="t"/>
              <a:pathLst>
                <a:path extrusionOk="0" h="686" w="4980">
                  <a:moveTo>
                    <a:pt x="452" y="1"/>
                  </a:moveTo>
                  <a:cubicBezTo>
                    <a:pt x="1" y="1"/>
                    <a:pt x="1" y="686"/>
                    <a:pt x="452" y="686"/>
                  </a:cubicBezTo>
                  <a:lnTo>
                    <a:pt x="4529" y="686"/>
                  </a:lnTo>
                  <a:cubicBezTo>
                    <a:pt x="4980" y="686"/>
                    <a:pt x="4980" y="1"/>
                    <a:pt x="452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9" name="Google Shape;1679;p38"/>
            <p:cNvSpPr/>
            <p:nvPr/>
          </p:nvSpPr>
          <p:spPr>
            <a:xfrm>
              <a:off x="1881369" y="1406144"/>
              <a:ext cx="413445" cy="544658"/>
            </a:xfrm>
            <a:custGeom>
              <a:rect b="b" l="l" r="r" t="t"/>
              <a:pathLst>
                <a:path extrusionOk="0" h="16994" w="12900">
                  <a:moveTo>
                    <a:pt x="0" y="1"/>
                  </a:moveTo>
                  <a:lnTo>
                    <a:pt x="0" y="16993"/>
                  </a:lnTo>
                  <a:lnTo>
                    <a:pt x="1688" y="16993"/>
                  </a:lnTo>
                  <a:lnTo>
                    <a:pt x="1688" y="1705"/>
                  </a:lnTo>
                  <a:lnTo>
                    <a:pt x="9507" y="1705"/>
                  </a:lnTo>
                  <a:lnTo>
                    <a:pt x="12899" y="5097"/>
                  </a:lnTo>
                  <a:lnTo>
                    <a:pt x="1289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0" name="Google Shape;1680;p38"/>
            <p:cNvSpPr/>
            <p:nvPr/>
          </p:nvSpPr>
          <p:spPr>
            <a:xfrm>
              <a:off x="2186069" y="1462359"/>
              <a:ext cx="161756" cy="161788"/>
            </a:xfrm>
            <a:custGeom>
              <a:rect b="b" l="l" r="r" t="t"/>
              <a:pathLst>
                <a:path extrusionOk="0" h="5048" w="5047">
                  <a:moveTo>
                    <a:pt x="41" y="1"/>
                  </a:moveTo>
                  <a:cubicBezTo>
                    <a:pt x="21" y="1"/>
                    <a:pt x="0" y="19"/>
                    <a:pt x="0" y="51"/>
                  </a:cubicBezTo>
                  <a:lnTo>
                    <a:pt x="0" y="5047"/>
                  </a:lnTo>
                  <a:lnTo>
                    <a:pt x="4996" y="5047"/>
                  </a:lnTo>
                  <a:cubicBezTo>
                    <a:pt x="5030" y="5047"/>
                    <a:pt x="5046" y="4997"/>
                    <a:pt x="5030" y="4980"/>
                  </a:cubicBezTo>
                  <a:lnTo>
                    <a:pt x="67" y="18"/>
                  </a:lnTo>
                  <a:cubicBezTo>
                    <a:pt x="61" y="6"/>
                    <a:pt x="51" y="1"/>
                    <a:pt x="4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81" name="Google Shape;1681;p38"/>
          <p:cNvSpPr txBox="1"/>
          <p:nvPr>
            <p:ph idx="1" type="subTitle"/>
          </p:nvPr>
        </p:nvSpPr>
        <p:spPr>
          <a:xfrm>
            <a:off x="2481875" y="1533123"/>
            <a:ext cx="2093400" cy="27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 localization</a:t>
            </a:r>
            <a:endParaRPr/>
          </a:p>
        </p:txBody>
      </p:sp>
      <p:sp>
        <p:nvSpPr>
          <p:cNvPr id="1682" name="Google Shape;1682;p38"/>
          <p:cNvSpPr txBox="1"/>
          <p:nvPr>
            <p:ph idx="2" type="subTitle"/>
          </p:nvPr>
        </p:nvSpPr>
        <p:spPr>
          <a:xfrm>
            <a:off x="2481875" y="1804711"/>
            <a:ext cx="2093400" cy="45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Successfully detect the bounding box of the helmet</a:t>
            </a:r>
            <a:endParaRPr/>
          </a:p>
        </p:txBody>
      </p:sp>
      <p:sp>
        <p:nvSpPr>
          <p:cNvPr id="1683" name="Google Shape;1683;p38"/>
          <p:cNvSpPr txBox="1"/>
          <p:nvPr>
            <p:ph type="title"/>
          </p:nvPr>
        </p:nvSpPr>
        <p:spPr>
          <a:xfrm>
            <a:off x="720000" y="1706550"/>
            <a:ext cx="758700" cy="45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</a:t>
            </a:r>
            <a:r>
              <a:rPr lang="en"/>
              <a:t>1</a:t>
            </a:r>
            <a:endParaRPr/>
          </a:p>
        </p:txBody>
      </p:sp>
      <p:sp>
        <p:nvSpPr>
          <p:cNvPr id="1684" name="Google Shape;1684;p38"/>
          <p:cNvSpPr txBox="1"/>
          <p:nvPr>
            <p:ph idx="4" type="subTitle"/>
          </p:nvPr>
        </p:nvSpPr>
        <p:spPr>
          <a:xfrm>
            <a:off x="2478625" y="2563930"/>
            <a:ext cx="2093400" cy="27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 detection</a:t>
            </a:r>
            <a:endParaRPr/>
          </a:p>
        </p:txBody>
      </p:sp>
      <p:sp>
        <p:nvSpPr>
          <p:cNvPr id="1685" name="Google Shape;1685;p38"/>
          <p:cNvSpPr txBox="1"/>
          <p:nvPr>
            <p:ph idx="5" type="subTitle"/>
          </p:nvPr>
        </p:nvSpPr>
        <p:spPr>
          <a:xfrm>
            <a:off x="2478625" y="2838025"/>
            <a:ext cx="2382600" cy="45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Successfully differentiate which helmet, ie bbox, is impacted</a:t>
            </a:r>
            <a:endParaRPr/>
          </a:p>
        </p:txBody>
      </p:sp>
      <p:sp>
        <p:nvSpPr>
          <p:cNvPr id="1686" name="Google Shape;1686;p38"/>
          <p:cNvSpPr txBox="1"/>
          <p:nvPr>
            <p:ph idx="6" type="title"/>
          </p:nvPr>
        </p:nvSpPr>
        <p:spPr>
          <a:xfrm>
            <a:off x="720000" y="2729475"/>
            <a:ext cx="758700" cy="50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</a:t>
            </a:r>
            <a:r>
              <a:rPr lang="en"/>
              <a:t>2</a:t>
            </a:r>
            <a:endParaRPr/>
          </a:p>
        </p:txBody>
      </p:sp>
      <p:sp>
        <p:nvSpPr>
          <p:cNvPr id="1687" name="Google Shape;1687;p38"/>
          <p:cNvSpPr txBox="1"/>
          <p:nvPr>
            <p:ph idx="7" type="subTitle"/>
          </p:nvPr>
        </p:nvSpPr>
        <p:spPr>
          <a:xfrm>
            <a:off x="2478625" y="3584797"/>
            <a:ext cx="2093400" cy="27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Competition metrics</a:t>
            </a:r>
            <a:endParaRPr/>
          </a:p>
        </p:txBody>
      </p:sp>
      <p:sp>
        <p:nvSpPr>
          <p:cNvPr id="1688" name="Google Shape;1688;p38"/>
          <p:cNvSpPr txBox="1"/>
          <p:nvPr>
            <p:ph idx="8" type="subTitle"/>
          </p:nvPr>
        </p:nvSpPr>
        <p:spPr>
          <a:xfrm>
            <a:off x="2478625" y="3861398"/>
            <a:ext cx="2093400" cy="45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F1 Score on IoU threshold = 0.35. +/- 4 frames accepted.</a:t>
            </a:r>
            <a:endParaRPr/>
          </a:p>
        </p:txBody>
      </p:sp>
      <p:sp>
        <p:nvSpPr>
          <p:cNvPr id="1689" name="Google Shape;1689;p38"/>
          <p:cNvSpPr txBox="1"/>
          <p:nvPr>
            <p:ph idx="9" type="title"/>
          </p:nvPr>
        </p:nvSpPr>
        <p:spPr>
          <a:xfrm>
            <a:off x="720000" y="3752700"/>
            <a:ext cx="758700" cy="50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</a:t>
            </a:r>
            <a:r>
              <a:rPr lang="en"/>
              <a:t>3</a:t>
            </a:r>
            <a:endParaRPr/>
          </a:p>
        </p:txBody>
      </p:sp>
      <p:grpSp>
        <p:nvGrpSpPr>
          <p:cNvPr id="1690" name="Google Shape;1690;p38"/>
          <p:cNvGrpSpPr/>
          <p:nvPr/>
        </p:nvGrpSpPr>
        <p:grpSpPr>
          <a:xfrm>
            <a:off x="1781678" y="2627059"/>
            <a:ext cx="497448" cy="606226"/>
            <a:chOff x="1847621" y="2498055"/>
            <a:chExt cx="497448" cy="606226"/>
          </a:xfrm>
        </p:grpSpPr>
        <p:sp>
          <p:nvSpPr>
            <p:cNvPr id="1691" name="Google Shape;1691;p38"/>
            <p:cNvSpPr/>
            <p:nvPr/>
          </p:nvSpPr>
          <p:spPr>
            <a:xfrm>
              <a:off x="2043094" y="2498055"/>
              <a:ext cx="92144" cy="51440"/>
            </a:xfrm>
            <a:custGeom>
              <a:rect b="b" l="l" r="r" t="t"/>
              <a:pathLst>
                <a:path extrusionOk="0" h="1605" w="2875">
                  <a:moveTo>
                    <a:pt x="0" y="1"/>
                  </a:moveTo>
                  <a:lnTo>
                    <a:pt x="0" y="1605"/>
                  </a:lnTo>
                  <a:lnTo>
                    <a:pt x="2874" y="1605"/>
                  </a:lnTo>
                  <a:lnTo>
                    <a:pt x="28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2" name="Google Shape;1692;p38"/>
            <p:cNvSpPr/>
            <p:nvPr/>
          </p:nvSpPr>
          <p:spPr>
            <a:xfrm>
              <a:off x="1847621" y="2518407"/>
              <a:ext cx="483058" cy="575714"/>
            </a:xfrm>
            <a:custGeom>
              <a:rect b="b" l="l" r="r" t="t"/>
              <a:pathLst>
                <a:path extrusionOk="0" h="17963" w="15072">
                  <a:moveTo>
                    <a:pt x="1" y="0"/>
                  </a:moveTo>
                  <a:lnTo>
                    <a:pt x="1" y="17962"/>
                  </a:lnTo>
                  <a:lnTo>
                    <a:pt x="15072" y="17962"/>
                  </a:lnTo>
                  <a:lnTo>
                    <a:pt x="15072" y="0"/>
                  </a:lnTo>
                  <a:lnTo>
                    <a:pt x="8973" y="0"/>
                  </a:lnTo>
                  <a:lnTo>
                    <a:pt x="8973" y="970"/>
                  </a:lnTo>
                  <a:lnTo>
                    <a:pt x="6099" y="970"/>
                  </a:lnTo>
                  <a:lnTo>
                    <a:pt x="609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3" name="Google Shape;1693;p38"/>
            <p:cNvSpPr/>
            <p:nvPr/>
          </p:nvSpPr>
          <p:spPr>
            <a:xfrm>
              <a:off x="1878677" y="2549463"/>
              <a:ext cx="420945" cy="513601"/>
            </a:xfrm>
            <a:custGeom>
              <a:rect b="b" l="l" r="r" t="t"/>
              <a:pathLst>
                <a:path extrusionOk="0" h="16025" w="13134">
                  <a:moveTo>
                    <a:pt x="1" y="1"/>
                  </a:moveTo>
                  <a:lnTo>
                    <a:pt x="1" y="16024"/>
                  </a:lnTo>
                  <a:lnTo>
                    <a:pt x="13134" y="16024"/>
                  </a:lnTo>
                  <a:lnTo>
                    <a:pt x="13134" y="1"/>
                  </a:lnTo>
                  <a:lnTo>
                    <a:pt x="10243" y="1"/>
                  </a:lnTo>
                  <a:lnTo>
                    <a:pt x="10243" y="953"/>
                  </a:lnTo>
                  <a:lnTo>
                    <a:pt x="2875" y="953"/>
                  </a:lnTo>
                  <a:lnTo>
                    <a:pt x="2875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4" name="Google Shape;1694;p38"/>
            <p:cNvSpPr/>
            <p:nvPr/>
          </p:nvSpPr>
          <p:spPr>
            <a:xfrm>
              <a:off x="1936527" y="2652280"/>
              <a:ext cx="119963" cy="20384"/>
            </a:xfrm>
            <a:custGeom>
              <a:rect b="b" l="l" r="r" t="t"/>
              <a:pathLst>
                <a:path extrusionOk="0" h="636" w="3743">
                  <a:moveTo>
                    <a:pt x="435" y="1"/>
                  </a:moveTo>
                  <a:cubicBezTo>
                    <a:pt x="0" y="1"/>
                    <a:pt x="0" y="636"/>
                    <a:pt x="435" y="636"/>
                  </a:cubicBezTo>
                  <a:lnTo>
                    <a:pt x="3325" y="636"/>
                  </a:lnTo>
                  <a:cubicBezTo>
                    <a:pt x="3743" y="636"/>
                    <a:pt x="3743" y="1"/>
                    <a:pt x="332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5" name="Google Shape;1695;p38"/>
            <p:cNvSpPr/>
            <p:nvPr/>
          </p:nvSpPr>
          <p:spPr>
            <a:xfrm>
              <a:off x="1936527" y="2734200"/>
              <a:ext cx="78747" cy="20929"/>
            </a:xfrm>
            <a:custGeom>
              <a:rect b="b" l="l" r="r" t="t"/>
              <a:pathLst>
                <a:path extrusionOk="0" h="653" w="2457">
                  <a:moveTo>
                    <a:pt x="435" y="1"/>
                  </a:moveTo>
                  <a:cubicBezTo>
                    <a:pt x="0" y="1"/>
                    <a:pt x="0" y="653"/>
                    <a:pt x="435" y="653"/>
                  </a:cubicBezTo>
                  <a:lnTo>
                    <a:pt x="2039" y="653"/>
                  </a:lnTo>
                  <a:cubicBezTo>
                    <a:pt x="2456" y="653"/>
                    <a:pt x="2456" y="1"/>
                    <a:pt x="203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6" name="Google Shape;1696;p38"/>
            <p:cNvSpPr/>
            <p:nvPr/>
          </p:nvSpPr>
          <p:spPr>
            <a:xfrm>
              <a:off x="2090752" y="2734200"/>
              <a:ext cx="99099" cy="20929"/>
            </a:xfrm>
            <a:custGeom>
              <a:rect b="b" l="l" r="r" t="t"/>
              <a:pathLst>
                <a:path extrusionOk="0" h="653" w="3092">
                  <a:moveTo>
                    <a:pt x="435" y="1"/>
                  </a:moveTo>
                  <a:cubicBezTo>
                    <a:pt x="0" y="1"/>
                    <a:pt x="0" y="653"/>
                    <a:pt x="435" y="653"/>
                  </a:cubicBezTo>
                  <a:lnTo>
                    <a:pt x="2674" y="653"/>
                  </a:lnTo>
                  <a:cubicBezTo>
                    <a:pt x="3091" y="653"/>
                    <a:pt x="3091" y="1"/>
                    <a:pt x="267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7" name="Google Shape;1697;p38"/>
            <p:cNvSpPr/>
            <p:nvPr/>
          </p:nvSpPr>
          <p:spPr>
            <a:xfrm>
              <a:off x="2042549" y="2734264"/>
              <a:ext cx="25095" cy="20865"/>
            </a:xfrm>
            <a:custGeom>
              <a:rect b="b" l="l" r="r" t="t"/>
              <a:pathLst>
                <a:path extrusionOk="0" h="651" w="783">
                  <a:moveTo>
                    <a:pt x="323" y="0"/>
                  </a:moveTo>
                  <a:cubicBezTo>
                    <a:pt x="249" y="0"/>
                    <a:pt x="171" y="29"/>
                    <a:pt x="101" y="99"/>
                  </a:cubicBezTo>
                  <a:cubicBezTo>
                    <a:pt x="34" y="149"/>
                    <a:pt x="0" y="233"/>
                    <a:pt x="17" y="316"/>
                  </a:cubicBezTo>
                  <a:cubicBezTo>
                    <a:pt x="0" y="500"/>
                    <a:pt x="151" y="651"/>
                    <a:pt x="335" y="651"/>
                  </a:cubicBezTo>
                  <a:cubicBezTo>
                    <a:pt x="418" y="651"/>
                    <a:pt x="502" y="617"/>
                    <a:pt x="552" y="550"/>
                  </a:cubicBezTo>
                  <a:cubicBezTo>
                    <a:pt x="783" y="320"/>
                    <a:pt x="571" y="0"/>
                    <a:pt x="32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8" name="Google Shape;1698;p38"/>
            <p:cNvSpPr/>
            <p:nvPr/>
          </p:nvSpPr>
          <p:spPr>
            <a:xfrm>
              <a:off x="2217670" y="2734616"/>
              <a:ext cx="21441" cy="20352"/>
            </a:xfrm>
            <a:custGeom>
              <a:rect b="b" l="l" r="r" t="t"/>
              <a:pathLst>
                <a:path extrusionOk="0" h="635" w="669">
                  <a:moveTo>
                    <a:pt x="316" y="1"/>
                  </a:moveTo>
                  <a:cubicBezTo>
                    <a:pt x="234" y="1"/>
                    <a:pt x="151" y="30"/>
                    <a:pt x="84" y="88"/>
                  </a:cubicBezTo>
                  <a:cubicBezTo>
                    <a:pt x="34" y="138"/>
                    <a:pt x="0" y="222"/>
                    <a:pt x="0" y="305"/>
                  </a:cubicBezTo>
                  <a:cubicBezTo>
                    <a:pt x="0" y="508"/>
                    <a:pt x="152" y="635"/>
                    <a:pt x="312" y="635"/>
                  </a:cubicBezTo>
                  <a:cubicBezTo>
                    <a:pt x="390" y="635"/>
                    <a:pt x="469" y="605"/>
                    <a:pt x="535" y="539"/>
                  </a:cubicBezTo>
                  <a:cubicBezTo>
                    <a:pt x="669" y="422"/>
                    <a:pt x="669" y="205"/>
                    <a:pt x="535" y="88"/>
                  </a:cubicBezTo>
                  <a:cubicBezTo>
                    <a:pt x="476" y="30"/>
                    <a:pt x="397" y="1"/>
                    <a:pt x="31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9" name="Google Shape;1699;p38"/>
            <p:cNvSpPr/>
            <p:nvPr/>
          </p:nvSpPr>
          <p:spPr>
            <a:xfrm>
              <a:off x="1987936" y="2816696"/>
              <a:ext cx="99643" cy="20384"/>
            </a:xfrm>
            <a:custGeom>
              <a:rect b="b" l="l" r="r" t="t"/>
              <a:pathLst>
                <a:path extrusionOk="0" h="636" w="3109">
                  <a:moveTo>
                    <a:pt x="435" y="0"/>
                  </a:moveTo>
                  <a:cubicBezTo>
                    <a:pt x="0" y="0"/>
                    <a:pt x="0" y="635"/>
                    <a:pt x="435" y="635"/>
                  </a:cubicBezTo>
                  <a:lnTo>
                    <a:pt x="2674" y="635"/>
                  </a:lnTo>
                  <a:cubicBezTo>
                    <a:pt x="3108" y="635"/>
                    <a:pt x="3108" y="0"/>
                    <a:pt x="267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0" name="Google Shape;1700;p38"/>
            <p:cNvSpPr/>
            <p:nvPr/>
          </p:nvSpPr>
          <p:spPr>
            <a:xfrm>
              <a:off x="1935886" y="2816408"/>
              <a:ext cx="29005" cy="20865"/>
            </a:xfrm>
            <a:custGeom>
              <a:rect b="b" l="l" r="r" t="t"/>
              <a:pathLst>
                <a:path extrusionOk="0" h="651" w="905">
                  <a:moveTo>
                    <a:pt x="439" y="1"/>
                  </a:moveTo>
                  <a:cubicBezTo>
                    <a:pt x="366" y="1"/>
                    <a:pt x="289" y="28"/>
                    <a:pt x="221" y="93"/>
                  </a:cubicBezTo>
                  <a:cubicBezTo>
                    <a:pt x="0" y="326"/>
                    <a:pt x="213" y="651"/>
                    <a:pt x="460" y="651"/>
                  </a:cubicBezTo>
                  <a:cubicBezTo>
                    <a:pt x="531" y="651"/>
                    <a:pt x="605" y="624"/>
                    <a:pt x="672" y="560"/>
                  </a:cubicBezTo>
                  <a:cubicBezTo>
                    <a:pt x="904" y="315"/>
                    <a:pt x="688" y="1"/>
                    <a:pt x="43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1" name="Google Shape;1701;p38"/>
            <p:cNvSpPr/>
            <p:nvPr/>
          </p:nvSpPr>
          <p:spPr>
            <a:xfrm>
              <a:off x="1914605" y="2909545"/>
              <a:ext cx="88714" cy="89516"/>
            </a:xfrm>
            <a:custGeom>
              <a:rect b="b" l="l" r="r" t="t"/>
              <a:pathLst>
                <a:path extrusionOk="0" h="2793" w="2768">
                  <a:moveTo>
                    <a:pt x="2282" y="1"/>
                  </a:moveTo>
                  <a:cubicBezTo>
                    <a:pt x="2231" y="1"/>
                    <a:pt x="2176" y="14"/>
                    <a:pt x="2121" y="44"/>
                  </a:cubicBezTo>
                  <a:cubicBezTo>
                    <a:pt x="1419" y="395"/>
                    <a:pt x="1185" y="1096"/>
                    <a:pt x="1102" y="1832"/>
                  </a:cubicBezTo>
                  <a:cubicBezTo>
                    <a:pt x="968" y="1715"/>
                    <a:pt x="835" y="1598"/>
                    <a:pt x="701" y="1497"/>
                  </a:cubicBezTo>
                  <a:cubicBezTo>
                    <a:pt x="633" y="1440"/>
                    <a:pt x="558" y="1416"/>
                    <a:pt x="486" y="1416"/>
                  </a:cubicBezTo>
                  <a:cubicBezTo>
                    <a:pt x="225" y="1416"/>
                    <a:pt x="1" y="1739"/>
                    <a:pt x="250" y="1949"/>
                  </a:cubicBezTo>
                  <a:lnTo>
                    <a:pt x="1152" y="2700"/>
                  </a:lnTo>
                  <a:cubicBezTo>
                    <a:pt x="1216" y="2764"/>
                    <a:pt x="1292" y="2792"/>
                    <a:pt x="1368" y="2792"/>
                  </a:cubicBezTo>
                  <a:cubicBezTo>
                    <a:pt x="1532" y="2792"/>
                    <a:pt x="1692" y="2661"/>
                    <a:pt x="1703" y="2467"/>
                  </a:cubicBezTo>
                  <a:cubicBezTo>
                    <a:pt x="1720" y="1781"/>
                    <a:pt x="1754" y="946"/>
                    <a:pt x="2455" y="595"/>
                  </a:cubicBezTo>
                  <a:cubicBezTo>
                    <a:pt x="2768" y="425"/>
                    <a:pt x="2573" y="1"/>
                    <a:pt x="22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2" name="Google Shape;1702;p38"/>
            <p:cNvSpPr/>
            <p:nvPr/>
          </p:nvSpPr>
          <p:spPr>
            <a:xfrm>
              <a:off x="1988705" y="2947492"/>
              <a:ext cx="94163" cy="35672"/>
            </a:xfrm>
            <a:custGeom>
              <a:rect b="b" l="l" r="r" t="t"/>
              <a:pathLst>
                <a:path extrusionOk="0" h="1113" w="2938">
                  <a:moveTo>
                    <a:pt x="432" y="0"/>
                  </a:moveTo>
                  <a:cubicBezTo>
                    <a:pt x="221" y="0"/>
                    <a:pt x="0" y="233"/>
                    <a:pt x="127" y="497"/>
                  </a:cubicBezTo>
                  <a:cubicBezTo>
                    <a:pt x="314" y="884"/>
                    <a:pt x="707" y="1113"/>
                    <a:pt x="1116" y="1113"/>
                  </a:cubicBezTo>
                  <a:cubicBezTo>
                    <a:pt x="1255" y="1113"/>
                    <a:pt x="1395" y="1087"/>
                    <a:pt x="1530" y="1032"/>
                  </a:cubicBezTo>
                  <a:cubicBezTo>
                    <a:pt x="1624" y="992"/>
                    <a:pt x="1965" y="747"/>
                    <a:pt x="2148" y="747"/>
                  </a:cubicBezTo>
                  <a:cubicBezTo>
                    <a:pt x="2193" y="747"/>
                    <a:pt x="2229" y="762"/>
                    <a:pt x="2249" y="798"/>
                  </a:cubicBezTo>
                  <a:cubicBezTo>
                    <a:pt x="2312" y="913"/>
                    <a:pt x="2409" y="961"/>
                    <a:pt x="2507" y="961"/>
                  </a:cubicBezTo>
                  <a:cubicBezTo>
                    <a:pt x="2721" y="961"/>
                    <a:pt x="2938" y="733"/>
                    <a:pt x="2800" y="481"/>
                  </a:cubicBezTo>
                  <a:cubicBezTo>
                    <a:pt x="2668" y="243"/>
                    <a:pt x="2420" y="99"/>
                    <a:pt x="2157" y="99"/>
                  </a:cubicBezTo>
                  <a:cubicBezTo>
                    <a:pt x="2088" y="99"/>
                    <a:pt x="2018" y="109"/>
                    <a:pt x="1948" y="130"/>
                  </a:cubicBezTo>
                  <a:cubicBezTo>
                    <a:pt x="1669" y="216"/>
                    <a:pt x="1355" y="460"/>
                    <a:pt x="1083" y="460"/>
                  </a:cubicBezTo>
                  <a:cubicBezTo>
                    <a:pt x="931" y="460"/>
                    <a:pt x="792" y="384"/>
                    <a:pt x="678" y="163"/>
                  </a:cubicBezTo>
                  <a:cubicBezTo>
                    <a:pt x="621" y="48"/>
                    <a:pt x="527" y="0"/>
                    <a:pt x="43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3" name="Google Shape;1703;p38"/>
            <p:cNvSpPr/>
            <p:nvPr/>
          </p:nvSpPr>
          <p:spPr>
            <a:xfrm>
              <a:off x="2111104" y="2877784"/>
              <a:ext cx="233965" cy="226497"/>
            </a:xfrm>
            <a:custGeom>
              <a:rect b="b" l="l" r="r" t="t"/>
              <a:pathLst>
                <a:path extrusionOk="0" h="7067" w="7300">
                  <a:moveTo>
                    <a:pt x="6839" y="0"/>
                  </a:moveTo>
                  <a:cubicBezTo>
                    <a:pt x="6764" y="0"/>
                    <a:pt x="6686" y="29"/>
                    <a:pt x="6617" y="99"/>
                  </a:cubicBezTo>
                  <a:lnTo>
                    <a:pt x="201" y="6515"/>
                  </a:lnTo>
                  <a:cubicBezTo>
                    <a:pt x="0" y="6716"/>
                    <a:pt x="151" y="7067"/>
                    <a:pt x="435" y="7067"/>
                  </a:cubicBezTo>
                  <a:cubicBezTo>
                    <a:pt x="518" y="7067"/>
                    <a:pt x="602" y="7033"/>
                    <a:pt x="669" y="6966"/>
                  </a:cubicBezTo>
                  <a:lnTo>
                    <a:pt x="7068" y="567"/>
                  </a:lnTo>
                  <a:cubicBezTo>
                    <a:pt x="7299" y="323"/>
                    <a:pt x="7086" y="0"/>
                    <a:pt x="683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4" name="Google Shape;1704;p38"/>
            <p:cNvSpPr/>
            <p:nvPr/>
          </p:nvSpPr>
          <p:spPr>
            <a:xfrm>
              <a:off x="1970789" y="2518407"/>
              <a:ext cx="236208" cy="61600"/>
            </a:xfrm>
            <a:custGeom>
              <a:rect b="b" l="l" r="r" t="t"/>
              <a:pathLst>
                <a:path extrusionOk="0" h="1922" w="7370">
                  <a:moveTo>
                    <a:pt x="1" y="0"/>
                  </a:moveTo>
                  <a:lnTo>
                    <a:pt x="1" y="1922"/>
                  </a:lnTo>
                  <a:lnTo>
                    <a:pt x="7369" y="1922"/>
                  </a:lnTo>
                  <a:lnTo>
                    <a:pt x="7369" y="0"/>
                  </a:lnTo>
                  <a:lnTo>
                    <a:pt x="5130" y="0"/>
                  </a:lnTo>
                  <a:lnTo>
                    <a:pt x="5130" y="970"/>
                  </a:lnTo>
                  <a:lnTo>
                    <a:pt x="2256" y="970"/>
                  </a:lnTo>
                  <a:lnTo>
                    <a:pt x="225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05" name="Google Shape;1705;p38"/>
          <p:cNvGrpSpPr/>
          <p:nvPr/>
        </p:nvGrpSpPr>
        <p:grpSpPr>
          <a:xfrm>
            <a:off x="5032915" y="1966233"/>
            <a:ext cx="2992444" cy="2707392"/>
            <a:chOff x="5032915" y="1966233"/>
            <a:chExt cx="2992444" cy="2707392"/>
          </a:xfrm>
        </p:grpSpPr>
        <p:sp>
          <p:nvSpPr>
            <p:cNvPr id="1706" name="Google Shape;1706;p38"/>
            <p:cNvSpPr/>
            <p:nvPr/>
          </p:nvSpPr>
          <p:spPr>
            <a:xfrm>
              <a:off x="6970915" y="3772346"/>
              <a:ext cx="235119" cy="901278"/>
            </a:xfrm>
            <a:custGeom>
              <a:rect b="b" l="l" r="r" t="t"/>
              <a:pathLst>
                <a:path extrusionOk="0" h="28121" w="7336">
                  <a:moveTo>
                    <a:pt x="0" y="0"/>
                  </a:moveTo>
                  <a:lnTo>
                    <a:pt x="5965" y="28121"/>
                  </a:lnTo>
                  <a:lnTo>
                    <a:pt x="7336" y="28121"/>
                  </a:lnTo>
                  <a:lnTo>
                    <a:pt x="23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707" name="Google Shape;1707;p38"/>
            <p:cNvGrpSpPr/>
            <p:nvPr/>
          </p:nvGrpSpPr>
          <p:grpSpPr>
            <a:xfrm>
              <a:off x="5032915" y="1966233"/>
              <a:ext cx="2992444" cy="2707392"/>
              <a:chOff x="5326840" y="1961634"/>
              <a:chExt cx="2992444" cy="2707392"/>
            </a:xfrm>
          </p:grpSpPr>
          <p:sp>
            <p:nvSpPr>
              <p:cNvPr id="1708" name="Google Shape;1708;p38"/>
              <p:cNvSpPr/>
              <p:nvPr/>
            </p:nvSpPr>
            <p:spPr>
              <a:xfrm>
                <a:off x="6182704" y="4001777"/>
                <a:ext cx="338865" cy="205665"/>
              </a:xfrm>
              <a:custGeom>
                <a:rect b="b" l="l" r="r" t="t"/>
                <a:pathLst>
                  <a:path extrusionOk="0" h="6417" w="10573">
                    <a:moveTo>
                      <a:pt x="5460" y="0"/>
                    </a:moveTo>
                    <a:lnTo>
                      <a:pt x="4157" y="2724"/>
                    </a:lnTo>
                    <a:cubicBezTo>
                      <a:pt x="4157" y="2724"/>
                      <a:pt x="1619" y="2151"/>
                      <a:pt x="575" y="2151"/>
                    </a:cubicBezTo>
                    <a:cubicBezTo>
                      <a:pt x="181" y="2151"/>
                      <a:pt x="0" y="2232"/>
                      <a:pt x="247" y="2456"/>
                    </a:cubicBezTo>
                    <a:cubicBezTo>
                      <a:pt x="1049" y="3191"/>
                      <a:pt x="6931" y="5698"/>
                      <a:pt x="8384" y="6299"/>
                    </a:cubicBezTo>
                    <a:lnTo>
                      <a:pt x="8702" y="6416"/>
                    </a:lnTo>
                    <a:lnTo>
                      <a:pt x="10573" y="2423"/>
                    </a:lnTo>
                    <a:lnTo>
                      <a:pt x="546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9" name="Google Shape;1709;p38"/>
              <p:cNvSpPr/>
              <p:nvPr/>
            </p:nvSpPr>
            <p:spPr>
              <a:xfrm>
                <a:off x="6402663" y="4151515"/>
                <a:ext cx="81439" cy="53780"/>
              </a:xfrm>
              <a:custGeom>
                <a:rect b="b" l="l" r="r" t="t"/>
                <a:pathLst>
                  <a:path extrusionOk="0" h="1678" w="2541">
                    <a:moveTo>
                      <a:pt x="1626" y="0"/>
                    </a:moveTo>
                    <a:cubicBezTo>
                      <a:pt x="1474" y="0"/>
                      <a:pt x="1321" y="19"/>
                      <a:pt x="1170" y="57"/>
                    </a:cubicBezTo>
                    <a:cubicBezTo>
                      <a:pt x="702" y="157"/>
                      <a:pt x="285" y="441"/>
                      <a:pt x="1" y="825"/>
                    </a:cubicBezTo>
                    <a:lnTo>
                      <a:pt x="1872" y="1677"/>
                    </a:lnTo>
                    <a:lnTo>
                      <a:pt x="2540" y="240"/>
                    </a:lnTo>
                    <a:cubicBezTo>
                      <a:pt x="2258" y="82"/>
                      <a:pt x="1944" y="0"/>
                      <a:pt x="16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0" name="Google Shape;1710;p38"/>
              <p:cNvSpPr/>
              <p:nvPr/>
            </p:nvSpPr>
            <p:spPr>
              <a:xfrm>
                <a:off x="6185332" y="4070973"/>
                <a:ext cx="277874" cy="136469"/>
              </a:xfrm>
              <a:custGeom>
                <a:rect b="b" l="l" r="r" t="t"/>
                <a:pathLst>
                  <a:path extrusionOk="0" h="4258" w="8670">
                    <a:moveTo>
                      <a:pt x="507" y="1"/>
                    </a:moveTo>
                    <a:cubicBezTo>
                      <a:pt x="219" y="1"/>
                      <a:pt x="0" y="40"/>
                      <a:pt x="31" y="164"/>
                    </a:cubicBezTo>
                    <a:cubicBezTo>
                      <a:pt x="98" y="514"/>
                      <a:pt x="5930" y="3271"/>
                      <a:pt x="8620" y="4257"/>
                    </a:cubicBezTo>
                    <a:lnTo>
                      <a:pt x="8670" y="4140"/>
                    </a:lnTo>
                    <a:lnTo>
                      <a:pt x="1819" y="982"/>
                    </a:lnTo>
                    <a:cubicBezTo>
                      <a:pt x="1819" y="982"/>
                      <a:pt x="1970" y="264"/>
                      <a:pt x="1686" y="113"/>
                    </a:cubicBezTo>
                    <a:cubicBezTo>
                      <a:pt x="1686" y="113"/>
                      <a:pt x="997" y="1"/>
                      <a:pt x="50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1" name="Google Shape;1711;p38"/>
              <p:cNvSpPr/>
              <p:nvPr/>
            </p:nvSpPr>
            <p:spPr>
              <a:xfrm>
                <a:off x="6187383" y="4073537"/>
                <a:ext cx="278514" cy="131213"/>
              </a:xfrm>
              <a:custGeom>
                <a:rect b="b" l="l" r="r" t="t"/>
                <a:pathLst>
                  <a:path extrusionOk="0" h="4094" w="8690">
                    <a:moveTo>
                      <a:pt x="1" y="0"/>
                    </a:moveTo>
                    <a:cubicBezTo>
                      <a:pt x="18" y="17"/>
                      <a:pt x="51" y="33"/>
                      <a:pt x="84" y="50"/>
                    </a:cubicBezTo>
                    <a:cubicBezTo>
                      <a:pt x="151" y="84"/>
                      <a:pt x="235" y="134"/>
                      <a:pt x="335" y="184"/>
                    </a:cubicBezTo>
                    <a:lnTo>
                      <a:pt x="1237" y="668"/>
                    </a:lnTo>
                    <a:cubicBezTo>
                      <a:pt x="2006" y="1069"/>
                      <a:pt x="3092" y="1604"/>
                      <a:pt x="4295" y="2172"/>
                    </a:cubicBezTo>
                    <a:cubicBezTo>
                      <a:pt x="5481" y="2740"/>
                      <a:pt x="6584" y="3225"/>
                      <a:pt x="7386" y="3559"/>
                    </a:cubicBezTo>
                    <a:lnTo>
                      <a:pt x="8338" y="3960"/>
                    </a:lnTo>
                    <a:lnTo>
                      <a:pt x="8589" y="4077"/>
                    </a:lnTo>
                    <a:cubicBezTo>
                      <a:pt x="8622" y="4077"/>
                      <a:pt x="8656" y="4094"/>
                      <a:pt x="8689" y="4094"/>
                    </a:cubicBezTo>
                    <a:cubicBezTo>
                      <a:pt x="8656" y="4077"/>
                      <a:pt x="8622" y="4060"/>
                      <a:pt x="8606" y="4060"/>
                    </a:cubicBezTo>
                    <a:lnTo>
                      <a:pt x="8338" y="3943"/>
                    </a:lnTo>
                    <a:cubicBezTo>
                      <a:pt x="8088" y="3826"/>
                      <a:pt x="7770" y="3693"/>
                      <a:pt x="7403" y="3526"/>
                    </a:cubicBezTo>
                    <a:cubicBezTo>
                      <a:pt x="6617" y="3158"/>
                      <a:pt x="5515" y="2673"/>
                      <a:pt x="4312" y="2105"/>
                    </a:cubicBezTo>
                    <a:cubicBezTo>
                      <a:pt x="3125" y="1537"/>
                      <a:pt x="2039" y="1003"/>
                      <a:pt x="1254" y="618"/>
                    </a:cubicBezTo>
                    <a:cubicBezTo>
                      <a:pt x="903" y="434"/>
                      <a:pt x="586" y="284"/>
                      <a:pt x="335" y="150"/>
                    </a:cubicBezTo>
                    <a:cubicBezTo>
                      <a:pt x="251" y="117"/>
                      <a:pt x="168" y="67"/>
                      <a:pt x="84" y="33"/>
                    </a:cubicBezTo>
                    <a:cubicBezTo>
                      <a:pt x="68" y="17"/>
                      <a:pt x="34" y="0"/>
                      <a:pt x="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2" name="Google Shape;1712;p38"/>
              <p:cNvSpPr/>
              <p:nvPr/>
            </p:nvSpPr>
            <p:spPr>
              <a:xfrm>
                <a:off x="6238791" y="4071903"/>
                <a:ext cx="9679" cy="33236"/>
              </a:xfrm>
              <a:custGeom>
                <a:rect b="b" l="l" r="r" t="t"/>
                <a:pathLst>
                  <a:path extrusionOk="0" h="1037" w="302">
                    <a:moveTo>
                      <a:pt x="1" y="1"/>
                    </a:moveTo>
                    <a:lnTo>
                      <a:pt x="1" y="1"/>
                    </a:lnTo>
                    <a:cubicBezTo>
                      <a:pt x="168" y="318"/>
                      <a:pt x="201" y="686"/>
                      <a:pt x="118" y="1037"/>
                    </a:cubicBezTo>
                    <a:cubicBezTo>
                      <a:pt x="302" y="703"/>
                      <a:pt x="252" y="285"/>
                      <a:pt x="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3" name="Google Shape;1713;p38"/>
              <p:cNvSpPr/>
              <p:nvPr/>
            </p:nvSpPr>
            <p:spPr>
              <a:xfrm>
                <a:off x="6312698" y="4088504"/>
                <a:ext cx="6987" cy="14038"/>
              </a:xfrm>
              <a:custGeom>
                <a:rect b="b" l="l" r="r" t="t"/>
                <a:pathLst>
                  <a:path extrusionOk="0" h="438" w="218">
                    <a:moveTo>
                      <a:pt x="17" y="1"/>
                    </a:moveTo>
                    <a:cubicBezTo>
                      <a:pt x="1" y="1"/>
                      <a:pt x="34" y="118"/>
                      <a:pt x="84" y="235"/>
                    </a:cubicBezTo>
                    <a:cubicBezTo>
                      <a:pt x="131" y="343"/>
                      <a:pt x="177" y="437"/>
                      <a:pt x="197" y="437"/>
                    </a:cubicBezTo>
                    <a:cubicBezTo>
                      <a:pt x="199" y="437"/>
                      <a:pt x="200" y="436"/>
                      <a:pt x="201" y="435"/>
                    </a:cubicBezTo>
                    <a:cubicBezTo>
                      <a:pt x="218" y="435"/>
                      <a:pt x="201" y="335"/>
                      <a:pt x="151" y="201"/>
                    </a:cubicBezTo>
                    <a:cubicBezTo>
                      <a:pt x="101" y="84"/>
                      <a:pt x="34" y="1"/>
                      <a:pt x="1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4" name="Google Shape;1714;p38"/>
              <p:cNvSpPr/>
              <p:nvPr/>
            </p:nvSpPr>
            <p:spPr>
              <a:xfrm>
                <a:off x="6317538" y="4083152"/>
                <a:ext cx="17692" cy="8077"/>
              </a:xfrm>
              <a:custGeom>
                <a:rect b="b" l="l" r="r" t="t"/>
                <a:pathLst>
                  <a:path extrusionOk="0" h="252" w="552">
                    <a:moveTo>
                      <a:pt x="0" y="1"/>
                    </a:moveTo>
                    <a:cubicBezTo>
                      <a:pt x="0" y="17"/>
                      <a:pt x="117" y="84"/>
                      <a:pt x="267" y="151"/>
                    </a:cubicBezTo>
                    <a:cubicBezTo>
                      <a:pt x="351" y="201"/>
                      <a:pt x="451" y="235"/>
                      <a:pt x="551" y="251"/>
                    </a:cubicBezTo>
                    <a:cubicBezTo>
                      <a:pt x="551" y="235"/>
                      <a:pt x="434" y="168"/>
                      <a:pt x="284" y="84"/>
                    </a:cubicBezTo>
                    <a:cubicBezTo>
                      <a:pt x="201" y="34"/>
                      <a:pt x="100" y="17"/>
                      <a:pt x="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5" name="Google Shape;1715;p38"/>
              <p:cNvSpPr/>
              <p:nvPr/>
            </p:nvSpPr>
            <p:spPr>
              <a:xfrm>
                <a:off x="6322890" y="4073537"/>
                <a:ext cx="20384" cy="8237"/>
              </a:xfrm>
              <a:custGeom>
                <a:rect b="b" l="l" r="r" t="t"/>
                <a:pathLst>
                  <a:path extrusionOk="0" h="257" w="636">
                    <a:moveTo>
                      <a:pt x="0" y="0"/>
                    </a:moveTo>
                    <a:lnTo>
                      <a:pt x="0" y="0"/>
                    </a:lnTo>
                    <a:cubicBezTo>
                      <a:pt x="84" y="100"/>
                      <a:pt x="184" y="167"/>
                      <a:pt x="284" y="201"/>
                    </a:cubicBezTo>
                    <a:cubicBezTo>
                      <a:pt x="372" y="238"/>
                      <a:pt x="460" y="257"/>
                      <a:pt x="547" y="257"/>
                    </a:cubicBezTo>
                    <a:cubicBezTo>
                      <a:pt x="577" y="257"/>
                      <a:pt x="606" y="255"/>
                      <a:pt x="635" y="251"/>
                    </a:cubicBezTo>
                    <a:cubicBezTo>
                      <a:pt x="418" y="167"/>
                      <a:pt x="217" y="84"/>
                      <a:pt x="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6" name="Google Shape;1716;p38"/>
              <p:cNvSpPr/>
              <p:nvPr/>
            </p:nvSpPr>
            <p:spPr>
              <a:xfrm>
                <a:off x="6276835" y="4059595"/>
                <a:ext cx="27018" cy="28941"/>
              </a:xfrm>
              <a:custGeom>
                <a:rect b="b" l="l" r="r" t="t"/>
                <a:pathLst>
                  <a:path extrusionOk="0" h="903" w="843">
                    <a:moveTo>
                      <a:pt x="134" y="67"/>
                    </a:moveTo>
                    <a:cubicBezTo>
                      <a:pt x="284" y="67"/>
                      <a:pt x="435" y="134"/>
                      <a:pt x="535" y="235"/>
                    </a:cubicBezTo>
                    <a:cubicBezTo>
                      <a:pt x="635" y="318"/>
                      <a:pt x="702" y="435"/>
                      <a:pt x="735" y="552"/>
                    </a:cubicBezTo>
                    <a:cubicBezTo>
                      <a:pt x="757" y="628"/>
                      <a:pt x="765" y="705"/>
                      <a:pt x="763" y="781"/>
                    </a:cubicBezTo>
                    <a:lnTo>
                      <a:pt x="763" y="781"/>
                    </a:lnTo>
                    <a:cubicBezTo>
                      <a:pt x="708" y="750"/>
                      <a:pt x="628" y="703"/>
                      <a:pt x="535" y="636"/>
                    </a:cubicBezTo>
                    <a:cubicBezTo>
                      <a:pt x="435" y="569"/>
                      <a:pt x="334" y="485"/>
                      <a:pt x="251" y="385"/>
                    </a:cubicBezTo>
                    <a:cubicBezTo>
                      <a:pt x="184" y="335"/>
                      <a:pt x="134" y="285"/>
                      <a:pt x="100" y="218"/>
                    </a:cubicBezTo>
                    <a:cubicBezTo>
                      <a:pt x="50" y="168"/>
                      <a:pt x="67" y="84"/>
                      <a:pt x="134" y="67"/>
                    </a:cubicBezTo>
                    <a:close/>
                    <a:moveTo>
                      <a:pt x="117" y="1"/>
                    </a:moveTo>
                    <a:cubicBezTo>
                      <a:pt x="67" y="17"/>
                      <a:pt x="17" y="67"/>
                      <a:pt x="0" y="118"/>
                    </a:cubicBezTo>
                    <a:cubicBezTo>
                      <a:pt x="0" y="168"/>
                      <a:pt x="17" y="218"/>
                      <a:pt x="34" y="251"/>
                    </a:cubicBezTo>
                    <a:cubicBezTo>
                      <a:pt x="84" y="318"/>
                      <a:pt x="134" y="385"/>
                      <a:pt x="201" y="435"/>
                    </a:cubicBezTo>
                    <a:cubicBezTo>
                      <a:pt x="301" y="519"/>
                      <a:pt x="401" y="602"/>
                      <a:pt x="518" y="686"/>
                    </a:cubicBezTo>
                    <a:cubicBezTo>
                      <a:pt x="597" y="738"/>
                      <a:pt x="675" y="780"/>
                      <a:pt x="761" y="812"/>
                    </a:cubicBezTo>
                    <a:lnTo>
                      <a:pt x="761" y="812"/>
                    </a:lnTo>
                    <a:cubicBezTo>
                      <a:pt x="760" y="842"/>
                      <a:pt x="756" y="872"/>
                      <a:pt x="752" y="903"/>
                    </a:cubicBezTo>
                    <a:cubicBezTo>
                      <a:pt x="752" y="903"/>
                      <a:pt x="766" y="875"/>
                      <a:pt x="781" y="819"/>
                    </a:cubicBezTo>
                    <a:lnTo>
                      <a:pt x="781" y="819"/>
                    </a:lnTo>
                    <a:cubicBezTo>
                      <a:pt x="799" y="825"/>
                      <a:pt x="817" y="831"/>
                      <a:pt x="836" y="836"/>
                    </a:cubicBezTo>
                    <a:cubicBezTo>
                      <a:pt x="842" y="829"/>
                      <a:pt x="824" y="817"/>
                      <a:pt x="787" y="795"/>
                    </a:cubicBezTo>
                    <a:lnTo>
                      <a:pt x="787" y="795"/>
                    </a:lnTo>
                    <a:cubicBezTo>
                      <a:pt x="802" y="713"/>
                      <a:pt x="802" y="616"/>
                      <a:pt x="785" y="535"/>
                    </a:cubicBezTo>
                    <a:cubicBezTo>
                      <a:pt x="719" y="218"/>
                      <a:pt x="435" y="1"/>
                      <a:pt x="11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7" name="Google Shape;1717;p38"/>
              <p:cNvSpPr/>
              <p:nvPr/>
            </p:nvSpPr>
            <p:spPr>
              <a:xfrm>
                <a:off x="6300391" y="4069371"/>
                <a:ext cx="23044" cy="16506"/>
              </a:xfrm>
              <a:custGeom>
                <a:rect b="b" l="l" r="r" t="t"/>
                <a:pathLst>
                  <a:path extrusionOk="0" h="515" w="719">
                    <a:moveTo>
                      <a:pt x="492" y="1"/>
                    </a:moveTo>
                    <a:cubicBezTo>
                      <a:pt x="418" y="1"/>
                      <a:pt x="345" y="23"/>
                      <a:pt x="284" y="63"/>
                    </a:cubicBezTo>
                    <a:cubicBezTo>
                      <a:pt x="201" y="113"/>
                      <a:pt x="134" y="180"/>
                      <a:pt x="84" y="264"/>
                    </a:cubicBezTo>
                    <a:cubicBezTo>
                      <a:pt x="34" y="331"/>
                      <a:pt x="0" y="414"/>
                      <a:pt x="17" y="514"/>
                    </a:cubicBezTo>
                    <a:lnTo>
                      <a:pt x="17" y="498"/>
                    </a:lnTo>
                    <a:cubicBezTo>
                      <a:pt x="50" y="431"/>
                      <a:pt x="84" y="364"/>
                      <a:pt x="117" y="280"/>
                    </a:cubicBezTo>
                    <a:cubicBezTo>
                      <a:pt x="184" y="214"/>
                      <a:pt x="251" y="163"/>
                      <a:pt x="318" y="113"/>
                    </a:cubicBezTo>
                    <a:cubicBezTo>
                      <a:pt x="372" y="81"/>
                      <a:pt x="433" y="62"/>
                      <a:pt x="496" y="62"/>
                    </a:cubicBezTo>
                    <a:cubicBezTo>
                      <a:pt x="531" y="62"/>
                      <a:pt x="566" y="68"/>
                      <a:pt x="602" y="80"/>
                    </a:cubicBezTo>
                    <a:cubicBezTo>
                      <a:pt x="669" y="130"/>
                      <a:pt x="585" y="247"/>
                      <a:pt x="502" y="297"/>
                    </a:cubicBezTo>
                    <a:cubicBezTo>
                      <a:pt x="435" y="347"/>
                      <a:pt x="368" y="381"/>
                      <a:pt x="284" y="431"/>
                    </a:cubicBezTo>
                    <a:cubicBezTo>
                      <a:pt x="134" y="481"/>
                      <a:pt x="50" y="498"/>
                      <a:pt x="50" y="514"/>
                    </a:cubicBezTo>
                    <a:cubicBezTo>
                      <a:pt x="134" y="514"/>
                      <a:pt x="218" y="498"/>
                      <a:pt x="301" y="464"/>
                    </a:cubicBezTo>
                    <a:cubicBezTo>
                      <a:pt x="385" y="431"/>
                      <a:pt x="468" y="397"/>
                      <a:pt x="552" y="347"/>
                    </a:cubicBezTo>
                    <a:cubicBezTo>
                      <a:pt x="602" y="314"/>
                      <a:pt x="635" y="280"/>
                      <a:pt x="669" y="230"/>
                    </a:cubicBezTo>
                    <a:cubicBezTo>
                      <a:pt x="719" y="163"/>
                      <a:pt x="702" y="80"/>
                      <a:pt x="635" y="30"/>
                    </a:cubicBezTo>
                    <a:cubicBezTo>
                      <a:pt x="589" y="10"/>
                      <a:pt x="540" y="1"/>
                      <a:pt x="49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8" name="Google Shape;1718;p38"/>
              <p:cNvSpPr/>
              <p:nvPr/>
            </p:nvSpPr>
            <p:spPr>
              <a:xfrm>
                <a:off x="6403753" y="4148053"/>
                <a:ext cx="79804" cy="29390"/>
              </a:xfrm>
              <a:custGeom>
                <a:rect b="b" l="l" r="r" t="t"/>
                <a:pathLst>
                  <a:path extrusionOk="0" h="917" w="2490">
                    <a:moveTo>
                      <a:pt x="1496" y="0"/>
                    </a:moveTo>
                    <a:cubicBezTo>
                      <a:pt x="1021" y="0"/>
                      <a:pt x="559" y="194"/>
                      <a:pt x="234" y="566"/>
                    </a:cubicBezTo>
                    <a:cubicBezTo>
                      <a:pt x="150" y="632"/>
                      <a:pt x="100" y="716"/>
                      <a:pt x="34" y="816"/>
                    </a:cubicBezTo>
                    <a:cubicBezTo>
                      <a:pt x="17" y="850"/>
                      <a:pt x="0" y="883"/>
                      <a:pt x="0" y="916"/>
                    </a:cubicBezTo>
                    <a:cubicBezTo>
                      <a:pt x="0" y="916"/>
                      <a:pt x="84" y="783"/>
                      <a:pt x="267" y="599"/>
                    </a:cubicBezTo>
                    <a:cubicBezTo>
                      <a:pt x="599" y="256"/>
                      <a:pt x="1056" y="64"/>
                      <a:pt x="1526" y="64"/>
                    </a:cubicBezTo>
                    <a:cubicBezTo>
                      <a:pt x="1719" y="64"/>
                      <a:pt x="1915" y="96"/>
                      <a:pt x="2105" y="165"/>
                    </a:cubicBezTo>
                    <a:cubicBezTo>
                      <a:pt x="2356" y="248"/>
                      <a:pt x="2490" y="332"/>
                      <a:pt x="2490" y="332"/>
                    </a:cubicBezTo>
                    <a:cubicBezTo>
                      <a:pt x="2473" y="298"/>
                      <a:pt x="2440" y="265"/>
                      <a:pt x="2406" y="248"/>
                    </a:cubicBezTo>
                    <a:cubicBezTo>
                      <a:pt x="2323" y="198"/>
                      <a:pt x="2222" y="148"/>
                      <a:pt x="2122" y="114"/>
                    </a:cubicBezTo>
                    <a:cubicBezTo>
                      <a:pt x="1918" y="38"/>
                      <a:pt x="1706" y="0"/>
                      <a:pt x="149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9" name="Google Shape;1719;p38"/>
              <p:cNvSpPr/>
              <p:nvPr/>
            </p:nvSpPr>
            <p:spPr>
              <a:xfrm>
                <a:off x="6468013" y="4082094"/>
                <a:ext cx="31089" cy="68042"/>
              </a:xfrm>
              <a:custGeom>
                <a:rect b="b" l="l" r="r" t="t"/>
                <a:pathLst>
                  <a:path extrusionOk="0" h="2123" w="970">
                    <a:moveTo>
                      <a:pt x="969" y="0"/>
                    </a:moveTo>
                    <a:lnTo>
                      <a:pt x="969" y="0"/>
                    </a:lnTo>
                    <a:cubicBezTo>
                      <a:pt x="602" y="685"/>
                      <a:pt x="284" y="1404"/>
                      <a:pt x="0" y="2122"/>
                    </a:cubicBezTo>
                    <a:cubicBezTo>
                      <a:pt x="368" y="1437"/>
                      <a:pt x="685" y="736"/>
                      <a:pt x="96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0" name="Google Shape;1720;p38"/>
              <p:cNvSpPr/>
              <p:nvPr/>
            </p:nvSpPr>
            <p:spPr>
              <a:xfrm>
                <a:off x="6341608" y="4130266"/>
                <a:ext cx="48235" cy="22018"/>
              </a:xfrm>
              <a:custGeom>
                <a:rect b="b" l="l" r="r" t="t"/>
                <a:pathLst>
                  <a:path extrusionOk="0" h="687" w="1505">
                    <a:moveTo>
                      <a:pt x="5" y="0"/>
                    </a:moveTo>
                    <a:cubicBezTo>
                      <a:pt x="3" y="0"/>
                      <a:pt x="2" y="0"/>
                      <a:pt x="1" y="1"/>
                    </a:cubicBezTo>
                    <a:cubicBezTo>
                      <a:pt x="452" y="319"/>
                      <a:pt x="970" y="552"/>
                      <a:pt x="1505" y="686"/>
                    </a:cubicBezTo>
                    <a:cubicBezTo>
                      <a:pt x="1505" y="669"/>
                      <a:pt x="1171" y="536"/>
                      <a:pt x="753" y="352"/>
                    </a:cubicBezTo>
                    <a:cubicBezTo>
                      <a:pt x="353" y="176"/>
                      <a:pt x="45" y="0"/>
                      <a:pt x="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1" name="Google Shape;1721;p38"/>
              <p:cNvSpPr/>
              <p:nvPr/>
            </p:nvSpPr>
            <p:spPr>
              <a:xfrm>
                <a:off x="6412855" y="4167476"/>
                <a:ext cx="9134" cy="7371"/>
              </a:xfrm>
              <a:custGeom>
                <a:rect b="b" l="l" r="r" t="t"/>
                <a:pathLst>
                  <a:path extrusionOk="0" h="230" w="285">
                    <a:moveTo>
                      <a:pt x="259" y="1"/>
                    </a:moveTo>
                    <a:cubicBezTo>
                      <a:pt x="224" y="1"/>
                      <a:pt x="158" y="19"/>
                      <a:pt x="100" y="77"/>
                    </a:cubicBezTo>
                    <a:cubicBezTo>
                      <a:pt x="17" y="143"/>
                      <a:pt x="0" y="227"/>
                      <a:pt x="17" y="227"/>
                    </a:cubicBezTo>
                    <a:cubicBezTo>
                      <a:pt x="19" y="229"/>
                      <a:pt x="21" y="230"/>
                      <a:pt x="23" y="230"/>
                    </a:cubicBezTo>
                    <a:cubicBezTo>
                      <a:pt x="44" y="230"/>
                      <a:pt x="91" y="171"/>
                      <a:pt x="151" y="127"/>
                    </a:cubicBezTo>
                    <a:cubicBezTo>
                      <a:pt x="217" y="60"/>
                      <a:pt x="284" y="26"/>
                      <a:pt x="284" y="10"/>
                    </a:cubicBezTo>
                    <a:cubicBezTo>
                      <a:pt x="284" y="5"/>
                      <a:pt x="275" y="1"/>
                      <a:pt x="25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2" name="Google Shape;1722;p38"/>
              <p:cNvSpPr/>
              <p:nvPr/>
            </p:nvSpPr>
            <p:spPr>
              <a:xfrm>
                <a:off x="6431572" y="4157925"/>
                <a:ext cx="9679" cy="3814"/>
              </a:xfrm>
              <a:custGeom>
                <a:rect b="b" l="l" r="r" t="t"/>
                <a:pathLst>
                  <a:path extrusionOk="0" h="119" w="302">
                    <a:moveTo>
                      <a:pt x="275" y="0"/>
                    </a:moveTo>
                    <a:cubicBezTo>
                      <a:pt x="246" y="0"/>
                      <a:pt x="199" y="12"/>
                      <a:pt x="151" y="24"/>
                    </a:cubicBezTo>
                    <a:cubicBezTo>
                      <a:pt x="68" y="57"/>
                      <a:pt x="1" y="90"/>
                      <a:pt x="18" y="107"/>
                    </a:cubicBezTo>
                    <a:cubicBezTo>
                      <a:pt x="18" y="114"/>
                      <a:pt x="29" y="118"/>
                      <a:pt x="49" y="118"/>
                    </a:cubicBezTo>
                    <a:cubicBezTo>
                      <a:pt x="76" y="118"/>
                      <a:pt x="119" y="110"/>
                      <a:pt x="168" y="90"/>
                    </a:cubicBezTo>
                    <a:cubicBezTo>
                      <a:pt x="252" y="74"/>
                      <a:pt x="302" y="24"/>
                      <a:pt x="302" y="7"/>
                    </a:cubicBezTo>
                    <a:cubicBezTo>
                      <a:pt x="297" y="2"/>
                      <a:pt x="288" y="0"/>
                      <a:pt x="2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3" name="Google Shape;1723;p38"/>
              <p:cNvSpPr/>
              <p:nvPr/>
            </p:nvSpPr>
            <p:spPr>
              <a:xfrm>
                <a:off x="6450866" y="4156418"/>
                <a:ext cx="11282" cy="3493"/>
              </a:xfrm>
              <a:custGeom>
                <a:rect b="b" l="l" r="r" t="t"/>
                <a:pathLst>
                  <a:path extrusionOk="0" h="109" w="352">
                    <a:moveTo>
                      <a:pt x="138" y="0"/>
                    </a:moveTo>
                    <a:cubicBezTo>
                      <a:pt x="50" y="0"/>
                      <a:pt x="0" y="40"/>
                      <a:pt x="0" y="54"/>
                    </a:cubicBezTo>
                    <a:cubicBezTo>
                      <a:pt x="17" y="71"/>
                      <a:pt x="84" y="71"/>
                      <a:pt x="168" y="71"/>
                    </a:cubicBezTo>
                    <a:cubicBezTo>
                      <a:pt x="235" y="84"/>
                      <a:pt x="303" y="109"/>
                      <a:pt x="326" y="109"/>
                    </a:cubicBezTo>
                    <a:cubicBezTo>
                      <a:pt x="332" y="109"/>
                      <a:pt x="335" y="107"/>
                      <a:pt x="335" y="104"/>
                    </a:cubicBezTo>
                    <a:cubicBezTo>
                      <a:pt x="351" y="87"/>
                      <a:pt x="285" y="21"/>
                      <a:pt x="184" y="4"/>
                    </a:cubicBezTo>
                    <a:cubicBezTo>
                      <a:pt x="168" y="1"/>
                      <a:pt x="153" y="0"/>
                      <a:pt x="13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4" name="Google Shape;1724;p38"/>
              <p:cNvSpPr/>
              <p:nvPr/>
            </p:nvSpPr>
            <p:spPr>
              <a:xfrm>
                <a:off x="6469615" y="4160809"/>
                <a:ext cx="5929" cy="2179"/>
              </a:xfrm>
              <a:custGeom>
                <a:rect b="b" l="l" r="r" t="t"/>
                <a:pathLst>
                  <a:path extrusionOk="0" h="68" w="185">
                    <a:moveTo>
                      <a:pt x="101" y="0"/>
                    </a:moveTo>
                    <a:cubicBezTo>
                      <a:pt x="50" y="0"/>
                      <a:pt x="0" y="17"/>
                      <a:pt x="0" y="34"/>
                    </a:cubicBezTo>
                    <a:cubicBezTo>
                      <a:pt x="0" y="51"/>
                      <a:pt x="50" y="67"/>
                      <a:pt x="101" y="67"/>
                    </a:cubicBezTo>
                    <a:cubicBezTo>
                      <a:pt x="151" y="67"/>
                      <a:pt x="184" y="67"/>
                      <a:pt x="184" y="51"/>
                    </a:cubicBezTo>
                    <a:cubicBezTo>
                      <a:pt x="184" y="17"/>
                      <a:pt x="151" y="0"/>
                      <a:pt x="10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5" name="Google Shape;1725;p38"/>
              <p:cNvSpPr/>
              <p:nvPr/>
            </p:nvSpPr>
            <p:spPr>
              <a:xfrm>
                <a:off x="7783761" y="2885764"/>
                <a:ext cx="327231" cy="174256"/>
              </a:xfrm>
              <a:custGeom>
                <a:rect b="b" l="l" r="r" t="t"/>
                <a:pathLst>
                  <a:path extrusionOk="0" h="5437" w="10210">
                    <a:moveTo>
                      <a:pt x="8316" y="1249"/>
                    </a:moveTo>
                    <a:cubicBezTo>
                      <a:pt x="8590" y="1249"/>
                      <a:pt x="8936" y="1291"/>
                      <a:pt x="9156" y="1471"/>
                    </a:cubicBezTo>
                    <a:cubicBezTo>
                      <a:pt x="9323" y="1638"/>
                      <a:pt x="9424" y="1872"/>
                      <a:pt x="9390" y="2106"/>
                    </a:cubicBezTo>
                    <a:cubicBezTo>
                      <a:pt x="9424" y="2373"/>
                      <a:pt x="9323" y="2640"/>
                      <a:pt x="9106" y="2824"/>
                    </a:cubicBezTo>
                    <a:lnTo>
                      <a:pt x="9123" y="2824"/>
                    </a:lnTo>
                    <a:cubicBezTo>
                      <a:pt x="8912" y="2975"/>
                      <a:pt x="8612" y="3023"/>
                      <a:pt x="8318" y="3023"/>
                    </a:cubicBezTo>
                    <a:cubicBezTo>
                      <a:pt x="8122" y="3023"/>
                      <a:pt x="7930" y="3001"/>
                      <a:pt x="7770" y="2975"/>
                    </a:cubicBezTo>
                    <a:cubicBezTo>
                      <a:pt x="7970" y="2407"/>
                      <a:pt x="8104" y="1838"/>
                      <a:pt x="8154" y="1254"/>
                    </a:cubicBezTo>
                    <a:cubicBezTo>
                      <a:pt x="8203" y="1251"/>
                      <a:pt x="8258" y="1249"/>
                      <a:pt x="8316" y="1249"/>
                    </a:cubicBezTo>
                    <a:close/>
                    <a:moveTo>
                      <a:pt x="251" y="1"/>
                    </a:moveTo>
                    <a:cubicBezTo>
                      <a:pt x="251" y="1"/>
                      <a:pt x="0" y="5247"/>
                      <a:pt x="4027" y="5431"/>
                    </a:cubicBezTo>
                    <a:cubicBezTo>
                      <a:pt x="4113" y="5435"/>
                      <a:pt x="4197" y="5437"/>
                      <a:pt x="4279" y="5437"/>
                    </a:cubicBezTo>
                    <a:cubicBezTo>
                      <a:pt x="5913" y="5437"/>
                      <a:pt x="6879" y="4663"/>
                      <a:pt x="7435" y="3693"/>
                    </a:cubicBezTo>
                    <a:cubicBezTo>
                      <a:pt x="7719" y="3760"/>
                      <a:pt x="8020" y="3810"/>
                      <a:pt x="8338" y="3810"/>
                    </a:cubicBezTo>
                    <a:cubicBezTo>
                      <a:pt x="8362" y="3811"/>
                      <a:pt x="8386" y="3811"/>
                      <a:pt x="8411" y="3811"/>
                    </a:cubicBezTo>
                    <a:cubicBezTo>
                      <a:pt x="8821" y="3811"/>
                      <a:pt x="9227" y="3680"/>
                      <a:pt x="9574" y="3459"/>
                    </a:cubicBezTo>
                    <a:cubicBezTo>
                      <a:pt x="9858" y="3242"/>
                      <a:pt x="10176" y="2858"/>
                      <a:pt x="10176" y="2106"/>
                    </a:cubicBezTo>
                    <a:cubicBezTo>
                      <a:pt x="10209" y="1638"/>
                      <a:pt x="10009" y="1187"/>
                      <a:pt x="9658" y="886"/>
                    </a:cubicBezTo>
                    <a:cubicBezTo>
                      <a:pt x="9278" y="598"/>
                      <a:pt x="8816" y="447"/>
                      <a:pt x="8346" y="447"/>
                    </a:cubicBezTo>
                    <a:cubicBezTo>
                      <a:pt x="8299" y="447"/>
                      <a:pt x="8251" y="449"/>
                      <a:pt x="8204" y="452"/>
                    </a:cubicBezTo>
                    <a:cubicBezTo>
                      <a:pt x="8204" y="184"/>
                      <a:pt x="8187" y="1"/>
                      <a:pt x="818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6" name="Google Shape;1726;p38"/>
              <p:cNvSpPr/>
              <p:nvPr/>
            </p:nvSpPr>
            <p:spPr>
              <a:xfrm>
                <a:off x="7835170" y="2597122"/>
                <a:ext cx="152109" cy="273675"/>
              </a:xfrm>
              <a:custGeom>
                <a:rect b="b" l="l" r="r" t="t"/>
                <a:pathLst>
                  <a:path extrusionOk="0" h="8539" w="4746">
                    <a:moveTo>
                      <a:pt x="2256" y="1"/>
                    </a:moveTo>
                    <a:cubicBezTo>
                      <a:pt x="2237" y="16"/>
                      <a:pt x="2218" y="32"/>
                      <a:pt x="2199" y="49"/>
                    </a:cubicBezTo>
                    <a:lnTo>
                      <a:pt x="2199" y="49"/>
                    </a:lnTo>
                    <a:cubicBezTo>
                      <a:pt x="1580" y="475"/>
                      <a:pt x="1276" y="1198"/>
                      <a:pt x="1420" y="1922"/>
                    </a:cubicBezTo>
                    <a:cubicBezTo>
                      <a:pt x="1470" y="2290"/>
                      <a:pt x="1654" y="2607"/>
                      <a:pt x="1905" y="2858"/>
                    </a:cubicBezTo>
                    <a:cubicBezTo>
                      <a:pt x="2156" y="3092"/>
                      <a:pt x="2423" y="3275"/>
                      <a:pt x="2573" y="3526"/>
                    </a:cubicBezTo>
                    <a:cubicBezTo>
                      <a:pt x="2707" y="3777"/>
                      <a:pt x="2707" y="4077"/>
                      <a:pt x="2557" y="4328"/>
                    </a:cubicBezTo>
                    <a:cubicBezTo>
                      <a:pt x="2423" y="4579"/>
                      <a:pt x="2222" y="4779"/>
                      <a:pt x="1988" y="4930"/>
                    </a:cubicBezTo>
                    <a:cubicBezTo>
                      <a:pt x="1537" y="5230"/>
                      <a:pt x="1036" y="5397"/>
                      <a:pt x="635" y="5698"/>
                    </a:cubicBezTo>
                    <a:cubicBezTo>
                      <a:pt x="284" y="5966"/>
                      <a:pt x="50" y="6383"/>
                      <a:pt x="17" y="6834"/>
                    </a:cubicBezTo>
                    <a:cubicBezTo>
                      <a:pt x="0" y="7152"/>
                      <a:pt x="67" y="7486"/>
                      <a:pt x="217" y="7787"/>
                    </a:cubicBezTo>
                    <a:cubicBezTo>
                      <a:pt x="318" y="7971"/>
                      <a:pt x="451" y="8138"/>
                      <a:pt x="602" y="8255"/>
                    </a:cubicBezTo>
                    <a:cubicBezTo>
                      <a:pt x="652" y="8288"/>
                      <a:pt x="702" y="8321"/>
                      <a:pt x="735" y="8355"/>
                    </a:cubicBezTo>
                    <a:cubicBezTo>
                      <a:pt x="769" y="8372"/>
                      <a:pt x="785" y="8372"/>
                      <a:pt x="785" y="8372"/>
                    </a:cubicBezTo>
                    <a:cubicBezTo>
                      <a:pt x="568" y="8204"/>
                      <a:pt x="401" y="8004"/>
                      <a:pt x="284" y="7753"/>
                    </a:cubicBezTo>
                    <a:cubicBezTo>
                      <a:pt x="134" y="7469"/>
                      <a:pt x="84" y="7152"/>
                      <a:pt x="117" y="6834"/>
                    </a:cubicBezTo>
                    <a:cubicBezTo>
                      <a:pt x="151" y="6417"/>
                      <a:pt x="368" y="6032"/>
                      <a:pt x="719" y="5798"/>
                    </a:cubicBezTo>
                    <a:cubicBezTo>
                      <a:pt x="1086" y="5514"/>
                      <a:pt x="1587" y="5364"/>
                      <a:pt x="2072" y="5047"/>
                    </a:cubicBezTo>
                    <a:cubicBezTo>
                      <a:pt x="2323" y="4880"/>
                      <a:pt x="2540" y="4662"/>
                      <a:pt x="2690" y="4395"/>
                    </a:cubicBezTo>
                    <a:cubicBezTo>
                      <a:pt x="2774" y="4261"/>
                      <a:pt x="2807" y="4094"/>
                      <a:pt x="2824" y="3927"/>
                    </a:cubicBezTo>
                    <a:cubicBezTo>
                      <a:pt x="2841" y="3760"/>
                      <a:pt x="2790" y="3593"/>
                      <a:pt x="2707" y="3443"/>
                    </a:cubicBezTo>
                    <a:cubicBezTo>
                      <a:pt x="2540" y="3142"/>
                      <a:pt x="2239" y="2958"/>
                      <a:pt x="2022" y="2741"/>
                    </a:cubicBezTo>
                    <a:cubicBezTo>
                      <a:pt x="1788" y="2507"/>
                      <a:pt x="1638" y="2223"/>
                      <a:pt x="1587" y="1905"/>
                    </a:cubicBezTo>
                    <a:cubicBezTo>
                      <a:pt x="1488" y="1397"/>
                      <a:pt x="1628" y="880"/>
                      <a:pt x="1953" y="496"/>
                    </a:cubicBezTo>
                    <a:lnTo>
                      <a:pt x="1953" y="496"/>
                    </a:lnTo>
                    <a:cubicBezTo>
                      <a:pt x="1937" y="609"/>
                      <a:pt x="1944" y="725"/>
                      <a:pt x="1972" y="836"/>
                    </a:cubicBezTo>
                    <a:cubicBezTo>
                      <a:pt x="2005" y="1037"/>
                      <a:pt x="2089" y="1220"/>
                      <a:pt x="2206" y="1371"/>
                    </a:cubicBezTo>
                    <a:cubicBezTo>
                      <a:pt x="2440" y="1655"/>
                      <a:pt x="2757" y="1872"/>
                      <a:pt x="3091" y="2022"/>
                    </a:cubicBezTo>
                    <a:cubicBezTo>
                      <a:pt x="3409" y="2156"/>
                      <a:pt x="3693" y="2323"/>
                      <a:pt x="3943" y="2557"/>
                    </a:cubicBezTo>
                    <a:cubicBezTo>
                      <a:pt x="4161" y="2774"/>
                      <a:pt x="4328" y="3058"/>
                      <a:pt x="4411" y="3376"/>
                    </a:cubicBezTo>
                    <a:cubicBezTo>
                      <a:pt x="4578" y="3944"/>
                      <a:pt x="4478" y="4562"/>
                      <a:pt x="4127" y="5047"/>
                    </a:cubicBezTo>
                    <a:cubicBezTo>
                      <a:pt x="3776" y="5481"/>
                      <a:pt x="3292" y="5765"/>
                      <a:pt x="3024" y="6199"/>
                    </a:cubicBezTo>
                    <a:cubicBezTo>
                      <a:pt x="2891" y="6417"/>
                      <a:pt x="2824" y="6651"/>
                      <a:pt x="2824" y="6901"/>
                    </a:cubicBezTo>
                    <a:cubicBezTo>
                      <a:pt x="2807" y="7118"/>
                      <a:pt x="2907" y="7336"/>
                      <a:pt x="3075" y="7486"/>
                    </a:cubicBezTo>
                    <a:cubicBezTo>
                      <a:pt x="3225" y="7603"/>
                      <a:pt x="3409" y="7670"/>
                      <a:pt x="3592" y="7720"/>
                    </a:cubicBezTo>
                    <a:cubicBezTo>
                      <a:pt x="3726" y="7753"/>
                      <a:pt x="3877" y="7787"/>
                      <a:pt x="4010" y="7854"/>
                    </a:cubicBezTo>
                    <a:cubicBezTo>
                      <a:pt x="4194" y="7954"/>
                      <a:pt x="4311" y="8138"/>
                      <a:pt x="4328" y="8338"/>
                    </a:cubicBezTo>
                    <a:cubicBezTo>
                      <a:pt x="4328" y="8405"/>
                      <a:pt x="4311" y="8472"/>
                      <a:pt x="4278" y="8539"/>
                    </a:cubicBezTo>
                    <a:cubicBezTo>
                      <a:pt x="4278" y="8539"/>
                      <a:pt x="4294" y="8522"/>
                      <a:pt x="4311" y="8505"/>
                    </a:cubicBezTo>
                    <a:cubicBezTo>
                      <a:pt x="4344" y="8455"/>
                      <a:pt x="4361" y="8388"/>
                      <a:pt x="4361" y="8338"/>
                    </a:cubicBezTo>
                    <a:cubicBezTo>
                      <a:pt x="4361" y="8121"/>
                      <a:pt x="4244" y="7904"/>
                      <a:pt x="4044" y="7803"/>
                    </a:cubicBezTo>
                    <a:cubicBezTo>
                      <a:pt x="3793" y="7653"/>
                      <a:pt x="3425" y="7653"/>
                      <a:pt x="3141" y="7419"/>
                    </a:cubicBezTo>
                    <a:cubicBezTo>
                      <a:pt x="2841" y="7169"/>
                      <a:pt x="2874" y="6667"/>
                      <a:pt x="3125" y="6266"/>
                    </a:cubicBezTo>
                    <a:cubicBezTo>
                      <a:pt x="3375" y="5865"/>
                      <a:pt x="3860" y="5598"/>
                      <a:pt x="4244" y="5147"/>
                    </a:cubicBezTo>
                    <a:cubicBezTo>
                      <a:pt x="4628" y="4612"/>
                      <a:pt x="4745" y="3944"/>
                      <a:pt x="4562" y="3326"/>
                    </a:cubicBezTo>
                    <a:cubicBezTo>
                      <a:pt x="4478" y="2991"/>
                      <a:pt x="4311" y="2691"/>
                      <a:pt x="4060" y="2440"/>
                    </a:cubicBezTo>
                    <a:cubicBezTo>
                      <a:pt x="3793" y="2206"/>
                      <a:pt x="3492" y="2006"/>
                      <a:pt x="3175" y="1872"/>
                    </a:cubicBezTo>
                    <a:cubicBezTo>
                      <a:pt x="2857" y="1738"/>
                      <a:pt x="2573" y="1538"/>
                      <a:pt x="2339" y="1270"/>
                    </a:cubicBezTo>
                    <a:cubicBezTo>
                      <a:pt x="2122" y="1003"/>
                      <a:pt x="2072" y="652"/>
                      <a:pt x="2189" y="335"/>
                    </a:cubicBezTo>
                    <a:cubicBezTo>
                      <a:pt x="2239" y="251"/>
                      <a:pt x="2289" y="201"/>
                      <a:pt x="2356" y="151"/>
                    </a:cubicBezTo>
                    <a:lnTo>
                      <a:pt x="2356" y="151"/>
                    </a:lnTo>
                    <a:cubicBezTo>
                      <a:pt x="2356" y="151"/>
                      <a:pt x="2356" y="151"/>
                      <a:pt x="2356" y="151"/>
                    </a:cubicBezTo>
                    <a:lnTo>
                      <a:pt x="2272" y="1"/>
                    </a:lnTo>
                    <a:cubicBezTo>
                      <a:pt x="2269" y="3"/>
                      <a:pt x="2265" y="6"/>
                      <a:pt x="2261" y="8"/>
                    </a:cubicBezTo>
                    <a:lnTo>
                      <a:pt x="2261" y="8"/>
                    </a:lnTo>
                    <a:lnTo>
                      <a:pt x="225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7" name="Google Shape;1727;p38"/>
              <p:cNvSpPr/>
              <p:nvPr/>
            </p:nvSpPr>
            <p:spPr>
              <a:xfrm>
                <a:off x="7062957" y="3777908"/>
                <a:ext cx="59998" cy="891118"/>
              </a:xfrm>
              <a:custGeom>
                <a:rect b="b" l="l" r="r" t="t"/>
                <a:pathLst>
                  <a:path extrusionOk="0" h="27804" w="1872">
                    <a:moveTo>
                      <a:pt x="1872" y="1"/>
                    </a:moveTo>
                    <a:lnTo>
                      <a:pt x="84" y="68"/>
                    </a:lnTo>
                    <a:lnTo>
                      <a:pt x="0" y="27804"/>
                    </a:lnTo>
                    <a:lnTo>
                      <a:pt x="1237" y="27804"/>
                    </a:lnTo>
                    <a:lnTo>
                      <a:pt x="187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8" name="Google Shape;1728;p38"/>
              <p:cNvSpPr/>
              <p:nvPr/>
            </p:nvSpPr>
            <p:spPr>
              <a:xfrm>
                <a:off x="6651691" y="3774158"/>
                <a:ext cx="254926" cy="894868"/>
              </a:xfrm>
              <a:custGeom>
                <a:rect b="b" l="l" r="r" t="t"/>
                <a:pathLst>
                  <a:path extrusionOk="0" h="27921" w="7954">
                    <a:moveTo>
                      <a:pt x="5982" y="1"/>
                    </a:moveTo>
                    <a:lnTo>
                      <a:pt x="0" y="27921"/>
                    </a:lnTo>
                    <a:lnTo>
                      <a:pt x="1370" y="27921"/>
                    </a:lnTo>
                    <a:lnTo>
                      <a:pt x="7953" y="118"/>
                    </a:lnTo>
                    <a:lnTo>
                      <a:pt x="598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9" name="Google Shape;1729;p38"/>
              <p:cNvSpPr/>
              <p:nvPr/>
            </p:nvSpPr>
            <p:spPr>
              <a:xfrm>
                <a:off x="6459776" y="2797659"/>
                <a:ext cx="1293506" cy="1004864"/>
              </a:xfrm>
              <a:custGeom>
                <a:rect b="b" l="l" r="r" t="t"/>
                <a:pathLst>
                  <a:path extrusionOk="0" h="31353" w="40359">
                    <a:moveTo>
                      <a:pt x="32420" y="1"/>
                    </a:moveTo>
                    <a:cubicBezTo>
                      <a:pt x="21878" y="1"/>
                      <a:pt x="22460" y="14473"/>
                      <a:pt x="19906" y="21179"/>
                    </a:cubicBezTo>
                    <a:cubicBezTo>
                      <a:pt x="17786" y="26748"/>
                      <a:pt x="12045" y="27252"/>
                      <a:pt x="9320" y="27252"/>
                    </a:cubicBezTo>
                    <a:cubicBezTo>
                      <a:pt x="8718" y="27252"/>
                      <a:pt x="8263" y="27227"/>
                      <a:pt x="8027" y="27227"/>
                    </a:cubicBezTo>
                    <a:cubicBezTo>
                      <a:pt x="7930" y="27227"/>
                      <a:pt x="7802" y="27227"/>
                      <a:pt x="7648" y="27227"/>
                    </a:cubicBezTo>
                    <a:cubicBezTo>
                      <a:pt x="5755" y="27227"/>
                      <a:pt x="1" y="27313"/>
                      <a:pt x="2195" y="29600"/>
                    </a:cubicBezTo>
                    <a:cubicBezTo>
                      <a:pt x="3299" y="30758"/>
                      <a:pt x="10011" y="31352"/>
                      <a:pt x="17159" y="31352"/>
                    </a:cubicBezTo>
                    <a:cubicBezTo>
                      <a:pt x="25381" y="31352"/>
                      <a:pt x="34178" y="30566"/>
                      <a:pt x="35679" y="28948"/>
                    </a:cubicBezTo>
                    <a:cubicBezTo>
                      <a:pt x="38486" y="25941"/>
                      <a:pt x="38921" y="17085"/>
                      <a:pt x="39673" y="8330"/>
                    </a:cubicBezTo>
                    <a:cubicBezTo>
                      <a:pt x="40359" y="354"/>
                      <a:pt x="34127" y="6"/>
                      <a:pt x="33034" y="6"/>
                    </a:cubicBezTo>
                    <a:cubicBezTo>
                      <a:pt x="32930" y="6"/>
                      <a:pt x="32872" y="9"/>
                      <a:pt x="32872" y="9"/>
                    </a:cubicBezTo>
                    <a:cubicBezTo>
                      <a:pt x="32719" y="4"/>
                      <a:pt x="32569" y="1"/>
                      <a:pt x="3242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0" name="Google Shape;1730;p38"/>
              <p:cNvSpPr/>
              <p:nvPr/>
            </p:nvSpPr>
            <p:spPr>
              <a:xfrm>
                <a:off x="6506024" y="2798492"/>
                <a:ext cx="1232226" cy="1005344"/>
              </a:xfrm>
              <a:custGeom>
                <a:rect b="b" l="l" r="r" t="t"/>
                <a:pathLst>
                  <a:path extrusionOk="0" h="31368" w="38447">
                    <a:moveTo>
                      <a:pt x="31914" y="0"/>
                    </a:moveTo>
                    <a:lnTo>
                      <a:pt x="31914" y="0"/>
                    </a:lnTo>
                    <a:cubicBezTo>
                      <a:pt x="31914" y="0"/>
                      <a:pt x="37695" y="1187"/>
                      <a:pt x="37144" y="7218"/>
                    </a:cubicBezTo>
                    <a:cubicBezTo>
                      <a:pt x="36609" y="13267"/>
                      <a:pt x="35088" y="23860"/>
                      <a:pt x="32281" y="26550"/>
                    </a:cubicBezTo>
                    <a:cubicBezTo>
                      <a:pt x="29964" y="28785"/>
                      <a:pt x="22064" y="29573"/>
                      <a:pt x="16033" y="29573"/>
                    </a:cubicBezTo>
                    <a:cubicBezTo>
                      <a:pt x="14759" y="29573"/>
                      <a:pt x="13569" y="29538"/>
                      <a:pt x="12532" y="29474"/>
                    </a:cubicBezTo>
                    <a:cubicBezTo>
                      <a:pt x="5615" y="29039"/>
                      <a:pt x="1254" y="27719"/>
                      <a:pt x="1254" y="27719"/>
                    </a:cubicBezTo>
                    <a:cubicBezTo>
                      <a:pt x="1254" y="27719"/>
                      <a:pt x="0" y="28538"/>
                      <a:pt x="368" y="29056"/>
                    </a:cubicBezTo>
                    <a:cubicBezTo>
                      <a:pt x="723" y="29535"/>
                      <a:pt x="3630" y="31368"/>
                      <a:pt x="16954" y="31368"/>
                    </a:cubicBezTo>
                    <a:cubicBezTo>
                      <a:pt x="18053" y="31368"/>
                      <a:pt x="19223" y="31355"/>
                      <a:pt x="20468" y="31328"/>
                    </a:cubicBezTo>
                    <a:cubicBezTo>
                      <a:pt x="36793" y="30978"/>
                      <a:pt x="35657" y="28572"/>
                      <a:pt x="36342" y="25932"/>
                    </a:cubicBezTo>
                    <a:cubicBezTo>
                      <a:pt x="37010" y="23308"/>
                      <a:pt x="38447" y="9273"/>
                      <a:pt x="38246" y="6182"/>
                    </a:cubicBezTo>
                    <a:cubicBezTo>
                      <a:pt x="38046" y="3091"/>
                      <a:pt x="36492" y="535"/>
                      <a:pt x="3191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1" name="Google Shape;1731;p38"/>
              <p:cNvSpPr/>
              <p:nvPr/>
            </p:nvSpPr>
            <p:spPr>
              <a:xfrm>
                <a:off x="6779122" y="1961987"/>
                <a:ext cx="599816" cy="586579"/>
              </a:xfrm>
              <a:custGeom>
                <a:rect b="b" l="l" r="r" t="t"/>
                <a:pathLst>
                  <a:path extrusionOk="0" h="18302" w="18715">
                    <a:moveTo>
                      <a:pt x="9823" y="1"/>
                    </a:moveTo>
                    <a:cubicBezTo>
                      <a:pt x="9350" y="1"/>
                      <a:pt x="8871" y="77"/>
                      <a:pt x="8405" y="235"/>
                    </a:cubicBezTo>
                    <a:lnTo>
                      <a:pt x="6701" y="1037"/>
                    </a:lnTo>
                    <a:cubicBezTo>
                      <a:pt x="6564" y="978"/>
                      <a:pt x="6424" y="950"/>
                      <a:pt x="6285" y="950"/>
                    </a:cubicBezTo>
                    <a:cubicBezTo>
                      <a:pt x="5645" y="950"/>
                      <a:pt x="5021" y="1525"/>
                      <a:pt x="4746" y="2157"/>
                    </a:cubicBezTo>
                    <a:cubicBezTo>
                      <a:pt x="4429" y="2925"/>
                      <a:pt x="4395" y="3811"/>
                      <a:pt x="4011" y="4546"/>
                    </a:cubicBezTo>
                    <a:cubicBezTo>
                      <a:pt x="3242" y="6117"/>
                      <a:pt x="1104" y="6902"/>
                      <a:pt x="903" y="8640"/>
                    </a:cubicBezTo>
                    <a:cubicBezTo>
                      <a:pt x="736" y="9926"/>
                      <a:pt x="1772" y="11196"/>
                      <a:pt x="1421" y="12449"/>
                    </a:cubicBezTo>
                    <a:cubicBezTo>
                      <a:pt x="1170" y="13285"/>
                      <a:pt x="352" y="13869"/>
                      <a:pt x="185" y="14722"/>
                    </a:cubicBezTo>
                    <a:cubicBezTo>
                      <a:pt x="1" y="15640"/>
                      <a:pt x="652" y="16526"/>
                      <a:pt x="1388" y="17094"/>
                    </a:cubicBezTo>
                    <a:cubicBezTo>
                      <a:pt x="2476" y="17896"/>
                      <a:pt x="3762" y="18302"/>
                      <a:pt x="5053" y="18302"/>
                    </a:cubicBezTo>
                    <a:cubicBezTo>
                      <a:pt x="6102" y="18302"/>
                      <a:pt x="7153" y="18034"/>
                      <a:pt x="8104" y="17495"/>
                    </a:cubicBezTo>
                    <a:cubicBezTo>
                      <a:pt x="9090" y="16910"/>
                      <a:pt x="9959" y="16025"/>
                      <a:pt x="11095" y="15824"/>
                    </a:cubicBezTo>
                    <a:cubicBezTo>
                      <a:pt x="11273" y="15791"/>
                      <a:pt x="11451" y="15775"/>
                      <a:pt x="11629" y="15775"/>
                    </a:cubicBezTo>
                    <a:cubicBezTo>
                      <a:pt x="12418" y="15775"/>
                      <a:pt x="13202" y="16076"/>
                      <a:pt x="13952" y="16376"/>
                    </a:cubicBezTo>
                    <a:cubicBezTo>
                      <a:pt x="14727" y="16685"/>
                      <a:pt x="15536" y="16995"/>
                      <a:pt x="16352" y="16995"/>
                    </a:cubicBezTo>
                    <a:cubicBezTo>
                      <a:pt x="16504" y="16995"/>
                      <a:pt x="16657" y="16984"/>
                      <a:pt x="16810" y="16960"/>
                    </a:cubicBezTo>
                    <a:cubicBezTo>
                      <a:pt x="17795" y="16810"/>
                      <a:pt x="18714" y="15908"/>
                      <a:pt x="18514" y="14939"/>
                    </a:cubicBezTo>
                    <a:cubicBezTo>
                      <a:pt x="18347" y="14120"/>
                      <a:pt x="17461" y="13585"/>
                      <a:pt x="17328" y="12767"/>
                    </a:cubicBezTo>
                    <a:cubicBezTo>
                      <a:pt x="17177" y="11881"/>
                      <a:pt x="17929" y="11096"/>
                      <a:pt x="18079" y="10227"/>
                    </a:cubicBezTo>
                    <a:cubicBezTo>
                      <a:pt x="18247" y="9275"/>
                      <a:pt x="17712" y="8356"/>
                      <a:pt x="17060" y="7654"/>
                    </a:cubicBezTo>
                    <a:cubicBezTo>
                      <a:pt x="16425" y="6952"/>
                      <a:pt x="15640" y="6367"/>
                      <a:pt x="15105" y="5582"/>
                    </a:cubicBezTo>
                    <a:cubicBezTo>
                      <a:pt x="14370" y="4462"/>
                      <a:pt x="14203" y="3042"/>
                      <a:pt x="13468" y="1923"/>
                    </a:cubicBezTo>
                    <a:cubicBezTo>
                      <a:pt x="12627" y="693"/>
                      <a:pt x="11250" y="1"/>
                      <a:pt x="982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2" name="Google Shape;1732;p38"/>
              <p:cNvSpPr/>
              <p:nvPr/>
            </p:nvSpPr>
            <p:spPr>
              <a:xfrm>
                <a:off x="6942449" y="1973781"/>
                <a:ext cx="263515" cy="500204"/>
              </a:xfrm>
              <a:custGeom>
                <a:rect b="b" l="l" r="r" t="t"/>
                <a:pathLst>
                  <a:path extrusionOk="0" h="15607" w="8222">
                    <a:moveTo>
                      <a:pt x="4462" y="1"/>
                    </a:moveTo>
                    <a:lnTo>
                      <a:pt x="235" y="2023"/>
                    </a:lnTo>
                    <a:cubicBezTo>
                      <a:pt x="235" y="2023"/>
                      <a:pt x="1" y="7436"/>
                      <a:pt x="101" y="9775"/>
                    </a:cubicBezTo>
                    <a:cubicBezTo>
                      <a:pt x="201" y="12115"/>
                      <a:pt x="2507" y="12415"/>
                      <a:pt x="2507" y="12415"/>
                    </a:cubicBezTo>
                    <a:cubicBezTo>
                      <a:pt x="2507" y="12415"/>
                      <a:pt x="2708" y="15005"/>
                      <a:pt x="2591" y="15607"/>
                    </a:cubicBezTo>
                    <a:lnTo>
                      <a:pt x="8222" y="15573"/>
                    </a:lnTo>
                    <a:lnTo>
                      <a:pt x="8155" y="4211"/>
                    </a:lnTo>
                    <a:lnTo>
                      <a:pt x="446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3" name="Google Shape;1733;p38"/>
              <p:cNvSpPr/>
              <p:nvPr/>
            </p:nvSpPr>
            <p:spPr>
              <a:xfrm>
                <a:off x="6959596" y="2161755"/>
                <a:ext cx="18781" cy="19326"/>
              </a:xfrm>
              <a:custGeom>
                <a:rect b="b" l="l" r="r" t="t"/>
                <a:pathLst>
                  <a:path extrusionOk="0" h="603" w="586">
                    <a:moveTo>
                      <a:pt x="301" y="1"/>
                    </a:moveTo>
                    <a:cubicBezTo>
                      <a:pt x="134" y="1"/>
                      <a:pt x="1" y="134"/>
                      <a:pt x="1" y="301"/>
                    </a:cubicBezTo>
                    <a:cubicBezTo>
                      <a:pt x="1" y="468"/>
                      <a:pt x="134" y="602"/>
                      <a:pt x="285" y="602"/>
                    </a:cubicBezTo>
                    <a:cubicBezTo>
                      <a:pt x="452" y="602"/>
                      <a:pt x="585" y="485"/>
                      <a:pt x="585" y="318"/>
                    </a:cubicBezTo>
                    <a:cubicBezTo>
                      <a:pt x="585" y="151"/>
                      <a:pt x="468" y="17"/>
                      <a:pt x="30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4" name="Google Shape;1734;p38"/>
              <p:cNvSpPr/>
              <p:nvPr/>
            </p:nvSpPr>
            <p:spPr>
              <a:xfrm>
                <a:off x="6953186" y="2143326"/>
                <a:ext cx="38043" cy="11634"/>
              </a:xfrm>
              <a:custGeom>
                <a:rect b="b" l="l" r="r" t="t"/>
                <a:pathLst>
                  <a:path extrusionOk="0" h="363" w="1187">
                    <a:moveTo>
                      <a:pt x="610" y="1"/>
                    </a:moveTo>
                    <a:cubicBezTo>
                      <a:pt x="437" y="1"/>
                      <a:pt x="267" y="59"/>
                      <a:pt x="134" y="175"/>
                    </a:cubicBezTo>
                    <a:cubicBezTo>
                      <a:pt x="34" y="258"/>
                      <a:pt x="0" y="342"/>
                      <a:pt x="17" y="358"/>
                    </a:cubicBezTo>
                    <a:cubicBezTo>
                      <a:pt x="20" y="361"/>
                      <a:pt x="24" y="362"/>
                      <a:pt x="29" y="362"/>
                    </a:cubicBezTo>
                    <a:cubicBezTo>
                      <a:pt x="87" y="362"/>
                      <a:pt x="294" y="207"/>
                      <a:pt x="585" y="191"/>
                    </a:cubicBezTo>
                    <a:cubicBezTo>
                      <a:pt x="600" y="190"/>
                      <a:pt x="615" y="190"/>
                      <a:pt x="630" y="190"/>
                    </a:cubicBezTo>
                    <a:cubicBezTo>
                      <a:pt x="896" y="190"/>
                      <a:pt x="1096" y="313"/>
                      <a:pt x="1156" y="313"/>
                    </a:cubicBezTo>
                    <a:cubicBezTo>
                      <a:pt x="1162" y="313"/>
                      <a:pt x="1167" y="311"/>
                      <a:pt x="1170" y="308"/>
                    </a:cubicBezTo>
                    <a:cubicBezTo>
                      <a:pt x="1186" y="275"/>
                      <a:pt x="1153" y="208"/>
                      <a:pt x="1053" y="141"/>
                    </a:cubicBezTo>
                    <a:cubicBezTo>
                      <a:pt x="919" y="47"/>
                      <a:pt x="764" y="1"/>
                      <a:pt x="61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5" name="Google Shape;1735;p38"/>
              <p:cNvSpPr/>
              <p:nvPr/>
            </p:nvSpPr>
            <p:spPr>
              <a:xfrm>
                <a:off x="7069367" y="2161755"/>
                <a:ext cx="18781" cy="19326"/>
              </a:xfrm>
              <a:custGeom>
                <a:rect b="b" l="l" r="r" t="t"/>
                <a:pathLst>
                  <a:path extrusionOk="0" h="603" w="586">
                    <a:moveTo>
                      <a:pt x="302" y="1"/>
                    </a:moveTo>
                    <a:cubicBezTo>
                      <a:pt x="135" y="1"/>
                      <a:pt x="1" y="134"/>
                      <a:pt x="1" y="301"/>
                    </a:cubicBezTo>
                    <a:cubicBezTo>
                      <a:pt x="1" y="468"/>
                      <a:pt x="135" y="602"/>
                      <a:pt x="285" y="602"/>
                    </a:cubicBezTo>
                    <a:cubicBezTo>
                      <a:pt x="452" y="602"/>
                      <a:pt x="586" y="485"/>
                      <a:pt x="586" y="318"/>
                    </a:cubicBezTo>
                    <a:cubicBezTo>
                      <a:pt x="586" y="151"/>
                      <a:pt x="469" y="17"/>
                      <a:pt x="30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6" name="Google Shape;1736;p38"/>
              <p:cNvSpPr/>
              <p:nvPr/>
            </p:nvSpPr>
            <p:spPr>
              <a:xfrm>
                <a:off x="7065104" y="2145377"/>
                <a:ext cx="38043" cy="11346"/>
              </a:xfrm>
              <a:custGeom>
                <a:rect b="b" l="l" r="r" t="t"/>
                <a:pathLst>
                  <a:path extrusionOk="0" h="354" w="1187">
                    <a:moveTo>
                      <a:pt x="611" y="1"/>
                    </a:moveTo>
                    <a:cubicBezTo>
                      <a:pt x="436" y="1"/>
                      <a:pt x="262" y="60"/>
                      <a:pt x="117" y="177"/>
                    </a:cubicBezTo>
                    <a:cubicBezTo>
                      <a:pt x="34" y="261"/>
                      <a:pt x="0" y="328"/>
                      <a:pt x="17" y="345"/>
                    </a:cubicBezTo>
                    <a:cubicBezTo>
                      <a:pt x="21" y="350"/>
                      <a:pt x="28" y="353"/>
                      <a:pt x="37" y="353"/>
                    </a:cubicBezTo>
                    <a:cubicBezTo>
                      <a:pt x="104" y="353"/>
                      <a:pt x="305" y="209"/>
                      <a:pt x="585" y="194"/>
                    </a:cubicBezTo>
                    <a:cubicBezTo>
                      <a:pt x="600" y="193"/>
                      <a:pt x="615" y="193"/>
                      <a:pt x="630" y="193"/>
                    </a:cubicBezTo>
                    <a:cubicBezTo>
                      <a:pt x="884" y="193"/>
                      <a:pt x="1078" y="304"/>
                      <a:pt x="1147" y="304"/>
                    </a:cubicBezTo>
                    <a:cubicBezTo>
                      <a:pt x="1158" y="304"/>
                      <a:pt x="1165" y="301"/>
                      <a:pt x="1170" y="294"/>
                    </a:cubicBezTo>
                    <a:cubicBezTo>
                      <a:pt x="1187" y="278"/>
                      <a:pt x="1136" y="211"/>
                      <a:pt x="1036" y="127"/>
                    </a:cubicBezTo>
                    <a:cubicBezTo>
                      <a:pt x="906" y="43"/>
                      <a:pt x="758" y="1"/>
                      <a:pt x="61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7" name="Google Shape;1737;p38"/>
              <p:cNvSpPr/>
              <p:nvPr/>
            </p:nvSpPr>
            <p:spPr>
              <a:xfrm>
                <a:off x="7001357" y="2153165"/>
                <a:ext cx="30576" cy="91086"/>
              </a:xfrm>
              <a:custGeom>
                <a:rect b="b" l="l" r="r" t="t"/>
                <a:pathLst>
                  <a:path extrusionOk="0" h="2842" w="954">
                    <a:moveTo>
                      <a:pt x="919" y="1"/>
                    </a:moveTo>
                    <a:cubicBezTo>
                      <a:pt x="880" y="1"/>
                      <a:pt x="599" y="747"/>
                      <a:pt x="285" y="1689"/>
                    </a:cubicBezTo>
                    <a:cubicBezTo>
                      <a:pt x="201" y="1923"/>
                      <a:pt x="135" y="2140"/>
                      <a:pt x="68" y="2357"/>
                    </a:cubicBezTo>
                    <a:cubicBezTo>
                      <a:pt x="18" y="2457"/>
                      <a:pt x="1" y="2591"/>
                      <a:pt x="34" y="2691"/>
                    </a:cubicBezTo>
                    <a:cubicBezTo>
                      <a:pt x="51" y="2758"/>
                      <a:pt x="101" y="2808"/>
                      <a:pt x="168" y="2825"/>
                    </a:cubicBezTo>
                    <a:cubicBezTo>
                      <a:pt x="201" y="2825"/>
                      <a:pt x="252" y="2842"/>
                      <a:pt x="302" y="2842"/>
                    </a:cubicBezTo>
                    <a:cubicBezTo>
                      <a:pt x="469" y="2842"/>
                      <a:pt x="653" y="2842"/>
                      <a:pt x="820" y="2808"/>
                    </a:cubicBezTo>
                    <a:cubicBezTo>
                      <a:pt x="653" y="2758"/>
                      <a:pt x="485" y="2741"/>
                      <a:pt x="302" y="2741"/>
                    </a:cubicBezTo>
                    <a:cubicBezTo>
                      <a:pt x="218" y="2725"/>
                      <a:pt x="151" y="2708"/>
                      <a:pt x="135" y="2658"/>
                    </a:cubicBezTo>
                    <a:cubicBezTo>
                      <a:pt x="135" y="2574"/>
                      <a:pt x="151" y="2474"/>
                      <a:pt x="185" y="2407"/>
                    </a:cubicBezTo>
                    <a:lnTo>
                      <a:pt x="419" y="1739"/>
                    </a:lnTo>
                    <a:cubicBezTo>
                      <a:pt x="719" y="787"/>
                      <a:pt x="953" y="18"/>
                      <a:pt x="920" y="1"/>
                    </a:cubicBezTo>
                    <a:cubicBezTo>
                      <a:pt x="919" y="1"/>
                      <a:pt x="919" y="1"/>
                      <a:pt x="91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8" name="Google Shape;1738;p38"/>
              <p:cNvSpPr/>
              <p:nvPr/>
            </p:nvSpPr>
            <p:spPr>
              <a:xfrm>
                <a:off x="7022798" y="2339536"/>
                <a:ext cx="97496" cy="50607"/>
              </a:xfrm>
              <a:custGeom>
                <a:rect b="b" l="l" r="r" t="t"/>
                <a:pathLst>
                  <a:path extrusionOk="0" h="1579" w="3042">
                    <a:moveTo>
                      <a:pt x="3041" y="1"/>
                    </a:moveTo>
                    <a:lnTo>
                      <a:pt x="3041" y="1"/>
                    </a:lnTo>
                    <a:cubicBezTo>
                      <a:pt x="2139" y="619"/>
                      <a:pt x="1086" y="970"/>
                      <a:pt x="0" y="1003"/>
                    </a:cubicBezTo>
                    <a:lnTo>
                      <a:pt x="34" y="1571"/>
                    </a:lnTo>
                    <a:cubicBezTo>
                      <a:pt x="120" y="1576"/>
                      <a:pt x="204" y="1579"/>
                      <a:pt x="286" y="1579"/>
                    </a:cubicBezTo>
                    <a:cubicBezTo>
                      <a:pt x="2376" y="1579"/>
                      <a:pt x="3041" y="1"/>
                      <a:pt x="3041" y="1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9" name="Google Shape;1739;p38"/>
              <p:cNvSpPr/>
              <p:nvPr/>
            </p:nvSpPr>
            <p:spPr>
              <a:xfrm>
                <a:off x="7030811" y="2254059"/>
                <a:ext cx="31633" cy="22659"/>
              </a:xfrm>
              <a:custGeom>
                <a:rect b="b" l="l" r="r" t="t"/>
                <a:pathLst>
                  <a:path extrusionOk="0" h="707" w="987">
                    <a:moveTo>
                      <a:pt x="565" y="0"/>
                    </a:moveTo>
                    <a:cubicBezTo>
                      <a:pt x="501" y="0"/>
                      <a:pt x="440" y="14"/>
                      <a:pt x="385" y="45"/>
                    </a:cubicBezTo>
                    <a:cubicBezTo>
                      <a:pt x="185" y="128"/>
                      <a:pt x="51" y="295"/>
                      <a:pt x="18" y="496"/>
                    </a:cubicBezTo>
                    <a:lnTo>
                      <a:pt x="1" y="512"/>
                    </a:lnTo>
                    <a:cubicBezTo>
                      <a:pt x="1" y="546"/>
                      <a:pt x="18" y="596"/>
                      <a:pt x="51" y="613"/>
                    </a:cubicBezTo>
                    <a:cubicBezTo>
                      <a:pt x="101" y="646"/>
                      <a:pt x="135" y="663"/>
                      <a:pt x="185" y="663"/>
                    </a:cubicBezTo>
                    <a:cubicBezTo>
                      <a:pt x="280" y="695"/>
                      <a:pt x="375" y="706"/>
                      <a:pt x="475" y="706"/>
                    </a:cubicBezTo>
                    <a:cubicBezTo>
                      <a:pt x="532" y="706"/>
                      <a:pt x="591" y="702"/>
                      <a:pt x="652" y="696"/>
                    </a:cubicBezTo>
                    <a:cubicBezTo>
                      <a:pt x="803" y="663"/>
                      <a:pt x="937" y="546"/>
                      <a:pt x="970" y="395"/>
                    </a:cubicBezTo>
                    <a:cubicBezTo>
                      <a:pt x="987" y="245"/>
                      <a:pt x="903" y="111"/>
                      <a:pt x="786" y="45"/>
                    </a:cubicBezTo>
                    <a:cubicBezTo>
                      <a:pt x="715" y="18"/>
                      <a:pt x="638" y="0"/>
                      <a:pt x="565" y="0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0" name="Google Shape;1740;p38"/>
              <p:cNvSpPr/>
              <p:nvPr/>
            </p:nvSpPr>
            <p:spPr>
              <a:xfrm>
                <a:off x="7024401" y="2243097"/>
                <a:ext cx="33717" cy="31697"/>
              </a:xfrm>
              <a:custGeom>
                <a:rect b="b" l="l" r="r" t="t"/>
                <a:pathLst>
                  <a:path extrusionOk="0" h="989" w="1052">
                    <a:moveTo>
                      <a:pt x="993" y="0"/>
                    </a:moveTo>
                    <a:cubicBezTo>
                      <a:pt x="991" y="0"/>
                      <a:pt x="989" y="1"/>
                      <a:pt x="986" y="2"/>
                    </a:cubicBezTo>
                    <a:cubicBezTo>
                      <a:pt x="985" y="2"/>
                      <a:pt x="985" y="2"/>
                      <a:pt x="984" y="2"/>
                    </a:cubicBezTo>
                    <a:cubicBezTo>
                      <a:pt x="953" y="2"/>
                      <a:pt x="946" y="359"/>
                      <a:pt x="669" y="637"/>
                    </a:cubicBezTo>
                    <a:cubicBezTo>
                      <a:pt x="368" y="905"/>
                      <a:pt x="0" y="871"/>
                      <a:pt x="0" y="921"/>
                    </a:cubicBezTo>
                    <a:cubicBezTo>
                      <a:pt x="0" y="955"/>
                      <a:pt x="84" y="988"/>
                      <a:pt x="234" y="988"/>
                    </a:cubicBezTo>
                    <a:cubicBezTo>
                      <a:pt x="652" y="971"/>
                      <a:pt x="1003" y="654"/>
                      <a:pt x="1036" y="236"/>
                    </a:cubicBezTo>
                    <a:cubicBezTo>
                      <a:pt x="1052" y="97"/>
                      <a:pt x="1024" y="0"/>
                      <a:pt x="99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1" name="Google Shape;1741;p38"/>
              <p:cNvSpPr/>
              <p:nvPr/>
            </p:nvSpPr>
            <p:spPr>
              <a:xfrm>
                <a:off x="6940334" y="1961634"/>
                <a:ext cx="313834" cy="304122"/>
              </a:xfrm>
              <a:custGeom>
                <a:rect b="b" l="l" r="r" t="t"/>
                <a:pathLst>
                  <a:path extrusionOk="0" h="9489" w="9792">
                    <a:moveTo>
                      <a:pt x="58" y="2388"/>
                    </a:moveTo>
                    <a:cubicBezTo>
                      <a:pt x="36" y="2464"/>
                      <a:pt x="16" y="2541"/>
                      <a:pt x="0" y="2619"/>
                    </a:cubicBezTo>
                    <a:lnTo>
                      <a:pt x="58" y="2388"/>
                    </a:lnTo>
                    <a:close/>
                    <a:moveTo>
                      <a:pt x="3765" y="1"/>
                    </a:moveTo>
                    <a:cubicBezTo>
                      <a:pt x="3641" y="1"/>
                      <a:pt x="3517" y="5"/>
                      <a:pt x="3392" y="12"/>
                    </a:cubicBezTo>
                    <a:cubicBezTo>
                      <a:pt x="2573" y="46"/>
                      <a:pt x="1771" y="330"/>
                      <a:pt x="1120" y="814"/>
                    </a:cubicBezTo>
                    <a:cubicBezTo>
                      <a:pt x="667" y="1174"/>
                      <a:pt x="320" y="1650"/>
                      <a:pt x="122" y="2192"/>
                    </a:cubicBezTo>
                    <a:lnTo>
                      <a:pt x="122" y="2192"/>
                    </a:lnTo>
                    <a:cubicBezTo>
                      <a:pt x="120" y="2178"/>
                      <a:pt x="119" y="2165"/>
                      <a:pt x="117" y="2151"/>
                    </a:cubicBezTo>
                    <a:lnTo>
                      <a:pt x="58" y="2388"/>
                    </a:lnTo>
                    <a:lnTo>
                      <a:pt x="58" y="2388"/>
                    </a:lnTo>
                    <a:cubicBezTo>
                      <a:pt x="77" y="2322"/>
                      <a:pt x="99" y="2256"/>
                      <a:pt x="122" y="2192"/>
                    </a:cubicBezTo>
                    <a:lnTo>
                      <a:pt x="122" y="2192"/>
                    </a:lnTo>
                    <a:cubicBezTo>
                      <a:pt x="308" y="3575"/>
                      <a:pt x="1501" y="4607"/>
                      <a:pt x="2891" y="4607"/>
                    </a:cubicBezTo>
                    <a:lnTo>
                      <a:pt x="2256" y="3204"/>
                    </a:lnTo>
                    <a:lnTo>
                      <a:pt x="2256" y="3204"/>
                    </a:lnTo>
                    <a:cubicBezTo>
                      <a:pt x="2824" y="3872"/>
                      <a:pt x="3409" y="4540"/>
                      <a:pt x="4194" y="4941"/>
                    </a:cubicBezTo>
                    <a:cubicBezTo>
                      <a:pt x="4561" y="5125"/>
                      <a:pt x="4986" y="5232"/>
                      <a:pt x="5400" y="5232"/>
                    </a:cubicBezTo>
                    <a:cubicBezTo>
                      <a:pt x="5853" y="5232"/>
                      <a:pt x="6293" y="5104"/>
                      <a:pt x="6633" y="4808"/>
                    </a:cubicBezTo>
                    <a:cubicBezTo>
                      <a:pt x="6851" y="5376"/>
                      <a:pt x="6851" y="6011"/>
                      <a:pt x="7051" y="6595"/>
                    </a:cubicBezTo>
                    <a:cubicBezTo>
                      <a:pt x="7248" y="7170"/>
                      <a:pt x="7687" y="9488"/>
                      <a:pt x="8289" y="9488"/>
                    </a:cubicBezTo>
                    <a:cubicBezTo>
                      <a:pt x="8300" y="9488"/>
                      <a:pt x="8310" y="9487"/>
                      <a:pt x="8321" y="9486"/>
                    </a:cubicBezTo>
                    <a:cubicBezTo>
                      <a:pt x="8872" y="9402"/>
                      <a:pt x="9273" y="6980"/>
                      <a:pt x="9407" y="6445"/>
                    </a:cubicBezTo>
                    <a:cubicBezTo>
                      <a:pt x="9791" y="4941"/>
                      <a:pt x="9307" y="3270"/>
                      <a:pt x="8304" y="2084"/>
                    </a:cubicBezTo>
                    <a:cubicBezTo>
                      <a:pt x="7166" y="759"/>
                      <a:pt x="5503" y="1"/>
                      <a:pt x="376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2" name="Google Shape;1742;p38"/>
              <p:cNvSpPr/>
              <p:nvPr/>
            </p:nvSpPr>
            <p:spPr>
              <a:xfrm>
                <a:off x="6767873" y="1993620"/>
                <a:ext cx="207812" cy="375402"/>
              </a:xfrm>
              <a:custGeom>
                <a:rect b="b" l="l" r="r" t="t"/>
                <a:pathLst>
                  <a:path extrusionOk="0" h="11713" w="6484">
                    <a:moveTo>
                      <a:pt x="6484" y="0"/>
                    </a:moveTo>
                    <a:cubicBezTo>
                      <a:pt x="6350" y="150"/>
                      <a:pt x="6200" y="301"/>
                      <a:pt x="6033" y="418"/>
                    </a:cubicBezTo>
                    <a:cubicBezTo>
                      <a:pt x="5832" y="551"/>
                      <a:pt x="5615" y="668"/>
                      <a:pt x="5398" y="769"/>
                    </a:cubicBezTo>
                    <a:cubicBezTo>
                      <a:pt x="5130" y="869"/>
                      <a:pt x="4830" y="986"/>
                      <a:pt x="4496" y="1153"/>
                    </a:cubicBezTo>
                    <a:cubicBezTo>
                      <a:pt x="3694" y="1571"/>
                      <a:pt x="3242" y="2440"/>
                      <a:pt x="3359" y="3342"/>
                    </a:cubicBezTo>
                    <a:cubicBezTo>
                      <a:pt x="3409" y="3826"/>
                      <a:pt x="3610" y="4311"/>
                      <a:pt x="3560" y="4795"/>
                    </a:cubicBezTo>
                    <a:cubicBezTo>
                      <a:pt x="3560" y="5046"/>
                      <a:pt x="3460" y="5280"/>
                      <a:pt x="3309" y="5481"/>
                    </a:cubicBezTo>
                    <a:cubicBezTo>
                      <a:pt x="3125" y="5648"/>
                      <a:pt x="2875" y="5765"/>
                      <a:pt x="2624" y="5798"/>
                    </a:cubicBezTo>
                    <a:cubicBezTo>
                      <a:pt x="2090" y="5898"/>
                      <a:pt x="1588" y="6166"/>
                      <a:pt x="1171" y="6533"/>
                    </a:cubicBezTo>
                    <a:cubicBezTo>
                      <a:pt x="786" y="6884"/>
                      <a:pt x="502" y="7302"/>
                      <a:pt x="318" y="7786"/>
                    </a:cubicBezTo>
                    <a:cubicBezTo>
                      <a:pt x="1" y="8622"/>
                      <a:pt x="84" y="9541"/>
                      <a:pt x="536" y="10293"/>
                    </a:cubicBezTo>
                    <a:cubicBezTo>
                      <a:pt x="820" y="10811"/>
                      <a:pt x="1237" y="11212"/>
                      <a:pt x="1755" y="11496"/>
                    </a:cubicBezTo>
                    <a:cubicBezTo>
                      <a:pt x="1889" y="11579"/>
                      <a:pt x="2039" y="11629"/>
                      <a:pt x="2190" y="11679"/>
                    </a:cubicBezTo>
                    <a:cubicBezTo>
                      <a:pt x="2240" y="11696"/>
                      <a:pt x="2290" y="11713"/>
                      <a:pt x="2340" y="11713"/>
                    </a:cubicBezTo>
                    <a:cubicBezTo>
                      <a:pt x="2357" y="11696"/>
                      <a:pt x="2140" y="11646"/>
                      <a:pt x="1789" y="11429"/>
                    </a:cubicBezTo>
                    <a:cubicBezTo>
                      <a:pt x="1304" y="11145"/>
                      <a:pt x="903" y="10727"/>
                      <a:pt x="636" y="10226"/>
                    </a:cubicBezTo>
                    <a:cubicBezTo>
                      <a:pt x="218" y="9507"/>
                      <a:pt x="168" y="8622"/>
                      <a:pt x="469" y="7853"/>
                    </a:cubicBezTo>
                    <a:cubicBezTo>
                      <a:pt x="836" y="6884"/>
                      <a:pt x="1655" y="6182"/>
                      <a:pt x="2674" y="5965"/>
                    </a:cubicBezTo>
                    <a:cubicBezTo>
                      <a:pt x="2958" y="5915"/>
                      <a:pt x="3226" y="5798"/>
                      <a:pt x="3426" y="5597"/>
                    </a:cubicBezTo>
                    <a:cubicBezTo>
                      <a:pt x="3610" y="5364"/>
                      <a:pt x="3727" y="5096"/>
                      <a:pt x="3727" y="4812"/>
                    </a:cubicBezTo>
                    <a:cubicBezTo>
                      <a:pt x="3777" y="4261"/>
                      <a:pt x="3560" y="3776"/>
                      <a:pt x="3510" y="3325"/>
                    </a:cubicBezTo>
                    <a:cubicBezTo>
                      <a:pt x="3460" y="2891"/>
                      <a:pt x="3543" y="2440"/>
                      <a:pt x="3760" y="2055"/>
                    </a:cubicBezTo>
                    <a:cubicBezTo>
                      <a:pt x="3944" y="1721"/>
                      <a:pt x="4228" y="1454"/>
                      <a:pt x="4562" y="1270"/>
                    </a:cubicBezTo>
                    <a:cubicBezTo>
                      <a:pt x="4863" y="1086"/>
                      <a:pt x="5181" y="969"/>
                      <a:pt x="5431" y="852"/>
                    </a:cubicBezTo>
                    <a:cubicBezTo>
                      <a:pt x="5665" y="752"/>
                      <a:pt x="5882" y="635"/>
                      <a:pt x="6083" y="485"/>
                    </a:cubicBezTo>
                    <a:cubicBezTo>
                      <a:pt x="6200" y="384"/>
                      <a:pt x="6317" y="267"/>
                      <a:pt x="6400" y="134"/>
                    </a:cubicBezTo>
                    <a:cubicBezTo>
                      <a:pt x="6434" y="100"/>
                      <a:pt x="6467" y="50"/>
                      <a:pt x="648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3" name="Google Shape;1743;p38"/>
              <p:cNvSpPr/>
              <p:nvPr/>
            </p:nvSpPr>
            <p:spPr>
              <a:xfrm>
                <a:off x="7203272" y="2032689"/>
                <a:ext cx="192813" cy="435399"/>
              </a:xfrm>
              <a:custGeom>
                <a:rect b="b" l="l" r="r" t="t"/>
                <a:pathLst>
                  <a:path extrusionOk="0" h="13585" w="6016">
                    <a:moveTo>
                      <a:pt x="17" y="1"/>
                    </a:moveTo>
                    <a:cubicBezTo>
                      <a:pt x="0" y="68"/>
                      <a:pt x="0" y="118"/>
                      <a:pt x="0" y="185"/>
                    </a:cubicBezTo>
                    <a:cubicBezTo>
                      <a:pt x="17" y="352"/>
                      <a:pt x="50" y="519"/>
                      <a:pt x="84" y="669"/>
                    </a:cubicBezTo>
                    <a:cubicBezTo>
                      <a:pt x="284" y="1271"/>
                      <a:pt x="618" y="1789"/>
                      <a:pt x="1086" y="2206"/>
                    </a:cubicBezTo>
                    <a:cubicBezTo>
                      <a:pt x="1637" y="2758"/>
                      <a:pt x="2439" y="3242"/>
                      <a:pt x="3208" y="3877"/>
                    </a:cubicBezTo>
                    <a:cubicBezTo>
                      <a:pt x="3609" y="4211"/>
                      <a:pt x="3960" y="4612"/>
                      <a:pt x="4211" y="5080"/>
                    </a:cubicBezTo>
                    <a:cubicBezTo>
                      <a:pt x="4478" y="5565"/>
                      <a:pt x="4578" y="6133"/>
                      <a:pt x="4461" y="6668"/>
                    </a:cubicBezTo>
                    <a:cubicBezTo>
                      <a:pt x="4328" y="7219"/>
                      <a:pt x="3943" y="7720"/>
                      <a:pt x="3977" y="8322"/>
                    </a:cubicBezTo>
                    <a:cubicBezTo>
                      <a:pt x="3993" y="8906"/>
                      <a:pt x="4328" y="9424"/>
                      <a:pt x="4829" y="9692"/>
                    </a:cubicBezTo>
                    <a:cubicBezTo>
                      <a:pt x="5046" y="9792"/>
                      <a:pt x="5247" y="9942"/>
                      <a:pt x="5430" y="10093"/>
                    </a:cubicBezTo>
                    <a:cubicBezTo>
                      <a:pt x="5581" y="10243"/>
                      <a:pt x="5698" y="10444"/>
                      <a:pt x="5764" y="10661"/>
                    </a:cubicBezTo>
                    <a:cubicBezTo>
                      <a:pt x="5865" y="11045"/>
                      <a:pt x="5848" y="11463"/>
                      <a:pt x="5698" y="11847"/>
                    </a:cubicBezTo>
                    <a:cubicBezTo>
                      <a:pt x="5447" y="12399"/>
                      <a:pt x="5046" y="12866"/>
                      <a:pt x="4545" y="13201"/>
                    </a:cubicBezTo>
                    <a:cubicBezTo>
                      <a:pt x="4194" y="13451"/>
                      <a:pt x="3993" y="13568"/>
                      <a:pt x="3993" y="13585"/>
                    </a:cubicBezTo>
                    <a:cubicBezTo>
                      <a:pt x="4060" y="13551"/>
                      <a:pt x="4110" y="13535"/>
                      <a:pt x="4160" y="13501"/>
                    </a:cubicBezTo>
                    <a:cubicBezTo>
                      <a:pt x="4261" y="13451"/>
                      <a:pt x="4394" y="13368"/>
                      <a:pt x="4578" y="13251"/>
                    </a:cubicBezTo>
                    <a:cubicBezTo>
                      <a:pt x="4812" y="13100"/>
                      <a:pt x="5013" y="12933"/>
                      <a:pt x="5196" y="12749"/>
                    </a:cubicBezTo>
                    <a:cubicBezTo>
                      <a:pt x="5464" y="12516"/>
                      <a:pt x="5664" y="12215"/>
                      <a:pt x="5815" y="11897"/>
                    </a:cubicBezTo>
                    <a:cubicBezTo>
                      <a:pt x="5982" y="11496"/>
                      <a:pt x="6015" y="11045"/>
                      <a:pt x="5898" y="10611"/>
                    </a:cubicBezTo>
                    <a:cubicBezTo>
                      <a:pt x="5831" y="10377"/>
                      <a:pt x="5714" y="10160"/>
                      <a:pt x="5531" y="9976"/>
                    </a:cubicBezTo>
                    <a:cubicBezTo>
                      <a:pt x="5347" y="9809"/>
                      <a:pt x="5130" y="9675"/>
                      <a:pt x="4912" y="9558"/>
                    </a:cubicBezTo>
                    <a:cubicBezTo>
                      <a:pt x="4461" y="9307"/>
                      <a:pt x="4160" y="8840"/>
                      <a:pt x="4144" y="8322"/>
                    </a:cubicBezTo>
                    <a:cubicBezTo>
                      <a:pt x="4110" y="7787"/>
                      <a:pt x="4478" y="7302"/>
                      <a:pt x="4628" y="6718"/>
                    </a:cubicBezTo>
                    <a:cubicBezTo>
                      <a:pt x="4762" y="6133"/>
                      <a:pt x="4662" y="5515"/>
                      <a:pt x="4361" y="4997"/>
                    </a:cubicBezTo>
                    <a:cubicBezTo>
                      <a:pt x="4094" y="4529"/>
                      <a:pt x="3743" y="4094"/>
                      <a:pt x="3308" y="3760"/>
                    </a:cubicBezTo>
                    <a:cubicBezTo>
                      <a:pt x="2523" y="3109"/>
                      <a:pt x="1721" y="2657"/>
                      <a:pt x="1170" y="2123"/>
                    </a:cubicBezTo>
                    <a:cubicBezTo>
                      <a:pt x="718" y="1722"/>
                      <a:pt x="368" y="1221"/>
                      <a:pt x="150" y="652"/>
                    </a:cubicBezTo>
                    <a:cubicBezTo>
                      <a:pt x="84" y="435"/>
                      <a:pt x="50" y="218"/>
                      <a:pt x="1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4" name="Google Shape;1744;p38"/>
              <p:cNvSpPr/>
              <p:nvPr/>
            </p:nvSpPr>
            <p:spPr>
              <a:xfrm>
                <a:off x="6937097" y="2036792"/>
                <a:ext cx="30576" cy="87497"/>
              </a:xfrm>
              <a:custGeom>
                <a:rect b="b" l="l" r="r" t="t"/>
                <a:pathLst>
                  <a:path extrusionOk="0" h="2730" w="954">
                    <a:moveTo>
                      <a:pt x="779" y="1"/>
                    </a:moveTo>
                    <a:cubicBezTo>
                      <a:pt x="679" y="1"/>
                      <a:pt x="596" y="102"/>
                      <a:pt x="552" y="190"/>
                    </a:cubicBezTo>
                    <a:cubicBezTo>
                      <a:pt x="135" y="976"/>
                      <a:pt x="1" y="1861"/>
                      <a:pt x="135" y="2730"/>
                    </a:cubicBezTo>
                    <a:lnTo>
                      <a:pt x="218" y="2663"/>
                    </a:lnTo>
                    <a:lnTo>
                      <a:pt x="135" y="2613"/>
                    </a:lnTo>
                    <a:cubicBezTo>
                      <a:pt x="469" y="2346"/>
                      <a:pt x="686" y="1961"/>
                      <a:pt x="786" y="1560"/>
                    </a:cubicBezTo>
                    <a:cubicBezTo>
                      <a:pt x="886" y="1143"/>
                      <a:pt x="937" y="725"/>
                      <a:pt x="937" y="307"/>
                    </a:cubicBezTo>
                    <a:cubicBezTo>
                      <a:pt x="953" y="190"/>
                      <a:pt x="937" y="23"/>
                      <a:pt x="820" y="7"/>
                    </a:cubicBezTo>
                    <a:cubicBezTo>
                      <a:pt x="806" y="3"/>
                      <a:pt x="792" y="1"/>
                      <a:pt x="77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5" name="Google Shape;1745;p38"/>
              <p:cNvSpPr/>
              <p:nvPr/>
            </p:nvSpPr>
            <p:spPr>
              <a:xfrm>
                <a:off x="6655441" y="2453378"/>
                <a:ext cx="856825" cy="895092"/>
              </a:xfrm>
              <a:custGeom>
                <a:rect b="b" l="l" r="r" t="t"/>
                <a:pathLst>
                  <a:path extrusionOk="0" h="27928" w="26734">
                    <a:moveTo>
                      <a:pt x="11462" y="0"/>
                    </a:moveTo>
                    <a:cubicBezTo>
                      <a:pt x="10160" y="0"/>
                      <a:pt x="7551" y="281"/>
                      <a:pt x="5748" y="2314"/>
                    </a:cubicBezTo>
                    <a:cubicBezTo>
                      <a:pt x="3175" y="5221"/>
                      <a:pt x="0" y="8646"/>
                      <a:pt x="0" y="8646"/>
                    </a:cubicBezTo>
                    <a:lnTo>
                      <a:pt x="2423" y="14728"/>
                    </a:lnTo>
                    <a:lnTo>
                      <a:pt x="8137" y="10016"/>
                    </a:lnTo>
                    <a:lnTo>
                      <a:pt x="8137" y="10016"/>
                    </a:lnTo>
                    <a:cubicBezTo>
                      <a:pt x="7669" y="10852"/>
                      <a:pt x="7402" y="11787"/>
                      <a:pt x="7385" y="12756"/>
                    </a:cubicBezTo>
                    <a:cubicBezTo>
                      <a:pt x="7385" y="14360"/>
                      <a:pt x="9056" y="15112"/>
                      <a:pt x="9056" y="15112"/>
                    </a:cubicBezTo>
                    <a:lnTo>
                      <a:pt x="9574" y="20008"/>
                    </a:lnTo>
                    <a:lnTo>
                      <a:pt x="7870" y="27928"/>
                    </a:lnTo>
                    <a:lnTo>
                      <a:pt x="25631" y="27209"/>
                    </a:lnTo>
                    <a:cubicBezTo>
                      <a:pt x="25330" y="24569"/>
                      <a:pt x="24445" y="22013"/>
                      <a:pt x="23008" y="19757"/>
                    </a:cubicBezTo>
                    <a:lnTo>
                      <a:pt x="23342" y="11470"/>
                    </a:lnTo>
                    <a:lnTo>
                      <a:pt x="26734" y="11470"/>
                    </a:lnTo>
                    <a:lnTo>
                      <a:pt x="25531" y="5421"/>
                    </a:lnTo>
                    <a:cubicBezTo>
                      <a:pt x="24645" y="476"/>
                      <a:pt x="17711" y="141"/>
                      <a:pt x="17711" y="141"/>
                    </a:cubicBezTo>
                    <a:lnTo>
                      <a:pt x="12264" y="41"/>
                    </a:lnTo>
                    <a:cubicBezTo>
                      <a:pt x="12264" y="41"/>
                      <a:pt x="11958" y="0"/>
                      <a:pt x="1146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6" name="Google Shape;1746;p38"/>
              <p:cNvSpPr/>
              <p:nvPr/>
            </p:nvSpPr>
            <p:spPr>
              <a:xfrm>
                <a:off x="7267532" y="2603564"/>
                <a:ext cx="57850" cy="318096"/>
              </a:xfrm>
              <a:custGeom>
                <a:rect b="b" l="l" r="r" t="t"/>
                <a:pathLst>
                  <a:path extrusionOk="0" h="9925" w="1805">
                    <a:moveTo>
                      <a:pt x="17" y="0"/>
                    </a:moveTo>
                    <a:cubicBezTo>
                      <a:pt x="0" y="134"/>
                      <a:pt x="17" y="267"/>
                      <a:pt x="33" y="401"/>
                    </a:cubicBezTo>
                    <a:cubicBezTo>
                      <a:pt x="67" y="652"/>
                      <a:pt x="117" y="1019"/>
                      <a:pt x="184" y="1470"/>
                    </a:cubicBezTo>
                    <a:cubicBezTo>
                      <a:pt x="334" y="2373"/>
                      <a:pt x="551" y="3626"/>
                      <a:pt x="819" y="4979"/>
                    </a:cubicBezTo>
                    <a:lnTo>
                      <a:pt x="1487" y="8488"/>
                    </a:lnTo>
                    <a:lnTo>
                      <a:pt x="1704" y="9541"/>
                    </a:lnTo>
                    <a:cubicBezTo>
                      <a:pt x="1721" y="9674"/>
                      <a:pt x="1754" y="9808"/>
                      <a:pt x="1788" y="9925"/>
                    </a:cubicBezTo>
                    <a:cubicBezTo>
                      <a:pt x="1805" y="9791"/>
                      <a:pt x="1788" y="9658"/>
                      <a:pt x="1771" y="9541"/>
                    </a:cubicBezTo>
                    <a:cubicBezTo>
                      <a:pt x="1738" y="9273"/>
                      <a:pt x="1688" y="8922"/>
                      <a:pt x="1621" y="8471"/>
                    </a:cubicBezTo>
                    <a:cubicBezTo>
                      <a:pt x="1470" y="7569"/>
                      <a:pt x="1253" y="6316"/>
                      <a:pt x="986" y="4946"/>
                    </a:cubicBezTo>
                    <a:lnTo>
                      <a:pt x="318" y="1454"/>
                    </a:lnTo>
                    <a:lnTo>
                      <a:pt x="100" y="401"/>
                    </a:lnTo>
                    <a:cubicBezTo>
                      <a:pt x="84" y="267"/>
                      <a:pt x="50" y="134"/>
                      <a:pt x="1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7" name="Google Shape;1747;p38"/>
              <p:cNvSpPr/>
              <p:nvPr/>
            </p:nvSpPr>
            <p:spPr>
              <a:xfrm>
                <a:off x="7304999" y="2808107"/>
                <a:ext cx="209960" cy="5929"/>
              </a:xfrm>
              <a:custGeom>
                <a:rect b="b" l="l" r="r" t="t"/>
                <a:pathLst>
                  <a:path extrusionOk="0" h="185" w="6551">
                    <a:moveTo>
                      <a:pt x="3276" y="1"/>
                    </a:moveTo>
                    <a:cubicBezTo>
                      <a:pt x="1454" y="17"/>
                      <a:pt x="1" y="51"/>
                      <a:pt x="1" y="101"/>
                    </a:cubicBezTo>
                    <a:cubicBezTo>
                      <a:pt x="1" y="151"/>
                      <a:pt x="1454" y="185"/>
                      <a:pt x="3276" y="185"/>
                    </a:cubicBezTo>
                    <a:cubicBezTo>
                      <a:pt x="5097" y="168"/>
                      <a:pt x="6550" y="134"/>
                      <a:pt x="6550" y="84"/>
                    </a:cubicBezTo>
                    <a:cubicBezTo>
                      <a:pt x="6550" y="34"/>
                      <a:pt x="5080" y="1"/>
                      <a:pt x="327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8" name="Google Shape;1748;p38"/>
              <p:cNvSpPr/>
              <p:nvPr/>
            </p:nvSpPr>
            <p:spPr>
              <a:xfrm>
                <a:off x="6603488" y="2814004"/>
                <a:ext cx="975185" cy="343961"/>
              </a:xfrm>
              <a:custGeom>
                <a:rect b="b" l="l" r="r" t="t"/>
                <a:pathLst>
                  <a:path extrusionOk="0" h="10732" w="30427">
                    <a:moveTo>
                      <a:pt x="22006" y="1"/>
                    </a:moveTo>
                    <a:cubicBezTo>
                      <a:pt x="22006" y="1"/>
                      <a:pt x="22791" y="3676"/>
                      <a:pt x="22624" y="4529"/>
                    </a:cubicBezTo>
                    <a:cubicBezTo>
                      <a:pt x="22473" y="5280"/>
                      <a:pt x="10276" y="5765"/>
                      <a:pt x="7102" y="5815"/>
                    </a:cubicBezTo>
                    <a:cubicBezTo>
                      <a:pt x="7055" y="5781"/>
                      <a:pt x="7002" y="5771"/>
                      <a:pt x="6945" y="5771"/>
                    </a:cubicBezTo>
                    <a:cubicBezTo>
                      <a:pt x="6856" y="5771"/>
                      <a:pt x="6758" y="5796"/>
                      <a:pt x="6657" y="5796"/>
                    </a:cubicBezTo>
                    <a:cubicBezTo>
                      <a:pt x="6565" y="5796"/>
                      <a:pt x="6472" y="5775"/>
                      <a:pt x="6383" y="5698"/>
                    </a:cubicBezTo>
                    <a:cubicBezTo>
                      <a:pt x="6166" y="5514"/>
                      <a:pt x="5999" y="5280"/>
                      <a:pt x="5848" y="5030"/>
                    </a:cubicBezTo>
                    <a:cubicBezTo>
                      <a:pt x="5665" y="4729"/>
                      <a:pt x="5514" y="4395"/>
                      <a:pt x="5414" y="4044"/>
                    </a:cubicBezTo>
                    <a:cubicBezTo>
                      <a:pt x="5374" y="3856"/>
                      <a:pt x="5218" y="3750"/>
                      <a:pt x="5069" y="3750"/>
                    </a:cubicBezTo>
                    <a:cubicBezTo>
                      <a:pt x="4966" y="3750"/>
                      <a:pt x="4867" y="3801"/>
                      <a:pt x="4812" y="3910"/>
                    </a:cubicBezTo>
                    <a:cubicBezTo>
                      <a:pt x="4679" y="4178"/>
                      <a:pt x="4829" y="5097"/>
                      <a:pt x="5431" y="5966"/>
                    </a:cubicBezTo>
                    <a:cubicBezTo>
                      <a:pt x="5706" y="6363"/>
                      <a:pt x="5523" y="6484"/>
                      <a:pt x="5188" y="6484"/>
                    </a:cubicBezTo>
                    <a:cubicBezTo>
                      <a:pt x="4793" y="6484"/>
                      <a:pt x="4185" y="6314"/>
                      <a:pt x="3877" y="6233"/>
                    </a:cubicBezTo>
                    <a:cubicBezTo>
                      <a:pt x="3382" y="6106"/>
                      <a:pt x="2001" y="5799"/>
                      <a:pt x="1477" y="5799"/>
                    </a:cubicBezTo>
                    <a:cubicBezTo>
                      <a:pt x="1382" y="5799"/>
                      <a:pt x="1315" y="5809"/>
                      <a:pt x="1287" y="5832"/>
                    </a:cubicBezTo>
                    <a:cubicBezTo>
                      <a:pt x="1020" y="6049"/>
                      <a:pt x="1187" y="6383"/>
                      <a:pt x="1772" y="6517"/>
                    </a:cubicBezTo>
                    <a:cubicBezTo>
                      <a:pt x="2356" y="6667"/>
                      <a:pt x="4077" y="7219"/>
                      <a:pt x="3977" y="7519"/>
                    </a:cubicBezTo>
                    <a:cubicBezTo>
                      <a:pt x="3961" y="7570"/>
                      <a:pt x="3873" y="7591"/>
                      <a:pt x="3736" y="7591"/>
                    </a:cubicBezTo>
                    <a:cubicBezTo>
                      <a:pt x="3018" y="7591"/>
                      <a:pt x="953" y="7001"/>
                      <a:pt x="953" y="7001"/>
                    </a:cubicBezTo>
                    <a:cubicBezTo>
                      <a:pt x="953" y="7001"/>
                      <a:pt x="723" y="6893"/>
                      <a:pt x="516" y="6893"/>
                    </a:cubicBezTo>
                    <a:cubicBezTo>
                      <a:pt x="388" y="6893"/>
                      <a:pt x="269" y="6934"/>
                      <a:pt x="218" y="7068"/>
                    </a:cubicBezTo>
                    <a:cubicBezTo>
                      <a:pt x="0" y="7703"/>
                      <a:pt x="3192" y="8355"/>
                      <a:pt x="3493" y="8405"/>
                    </a:cubicBezTo>
                    <a:cubicBezTo>
                      <a:pt x="3695" y="8452"/>
                      <a:pt x="3636" y="8744"/>
                      <a:pt x="3439" y="8744"/>
                    </a:cubicBezTo>
                    <a:cubicBezTo>
                      <a:pt x="3424" y="8744"/>
                      <a:pt x="3408" y="8743"/>
                      <a:pt x="3392" y="8739"/>
                    </a:cubicBezTo>
                    <a:cubicBezTo>
                      <a:pt x="3223" y="8703"/>
                      <a:pt x="1768" y="8244"/>
                      <a:pt x="894" y="8244"/>
                    </a:cubicBezTo>
                    <a:cubicBezTo>
                      <a:pt x="563" y="8244"/>
                      <a:pt x="315" y="8310"/>
                      <a:pt x="251" y="8488"/>
                    </a:cubicBezTo>
                    <a:cubicBezTo>
                      <a:pt x="84" y="8990"/>
                      <a:pt x="2874" y="9040"/>
                      <a:pt x="3342" y="9541"/>
                    </a:cubicBezTo>
                    <a:cubicBezTo>
                      <a:pt x="3463" y="9671"/>
                      <a:pt x="3367" y="9712"/>
                      <a:pt x="3159" y="9712"/>
                    </a:cubicBezTo>
                    <a:cubicBezTo>
                      <a:pt x="2798" y="9712"/>
                      <a:pt x="2098" y="9588"/>
                      <a:pt x="1606" y="9588"/>
                    </a:cubicBezTo>
                    <a:cubicBezTo>
                      <a:pt x="1324" y="9588"/>
                      <a:pt x="1110" y="9629"/>
                      <a:pt x="1070" y="9758"/>
                    </a:cubicBezTo>
                    <a:cubicBezTo>
                      <a:pt x="1020" y="9925"/>
                      <a:pt x="2089" y="10009"/>
                      <a:pt x="3626" y="10226"/>
                    </a:cubicBezTo>
                    <a:cubicBezTo>
                      <a:pt x="4677" y="10371"/>
                      <a:pt x="6364" y="10403"/>
                      <a:pt x="7459" y="10403"/>
                    </a:cubicBezTo>
                    <a:cubicBezTo>
                      <a:pt x="7879" y="10403"/>
                      <a:pt x="8212" y="10398"/>
                      <a:pt x="8388" y="10393"/>
                    </a:cubicBezTo>
                    <a:cubicBezTo>
                      <a:pt x="11070" y="10544"/>
                      <a:pt x="18836" y="10732"/>
                      <a:pt x="23694" y="10732"/>
                    </a:cubicBezTo>
                    <a:cubicBezTo>
                      <a:pt x="25313" y="10732"/>
                      <a:pt x="26609" y="10711"/>
                      <a:pt x="27286" y="10661"/>
                    </a:cubicBezTo>
                    <a:cubicBezTo>
                      <a:pt x="30427" y="10443"/>
                      <a:pt x="29240" y="6367"/>
                      <a:pt x="29123" y="5381"/>
                    </a:cubicBezTo>
                    <a:cubicBezTo>
                      <a:pt x="28773" y="2473"/>
                      <a:pt x="28305" y="1"/>
                      <a:pt x="2830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9" name="Google Shape;1749;p38"/>
              <p:cNvSpPr/>
              <p:nvPr/>
            </p:nvSpPr>
            <p:spPr>
              <a:xfrm>
                <a:off x="6896393" y="2649075"/>
                <a:ext cx="32178" cy="177269"/>
              </a:xfrm>
              <a:custGeom>
                <a:rect b="b" l="l" r="r" t="t"/>
                <a:pathLst>
                  <a:path extrusionOk="0" h="5531" w="1004">
                    <a:moveTo>
                      <a:pt x="385" y="0"/>
                    </a:moveTo>
                    <a:cubicBezTo>
                      <a:pt x="385" y="268"/>
                      <a:pt x="419" y="552"/>
                      <a:pt x="486" y="836"/>
                    </a:cubicBezTo>
                    <a:lnTo>
                      <a:pt x="636" y="1738"/>
                    </a:lnTo>
                    <a:lnTo>
                      <a:pt x="736" y="2256"/>
                    </a:lnTo>
                    <a:cubicBezTo>
                      <a:pt x="786" y="2440"/>
                      <a:pt x="820" y="2640"/>
                      <a:pt x="820" y="2824"/>
                    </a:cubicBezTo>
                    <a:cubicBezTo>
                      <a:pt x="836" y="2908"/>
                      <a:pt x="820" y="2991"/>
                      <a:pt x="786" y="3075"/>
                    </a:cubicBezTo>
                    <a:cubicBezTo>
                      <a:pt x="770" y="3158"/>
                      <a:pt x="719" y="3242"/>
                      <a:pt x="686" y="3342"/>
                    </a:cubicBezTo>
                    <a:cubicBezTo>
                      <a:pt x="603" y="3509"/>
                      <a:pt x="536" y="3676"/>
                      <a:pt x="486" y="3843"/>
                    </a:cubicBezTo>
                    <a:cubicBezTo>
                      <a:pt x="369" y="4177"/>
                      <a:pt x="285" y="4462"/>
                      <a:pt x="202" y="4712"/>
                    </a:cubicBezTo>
                    <a:cubicBezTo>
                      <a:pt x="118" y="4979"/>
                      <a:pt x="34" y="5247"/>
                      <a:pt x="1" y="5531"/>
                    </a:cubicBezTo>
                    <a:cubicBezTo>
                      <a:pt x="135" y="5280"/>
                      <a:pt x="252" y="5030"/>
                      <a:pt x="318" y="4762"/>
                    </a:cubicBezTo>
                    <a:lnTo>
                      <a:pt x="636" y="3893"/>
                    </a:lnTo>
                    <a:cubicBezTo>
                      <a:pt x="703" y="3743"/>
                      <a:pt x="770" y="3576"/>
                      <a:pt x="836" y="3409"/>
                    </a:cubicBezTo>
                    <a:cubicBezTo>
                      <a:pt x="870" y="3325"/>
                      <a:pt x="920" y="3242"/>
                      <a:pt x="953" y="3142"/>
                    </a:cubicBezTo>
                    <a:cubicBezTo>
                      <a:pt x="987" y="3025"/>
                      <a:pt x="1004" y="2924"/>
                      <a:pt x="1004" y="2824"/>
                    </a:cubicBezTo>
                    <a:cubicBezTo>
                      <a:pt x="987" y="2624"/>
                      <a:pt x="953" y="2423"/>
                      <a:pt x="903" y="2223"/>
                    </a:cubicBezTo>
                    <a:lnTo>
                      <a:pt x="803" y="1705"/>
                    </a:lnTo>
                    <a:lnTo>
                      <a:pt x="603" y="802"/>
                    </a:lnTo>
                    <a:cubicBezTo>
                      <a:pt x="569" y="535"/>
                      <a:pt x="486" y="251"/>
                      <a:pt x="38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0" name="Google Shape;1750;p38"/>
              <p:cNvSpPr/>
              <p:nvPr/>
            </p:nvSpPr>
            <p:spPr>
              <a:xfrm>
                <a:off x="7119717" y="2091084"/>
                <a:ext cx="204062" cy="423829"/>
              </a:xfrm>
              <a:custGeom>
                <a:rect b="b" l="l" r="r" t="t"/>
                <a:pathLst>
                  <a:path extrusionOk="0" h="13224" w="6367">
                    <a:moveTo>
                      <a:pt x="351" y="0"/>
                    </a:moveTo>
                    <a:lnTo>
                      <a:pt x="351" y="0"/>
                    </a:lnTo>
                    <a:cubicBezTo>
                      <a:pt x="836" y="618"/>
                      <a:pt x="1354" y="1337"/>
                      <a:pt x="1270" y="2122"/>
                    </a:cubicBezTo>
                    <a:cubicBezTo>
                      <a:pt x="1187" y="2807"/>
                      <a:pt x="635" y="3425"/>
                      <a:pt x="719" y="4110"/>
                    </a:cubicBezTo>
                    <a:cubicBezTo>
                      <a:pt x="836" y="4896"/>
                      <a:pt x="1738" y="5414"/>
                      <a:pt x="1788" y="6216"/>
                    </a:cubicBezTo>
                    <a:cubicBezTo>
                      <a:pt x="1822" y="6867"/>
                      <a:pt x="1254" y="7385"/>
                      <a:pt x="853" y="7903"/>
                    </a:cubicBezTo>
                    <a:cubicBezTo>
                      <a:pt x="268" y="8672"/>
                      <a:pt x="0" y="9641"/>
                      <a:pt x="117" y="10593"/>
                    </a:cubicBezTo>
                    <a:cubicBezTo>
                      <a:pt x="251" y="11546"/>
                      <a:pt x="819" y="12398"/>
                      <a:pt x="1655" y="12882"/>
                    </a:cubicBezTo>
                    <a:cubicBezTo>
                      <a:pt x="2069" y="13110"/>
                      <a:pt x="2528" y="13223"/>
                      <a:pt x="2987" y="13223"/>
                    </a:cubicBezTo>
                    <a:cubicBezTo>
                      <a:pt x="3472" y="13223"/>
                      <a:pt x="3958" y="13098"/>
                      <a:pt x="4395" y="12849"/>
                    </a:cubicBezTo>
                    <a:cubicBezTo>
                      <a:pt x="5147" y="12398"/>
                      <a:pt x="5598" y="11579"/>
                      <a:pt x="5899" y="10744"/>
                    </a:cubicBezTo>
                    <a:cubicBezTo>
                      <a:pt x="6266" y="9658"/>
                      <a:pt x="6366" y="8371"/>
                      <a:pt x="5732" y="7435"/>
                    </a:cubicBezTo>
                    <a:cubicBezTo>
                      <a:pt x="5464" y="7051"/>
                      <a:pt x="5080" y="6717"/>
                      <a:pt x="4996" y="6266"/>
                    </a:cubicBezTo>
                    <a:cubicBezTo>
                      <a:pt x="4896" y="5681"/>
                      <a:pt x="5297" y="5130"/>
                      <a:pt x="5364" y="4545"/>
                    </a:cubicBezTo>
                    <a:cubicBezTo>
                      <a:pt x="5464" y="3759"/>
                      <a:pt x="4913" y="3041"/>
                      <a:pt x="4311" y="2540"/>
                    </a:cubicBezTo>
                    <a:cubicBezTo>
                      <a:pt x="3710" y="2022"/>
                      <a:pt x="3008" y="1604"/>
                      <a:pt x="2557" y="952"/>
                    </a:cubicBezTo>
                    <a:lnTo>
                      <a:pt x="35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1" name="Google Shape;1751;p38"/>
              <p:cNvSpPr/>
              <p:nvPr/>
            </p:nvSpPr>
            <p:spPr>
              <a:xfrm>
                <a:off x="7274487" y="2656030"/>
                <a:ext cx="59453" cy="315981"/>
              </a:xfrm>
              <a:custGeom>
                <a:rect b="b" l="l" r="r" t="t"/>
                <a:pathLst>
                  <a:path extrusionOk="0" h="9859" w="1855">
                    <a:moveTo>
                      <a:pt x="0" y="1"/>
                    </a:moveTo>
                    <a:lnTo>
                      <a:pt x="0" y="1"/>
                    </a:lnTo>
                    <a:cubicBezTo>
                      <a:pt x="217" y="3376"/>
                      <a:pt x="351" y="6483"/>
                      <a:pt x="418" y="9859"/>
                    </a:cubicBezTo>
                    <a:cubicBezTo>
                      <a:pt x="919" y="9808"/>
                      <a:pt x="1387" y="9708"/>
                      <a:pt x="1688" y="9458"/>
                    </a:cubicBezTo>
                    <a:cubicBezTo>
                      <a:pt x="1855" y="8021"/>
                      <a:pt x="769" y="3643"/>
                      <a:pt x="0" y="1"/>
                    </a:cubicBezTo>
                    <a:close/>
                  </a:path>
                </a:pathLst>
              </a:custGeom>
              <a:solidFill>
                <a:schemeClr val="dk2">
                  <a:alpha val="32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2" name="Google Shape;1752;p38"/>
              <p:cNvSpPr/>
              <p:nvPr/>
            </p:nvSpPr>
            <p:spPr>
              <a:xfrm>
                <a:off x="7009946" y="2560104"/>
                <a:ext cx="16634" cy="46697"/>
              </a:xfrm>
              <a:custGeom>
                <a:rect b="b" l="l" r="r" t="t"/>
                <a:pathLst>
                  <a:path extrusionOk="0" h="1457" w="519">
                    <a:moveTo>
                      <a:pt x="462" y="0"/>
                    </a:moveTo>
                    <a:cubicBezTo>
                      <a:pt x="416" y="0"/>
                      <a:pt x="245" y="291"/>
                      <a:pt x="134" y="688"/>
                    </a:cubicBezTo>
                    <a:cubicBezTo>
                      <a:pt x="17" y="1089"/>
                      <a:pt x="0" y="1440"/>
                      <a:pt x="50" y="1456"/>
                    </a:cubicBezTo>
                    <a:cubicBezTo>
                      <a:pt x="100" y="1456"/>
                      <a:pt x="184" y="1139"/>
                      <a:pt x="301" y="738"/>
                    </a:cubicBezTo>
                    <a:cubicBezTo>
                      <a:pt x="418" y="337"/>
                      <a:pt x="518" y="19"/>
                      <a:pt x="468" y="3"/>
                    </a:cubicBezTo>
                    <a:cubicBezTo>
                      <a:pt x="466" y="1"/>
                      <a:pt x="464" y="0"/>
                      <a:pt x="46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3" name="Google Shape;1753;p38"/>
              <p:cNvSpPr/>
              <p:nvPr/>
            </p:nvSpPr>
            <p:spPr>
              <a:xfrm>
                <a:off x="6869086" y="2581033"/>
                <a:ext cx="28973" cy="25416"/>
              </a:xfrm>
              <a:custGeom>
                <a:rect b="b" l="l" r="r" t="t"/>
                <a:pathLst>
                  <a:path extrusionOk="0" h="793" w="904">
                    <a:moveTo>
                      <a:pt x="57" y="0"/>
                    </a:moveTo>
                    <a:cubicBezTo>
                      <a:pt x="54" y="0"/>
                      <a:pt x="53" y="1"/>
                      <a:pt x="51" y="1"/>
                    </a:cubicBezTo>
                    <a:cubicBezTo>
                      <a:pt x="1" y="35"/>
                      <a:pt x="135" y="269"/>
                      <a:pt x="368" y="486"/>
                    </a:cubicBezTo>
                    <a:cubicBezTo>
                      <a:pt x="576" y="679"/>
                      <a:pt x="783" y="792"/>
                      <a:pt x="851" y="792"/>
                    </a:cubicBezTo>
                    <a:cubicBezTo>
                      <a:pt x="860" y="792"/>
                      <a:pt x="866" y="790"/>
                      <a:pt x="870" y="787"/>
                    </a:cubicBezTo>
                    <a:cubicBezTo>
                      <a:pt x="903" y="753"/>
                      <a:pt x="719" y="569"/>
                      <a:pt x="485" y="352"/>
                    </a:cubicBezTo>
                    <a:cubicBezTo>
                      <a:pt x="278" y="161"/>
                      <a:pt x="102" y="0"/>
                      <a:pt x="5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4" name="Google Shape;1754;p38"/>
              <p:cNvSpPr/>
              <p:nvPr/>
            </p:nvSpPr>
            <p:spPr>
              <a:xfrm>
                <a:off x="6873381" y="2706348"/>
                <a:ext cx="15576" cy="39165"/>
              </a:xfrm>
              <a:custGeom>
                <a:rect b="b" l="l" r="r" t="t"/>
                <a:pathLst>
                  <a:path extrusionOk="0" h="1222" w="486">
                    <a:moveTo>
                      <a:pt x="431" y="0"/>
                    </a:moveTo>
                    <a:cubicBezTo>
                      <a:pt x="391" y="0"/>
                      <a:pt x="231" y="246"/>
                      <a:pt x="117" y="586"/>
                    </a:cubicBezTo>
                    <a:cubicBezTo>
                      <a:pt x="17" y="920"/>
                      <a:pt x="1" y="1221"/>
                      <a:pt x="51" y="1221"/>
                    </a:cubicBezTo>
                    <a:cubicBezTo>
                      <a:pt x="52" y="1221"/>
                      <a:pt x="54" y="1222"/>
                      <a:pt x="55" y="1222"/>
                    </a:cubicBezTo>
                    <a:cubicBezTo>
                      <a:pt x="106" y="1222"/>
                      <a:pt x="188" y="960"/>
                      <a:pt x="301" y="636"/>
                    </a:cubicBezTo>
                    <a:cubicBezTo>
                      <a:pt x="402" y="302"/>
                      <a:pt x="485" y="18"/>
                      <a:pt x="435" y="1"/>
                    </a:cubicBezTo>
                    <a:cubicBezTo>
                      <a:pt x="434" y="1"/>
                      <a:pt x="433" y="0"/>
                      <a:pt x="43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5" name="Google Shape;1755;p38"/>
              <p:cNvSpPr/>
              <p:nvPr/>
            </p:nvSpPr>
            <p:spPr>
              <a:xfrm>
                <a:off x="6936039" y="2498376"/>
                <a:ext cx="36441" cy="5737"/>
              </a:xfrm>
              <a:custGeom>
                <a:rect b="b" l="l" r="r" t="t"/>
                <a:pathLst>
                  <a:path extrusionOk="0" h="179" w="1137">
                    <a:moveTo>
                      <a:pt x="791" y="1"/>
                    </a:moveTo>
                    <a:cubicBezTo>
                      <a:pt x="723" y="1"/>
                      <a:pt x="648" y="3"/>
                      <a:pt x="569" y="7"/>
                    </a:cubicBezTo>
                    <a:cubicBezTo>
                      <a:pt x="251" y="7"/>
                      <a:pt x="0" y="57"/>
                      <a:pt x="0" y="107"/>
                    </a:cubicBezTo>
                    <a:cubicBezTo>
                      <a:pt x="0" y="149"/>
                      <a:pt x="170" y="179"/>
                      <a:pt x="407" y="179"/>
                    </a:cubicBezTo>
                    <a:cubicBezTo>
                      <a:pt x="458" y="179"/>
                      <a:pt x="512" y="177"/>
                      <a:pt x="569" y="174"/>
                    </a:cubicBezTo>
                    <a:cubicBezTo>
                      <a:pt x="886" y="158"/>
                      <a:pt x="1137" y="107"/>
                      <a:pt x="1137" y="57"/>
                    </a:cubicBezTo>
                    <a:cubicBezTo>
                      <a:pt x="1137" y="20"/>
                      <a:pt x="996" y="1"/>
                      <a:pt x="79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6" name="Google Shape;1756;p38"/>
              <p:cNvSpPr/>
              <p:nvPr/>
            </p:nvSpPr>
            <p:spPr>
              <a:xfrm>
                <a:off x="6970845" y="2670484"/>
                <a:ext cx="22531" cy="40319"/>
              </a:xfrm>
              <a:custGeom>
                <a:rect b="b" l="l" r="r" t="t"/>
                <a:pathLst>
                  <a:path extrusionOk="0" h="1258" w="703">
                    <a:moveTo>
                      <a:pt x="51" y="1"/>
                    </a:moveTo>
                    <a:lnTo>
                      <a:pt x="51" y="1"/>
                    </a:lnTo>
                    <a:cubicBezTo>
                      <a:pt x="17" y="17"/>
                      <a:pt x="0" y="352"/>
                      <a:pt x="184" y="719"/>
                    </a:cubicBezTo>
                    <a:cubicBezTo>
                      <a:pt x="355" y="1060"/>
                      <a:pt x="612" y="1257"/>
                      <a:pt x="661" y="1257"/>
                    </a:cubicBezTo>
                    <a:cubicBezTo>
                      <a:pt x="665" y="1257"/>
                      <a:pt x="668" y="1256"/>
                      <a:pt x="669" y="1254"/>
                    </a:cubicBezTo>
                    <a:cubicBezTo>
                      <a:pt x="702" y="1220"/>
                      <a:pt x="518" y="986"/>
                      <a:pt x="351" y="636"/>
                    </a:cubicBezTo>
                    <a:cubicBezTo>
                      <a:pt x="168" y="301"/>
                      <a:pt x="101" y="1"/>
                      <a:pt x="5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7" name="Google Shape;1757;p38"/>
              <p:cNvSpPr/>
              <p:nvPr/>
            </p:nvSpPr>
            <p:spPr>
              <a:xfrm>
                <a:off x="7146479" y="2665549"/>
                <a:ext cx="38588" cy="31890"/>
              </a:xfrm>
              <a:custGeom>
                <a:rect b="b" l="l" r="r" t="t"/>
                <a:pathLst>
                  <a:path extrusionOk="0" h="995" w="1204">
                    <a:moveTo>
                      <a:pt x="1159" y="1"/>
                    </a:moveTo>
                    <a:cubicBezTo>
                      <a:pt x="1098" y="1"/>
                      <a:pt x="847" y="192"/>
                      <a:pt x="552" y="455"/>
                    </a:cubicBezTo>
                    <a:cubicBezTo>
                      <a:pt x="235" y="723"/>
                      <a:pt x="1" y="957"/>
                      <a:pt x="18" y="990"/>
                    </a:cubicBezTo>
                    <a:cubicBezTo>
                      <a:pt x="20" y="993"/>
                      <a:pt x="25" y="994"/>
                      <a:pt x="32" y="994"/>
                    </a:cubicBezTo>
                    <a:cubicBezTo>
                      <a:pt x="102" y="994"/>
                      <a:pt x="379" y="834"/>
                      <a:pt x="669" y="589"/>
                    </a:cubicBezTo>
                    <a:cubicBezTo>
                      <a:pt x="987" y="305"/>
                      <a:pt x="1204" y="38"/>
                      <a:pt x="1171" y="4"/>
                    </a:cubicBezTo>
                    <a:cubicBezTo>
                      <a:pt x="1168" y="2"/>
                      <a:pt x="1164" y="1"/>
                      <a:pt x="115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8" name="Google Shape;1758;p38"/>
              <p:cNvSpPr/>
              <p:nvPr/>
            </p:nvSpPr>
            <p:spPr>
              <a:xfrm>
                <a:off x="7058117" y="2635518"/>
                <a:ext cx="32178" cy="22884"/>
              </a:xfrm>
              <a:custGeom>
                <a:rect b="b" l="l" r="r" t="t"/>
                <a:pathLst>
                  <a:path extrusionOk="0" h="714" w="1004">
                    <a:moveTo>
                      <a:pt x="953" y="0"/>
                    </a:moveTo>
                    <a:cubicBezTo>
                      <a:pt x="888" y="0"/>
                      <a:pt x="677" y="125"/>
                      <a:pt x="452" y="290"/>
                    </a:cubicBezTo>
                    <a:cubicBezTo>
                      <a:pt x="185" y="490"/>
                      <a:pt x="1" y="674"/>
                      <a:pt x="34" y="707"/>
                    </a:cubicBezTo>
                    <a:cubicBezTo>
                      <a:pt x="38" y="711"/>
                      <a:pt x="45" y="713"/>
                      <a:pt x="53" y="713"/>
                    </a:cubicBezTo>
                    <a:cubicBezTo>
                      <a:pt x="121" y="713"/>
                      <a:pt x="330" y="601"/>
                      <a:pt x="552" y="423"/>
                    </a:cubicBezTo>
                    <a:cubicBezTo>
                      <a:pt x="820" y="240"/>
                      <a:pt x="1004" y="56"/>
                      <a:pt x="970" y="6"/>
                    </a:cubicBezTo>
                    <a:cubicBezTo>
                      <a:pt x="967" y="2"/>
                      <a:pt x="961" y="0"/>
                      <a:pt x="95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9" name="Google Shape;1759;p38"/>
              <p:cNvSpPr/>
              <p:nvPr/>
            </p:nvSpPr>
            <p:spPr>
              <a:xfrm>
                <a:off x="7095616" y="2524753"/>
                <a:ext cx="40736" cy="34005"/>
              </a:xfrm>
              <a:custGeom>
                <a:rect b="b" l="l" r="r" t="t"/>
                <a:pathLst>
                  <a:path extrusionOk="0" h="1061" w="1271">
                    <a:moveTo>
                      <a:pt x="42" y="0"/>
                    </a:moveTo>
                    <a:cubicBezTo>
                      <a:pt x="39" y="0"/>
                      <a:pt x="36" y="1"/>
                      <a:pt x="34" y="3"/>
                    </a:cubicBezTo>
                    <a:cubicBezTo>
                      <a:pt x="1" y="36"/>
                      <a:pt x="184" y="354"/>
                      <a:pt x="535" y="655"/>
                    </a:cubicBezTo>
                    <a:cubicBezTo>
                      <a:pt x="851" y="925"/>
                      <a:pt x="1167" y="1061"/>
                      <a:pt x="1239" y="1061"/>
                    </a:cubicBezTo>
                    <a:cubicBezTo>
                      <a:pt x="1247" y="1061"/>
                      <a:pt x="1252" y="1059"/>
                      <a:pt x="1254" y="1056"/>
                    </a:cubicBezTo>
                    <a:cubicBezTo>
                      <a:pt x="1270" y="1005"/>
                      <a:pt x="986" y="805"/>
                      <a:pt x="652" y="521"/>
                    </a:cubicBezTo>
                    <a:cubicBezTo>
                      <a:pt x="337" y="253"/>
                      <a:pt x="96" y="0"/>
                      <a:pt x="4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0" name="Google Shape;1760;p38"/>
              <p:cNvSpPr/>
              <p:nvPr/>
            </p:nvSpPr>
            <p:spPr>
              <a:xfrm>
                <a:off x="7212887" y="2527894"/>
                <a:ext cx="32691" cy="23909"/>
              </a:xfrm>
              <a:custGeom>
                <a:rect b="b" l="l" r="r" t="t"/>
                <a:pathLst>
                  <a:path extrusionOk="0" h="746" w="1020">
                    <a:moveTo>
                      <a:pt x="974" y="0"/>
                    </a:moveTo>
                    <a:cubicBezTo>
                      <a:pt x="918" y="0"/>
                      <a:pt x="692" y="126"/>
                      <a:pt x="452" y="306"/>
                    </a:cubicBezTo>
                    <a:cubicBezTo>
                      <a:pt x="201" y="506"/>
                      <a:pt x="1" y="707"/>
                      <a:pt x="34" y="740"/>
                    </a:cubicBezTo>
                    <a:cubicBezTo>
                      <a:pt x="38" y="744"/>
                      <a:pt x="43" y="746"/>
                      <a:pt x="51" y="746"/>
                    </a:cubicBezTo>
                    <a:cubicBezTo>
                      <a:pt x="116" y="746"/>
                      <a:pt x="329" y="619"/>
                      <a:pt x="569" y="440"/>
                    </a:cubicBezTo>
                    <a:cubicBezTo>
                      <a:pt x="836" y="239"/>
                      <a:pt x="1020" y="55"/>
                      <a:pt x="987" y="5"/>
                    </a:cubicBezTo>
                    <a:cubicBezTo>
                      <a:pt x="985" y="2"/>
                      <a:pt x="981" y="0"/>
                      <a:pt x="97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1" name="Google Shape;1761;p38"/>
              <p:cNvSpPr/>
              <p:nvPr/>
            </p:nvSpPr>
            <p:spPr>
              <a:xfrm>
                <a:off x="7334452" y="2525907"/>
                <a:ext cx="12884" cy="45575"/>
              </a:xfrm>
              <a:custGeom>
                <a:rect b="b" l="l" r="r" t="t"/>
                <a:pathLst>
                  <a:path extrusionOk="0" h="1422" w="402">
                    <a:moveTo>
                      <a:pt x="318" y="0"/>
                    </a:moveTo>
                    <a:cubicBezTo>
                      <a:pt x="285" y="0"/>
                      <a:pt x="218" y="318"/>
                      <a:pt x="151" y="702"/>
                    </a:cubicBezTo>
                    <a:cubicBezTo>
                      <a:pt x="67" y="1086"/>
                      <a:pt x="1" y="1404"/>
                      <a:pt x="34" y="1421"/>
                    </a:cubicBezTo>
                    <a:cubicBezTo>
                      <a:pt x="35" y="1421"/>
                      <a:pt x="37" y="1421"/>
                      <a:pt x="38" y="1421"/>
                    </a:cubicBezTo>
                    <a:cubicBezTo>
                      <a:pt x="92" y="1421"/>
                      <a:pt x="237" y="1126"/>
                      <a:pt x="318" y="736"/>
                    </a:cubicBezTo>
                    <a:cubicBezTo>
                      <a:pt x="402" y="335"/>
                      <a:pt x="368" y="0"/>
                      <a:pt x="31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2" name="Google Shape;1762;p38"/>
              <p:cNvSpPr/>
              <p:nvPr/>
            </p:nvSpPr>
            <p:spPr>
              <a:xfrm>
                <a:off x="7310896" y="2638691"/>
                <a:ext cx="41793" cy="36761"/>
              </a:xfrm>
              <a:custGeom>
                <a:rect b="b" l="l" r="r" t="t"/>
                <a:pathLst>
                  <a:path extrusionOk="0" h="1147" w="1304">
                    <a:moveTo>
                      <a:pt x="49" y="0"/>
                    </a:moveTo>
                    <a:cubicBezTo>
                      <a:pt x="42" y="0"/>
                      <a:pt x="37" y="2"/>
                      <a:pt x="34" y="7"/>
                    </a:cubicBezTo>
                    <a:cubicBezTo>
                      <a:pt x="0" y="40"/>
                      <a:pt x="251" y="324"/>
                      <a:pt x="602" y="642"/>
                    </a:cubicBezTo>
                    <a:cubicBezTo>
                      <a:pt x="915" y="923"/>
                      <a:pt x="1213" y="1146"/>
                      <a:pt x="1263" y="1146"/>
                    </a:cubicBezTo>
                    <a:cubicBezTo>
                      <a:pt x="1267" y="1146"/>
                      <a:pt x="1269" y="1145"/>
                      <a:pt x="1270" y="1143"/>
                    </a:cubicBezTo>
                    <a:cubicBezTo>
                      <a:pt x="1304" y="1110"/>
                      <a:pt x="1053" y="826"/>
                      <a:pt x="719" y="508"/>
                    </a:cubicBezTo>
                    <a:cubicBezTo>
                      <a:pt x="400" y="220"/>
                      <a:pt x="123" y="0"/>
                      <a:pt x="4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3" name="Google Shape;1763;p38"/>
              <p:cNvSpPr/>
              <p:nvPr/>
            </p:nvSpPr>
            <p:spPr>
              <a:xfrm>
                <a:off x="7326953" y="2737341"/>
                <a:ext cx="31088" cy="38236"/>
              </a:xfrm>
              <a:custGeom>
                <a:rect b="b" l="l" r="r" t="t"/>
                <a:pathLst>
                  <a:path extrusionOk="0" h="1193" w="970">
                    <a:moveTo>
                      <a:pt x="42" y="0"/>
                    </a:moveTo>
                    <a:cubicBezTo>
                      <a:pt x="39" y="0"/>
                      <a:pt x="36" y="1"/>
                      <a:pt x="34" y="3"/>
                    </a:cubicBezTo>
                    <a:cubicBezTo>
                      <a:pt x="1" y="37"/>
                      <a:pt x="168" y="321"/>
                      <a:pt x="402" y="638"/>
                    </a:cubicBezTo>
                    <a:cubicBezTo>
                      <a:pt x="637" y="952"/>
                      <a:pt x="858" y="1193"/>
                      <a:pt x="912" y="1193"/>
                    </a:cubicBezTo>
                    <a:cubicBezTo>
                      <a:pt x="915" y="1193"/>
                      <a:pt x="918" y="1192"/>
                      <a:pt x="920" y="1190"/>
                    </a:cubicBezTo>
                    <a:cubicBezTo>
                      <a:pt x="970" y="1156"/>
                      <a:pt x="803" y="872"/>
                      <a:pt x="552" y="538"/>
                    </a:cubicBezTo>
                    <a:cubicBezTo>
                      <a:pt x="317" y="240"/>
                      <a:pt x="96" y="0"/>
                      <a:pt x="4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4" name="Google Shape;1764;p38"/>
              <p:cNvSpPr/>
              <p:nvPr/>
            </p:nvSpPr>
            <p:spPr>
              <a:xfrm>
                <a:off x="7218239" y="2772179"/>
                <a:ext cx="40191" cy="56857"/>
              </a:xfrm>
              <a:custGeom>
                <a:rect b="b" l="l" r="r" t="t"/>
                <a:pathLst>
                  <a:path extrusionOk="0" h="1774" w="1254">
                    <a:moveTo>
                      <a:pt x="1214" y="0"/>
                    </a:moveTo>
                    <a:cubicBezTo>
                      <a:pt x="1155" y="0"/>
                      <a:pt x="821" y="326"/>
                      <a:pt x="502" y="804"/>
                    </a:cubicBezTo>
                    <a:cubicBezTo>
                      <a:pt x="168" y="1289"/>
                      <a:pt x="1" y="1740"/>
                      <a:pt x="34" y="1773"/>
                    </a:cubicBezTo>
                    <a:cubicBezTo>
                      <a:pt x="35" y="1774"/>
                      <a:pt x="36" y="1774"/>
                      <a:pt x="38" y="1774"/>
                    </a:cubicBezTo>
                    <a:cubicBezTo>
                      <a:pt x="95" y="1774"/>
                      <a:pt x="341" y="1379"/>
                      <a:pt x="652" y="905"/>
                    </a:cubicBezTo>
                    <a:cubicBezTo>
                      <a:pt x="970" y="420"/>
                      <a:pt x="1254" y="36"/>
                      <a:pt x="1221" y="2"/>
                    </a:cubicBezTo>
                    <a:cubicBezTo>
                      <a:pt x="1219" y="1"/>
                      <a:pt x="1217" y="0"/>
                      <a:pt x="121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5" name="Google Shape;1765;p38"/>
              <p:cNvSpPr/>
              <p:nvPr/>
            </p:nvSpPr>
            <p:spPr>
              <a:xfrm>
                <a:off x="7094013" y="2766314"/>
                <a:ext cx="28428" cy="52562"/>
              </a:xfrm>
              <a:custGeom>
                <a:rect b="b" l="l" r="r" t="t"/>
                <a:pathLst>
                  <a:path extrusionOk="0" h="1640" w="887">
                    <a:moveTo>
                      <a:pt x="53" y="1"/>
                    </a:moveTo>
                    <a:cubicBezTo>
                      <a:pt x="52" y="1"/>
                      <a:pt x="51" y="1"/>
                      <a:pt x="51" y="2"/>
                    </a:cubicBezTo>
                    <a:cubicBezTo>
                      <a:pt x="0" y="35"/>
                      <a:pt x="151" y="419"/>
                      <a:pt x="368" y="870"/>
                    </a:cubicBezTo>
                    <a:cubicBezTo>
                      <a:pt x="580" y="1295"/>
                      <a:pt x="793" y="1640"/>
                      <a:pt x="833" y="1640"/>
                    </a:cubicBezTo>
                    <a:cubicBezTo>
                      <a:pt x="834" y="1640"/>
                      <a:pt x="835" y="1639"/>
                      <a:pt x="836" y="1639"/>
                    </a:cubicBezTo>
                    <a:cubicBezTo>
                      <a:pt x="886" y="1622"/>
                      <a:pt x="736" y="1238"/>
                      <a:pt x="518" y="787"/>
                    </a:cubicBezTo>
                    <a:cubicBezTo>
                      <a:pt x="306" y="346"/>
                      <a:pt x="94" y="1"/>
                      <a:pt x="5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6" name="Google Shape;1766;p38"/>
              <p:cNvSpPr/>
              <p:nvPr/>
            </p:nvSpPr>
            <p:spPr>
              <a:xfrm>
                <a:off x="6946744" y="2789806"/>
                <a:ext cx="50895" cy="43075"/>
              </a:xfrm>
              <a:custGeom>
                <a:rect b="b" l="l" r="r" t="t"/>
                <a:pathLst>
                  <a:path extrusionOk="0" h="1344" w="1588">
                    <a:moveTo>
                      <a:pt x="1548" y="1"/>
                    </a:moveTo>
                    <a:cubicBezTo>
                      <a:pt x="1496" y="1"/>
                      <a:pt x="1146" y="258"/>
                      <a:pt x="736" y="605"/>
                    </a:cubicBezTo>
                    <a:cubicBezTo>
                      <a:pt x="318" y="973"/>
                      <a:pt x="1" y="1307"/>
                      <a:pt x="34" y="1340"/>
                    </a:cubicBezTo>
                    <a:cubicBezTo>
                      <a:pt x="36" y="1342"/>
                      <a:pt x="39" y="1343"/>
                      <a:pt x="43" y="1343"/>
                    </a:cubicBezTo>
                    <a:cubicBezTo>
                      <a:pt x="109" y="1343"/>
                      <a:pt x="459" y="1086"/>
                      <a:pt x="853" y="739"/>
                    </a:cubicBezTo>
                    <a:cubicBezTo>
                      <a:pt x="1287" y="371"/>
                      <a:pt x="1588" y="37"/>
                      <a:pt x="1555" y="4"/>
                    </a:cubicBezTo>
                    <a:cubicBezTo>
                      <a:pt x="1554" y="2"/>
                      <a:pt x="1551" y="1"/>
                      <a:pt x="154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7" name="Google Shape;1767;p38"/>
              <p:cNvSpPr/>
              <p:nvPr/>
            </p:nvSpPr>
            <p:spPr>
              <a:xfrm>
                <a:off x="7000844" y="2881918"/>
                <a:ext cx="44453" cy="43043"/>
              </a:xfrm>
              <a:custGeom>
                <a:rect b="b" l="l" r="r" t="t"/>
                <a:pathLst>
                  <a:path extrusionOk="0" h="1343" w="1387">
                    <a:moveTo>
                      <a:pt x="28" y="0"/>
                    </a:moveTo>
                    <a:cubicBezTo>
                      <a:pt x="23" y="0"/>
                      <a:pt x="19" y="1"/>
                      <a:pt x="17" y="4"/>
                    </a:cubicBezTo>
                    <a:cubicBezTo>
                      <a:pt x="0" y="54"/>
                      <a:pt x="301" y="321"/>
                      <a:pt x="669" y="689"/>
                    </a:cubicBezTo>
                    <a:cubicBezTo>
                      <a:pt x="1002" y="1038"/>
                      <a:pt x="1276" y="1343"/>
                      <a:pt x="1345" y="1343"/>
                    </a:cubicBezTo>
                    <a:cubicBezTo>
                      <a:pt x="1348" y="1343"/>
                      <a:pt x="1351" y="1342"/>
                      <a:pt x="1354" y="1340"/>
                    </a:cubicBezTo>
                    <a:cubicBezTo>
                      <a:pt x="1387" y="1307"/>
                      <a:pt x="1153" y="939"/>
                      <a:pt x="785" y="572"/>
                    </a:cubicBezTo>
                    <a:cubicBezTo>
                      <a:pt x="443" y="213"/>
                      <a:pt x="100" y="0"/>
                      <a:pt x="2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8" name="Google Shape;1768;p38"/>
              <p:cNvSpPr/>
              <p:nvPr/>
            </p:nvSpPr>
            <p:spPr>
              <a:xfrm>
                <a:off x="7129365" y="2879258"/>
                <a:ext cx="31088" cy="49934"/>
              </a:xfrm>
              <a:custGeom>
                <a:rect b="b" l="l" r="r" t="t"/>
                <a:pathLst>
                  <a:path extrusionOk="0" h="1558" w="970">
                    <a:moveTo>
                      <a:pt x="928" y="0"/>
                    </a:moveTo>
                    <a:cubicBezTo>
                      <a:pt x="871" y="0"/>
                      <a:pt x="588" y="277"/>
                      <a:pt x="351" y="688"/>
                    </a:cubicBezTo>
                    <a:cubicBezTo>
                      <a:pt x="100" y="1139"/>
                      <a:pt x="0" y="1540"/>
                      <a:pt x="50" y="1557"/>
                    </a:cubicBezTo>
                    <a:cubicBezTo>
                      <a:pt x="51" y="1557"/>
                      <a:pt x="53" y="1557"/>
                      <a:pt x="54" y="1557"/>
                    </a:cubicBezTo>
                    <a:cubicBezTo>
                      <a:pt x="107" y="1557"/>
                      <a:pt x="256" y="1196"/>
                      <a:pt x="501" y="772"/>
                    </a:cubicBezTo>
                    <a:cubicBezTo>
                      <a:pt x="735" y="354"/>
                      <a:pt x="969" y="36"/>
                      <a:pt x="936" y="3"/>
                    </a:cubicBezTo>
                    <a:cubicBezTo>
                      <a:pt x="934" y="1"/>
                      <a:pt x="932" y="0"/>
                      <a:pt x="92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9" name="Google Shape;1769;p38"/>
              <p:cNvSpPr/>
              <p:nvPr/>
            </p:nvSpPr>
            <p:spPr>
              <a:xfrm>
                <a:off x="7201637" y="2900667"/>
                <a:ext cx="51985" cy="41985"/>
              </a:xfrm>
              <a:custGeom>
                <a:rect b="b" l="l" r="r" t="t"/>
                <a:pathLst>
                  <a:path extrusionOk="0" h="1310" w="1622">
                    <a:moveTo>
                      <a:pt x="43" y="1"/>
                    </a:moveTo>
                    <a:cubicBezTo>
                      <a:pt x="39" y="1"/>
                      <a:pt x="36" y="1"/>
                      <a:pt x="34" y="3"/>
                    </a:cubicBezTo>
                    <a:cubicBezTo>
                      <a:pt x="1" y="53"/>
                      <a:pt x="335" y="371"/>
                      <a:pt x="753" y="722"/>
                    </a:cubicBezTo>
                    <a:cubicBezTo>
                      <a:pt x="1161" y="1067"/>
                      <a:pt x="1511" y="1310"/>
                      <a:pt x="1579" y="1310"/>
                    </a:cubicBezTo>
                    <a:cubicBezTo>
                      <a:pt x="1583" y="1310"/>
                      <a:pt x="1586" y="1309"/>
                      <a:pt x="1588" y="1307"/>
                    </a:cubicBezTo>
                    <a:cubicBezTo>
                      <a:pt x="1622" y="1273"/>
                      <a:pt x="1304" y="956"/>
                      <a:pt x="870" y="588"/>
                    </a:cubicBezTo>
                    <a:cubicBezTo>
                      <a:pt x="460" y="257"/>
                      <a:pt x="110" y="1"/>
                      <a:pt x="4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0" name="Google Shape;1770;p38"/>
              <p:cNvSpPr/>
              <p:nvPr/>
            </p:nvSpPr>
            <p:spPr>
              <a:xfrm>
                <a:off x="7200580" y="2592186"/>
                <a:ext cx="42338" cy="29935"/>
              </a:xfrm>
              <a:custGeom>
                <a:rect b="b" l="l" r="r" t="t"/>
                <a:pathLst>
                  <a:path extrusionOk="0" h="934" w="1321">
                    <a:moveTo>
                      <a:pt x="44" y="1"/>
                    </a:moveTo>
                    <a:cubicBezTo>
                      <a:pt x="40" y="1"/>
                      <a:pt x="36" y="2"/>
                      <a:pt x="34" y="4"/>
                    </a:cubicBezTo>
                    <a:cubicBezTo>
                      <a:pt x="0" y="38"/>
                      <a:pt x="234" y="322"/>
                      <a:pt x="585" y="589"/>
                    </a:cubicBezTo>
                    <a:cubicBezTo>
                      <a:pt x="887" y="805"/>
                      <a:pt x="1176" y="934"/>
                      <a:pt x="1262" y="934"/>
                    </a:cubicBezTo>
                    <a:cubicBezTo>
                      <a:pt x="1276" y="934"/>
                      <a:pt x="1285" y="930"/>
                      <a:pt x="1287" y="923"/>
                    </a:cubicBezTo>
                    <a:cubicBezTo>
                      <a:pt x="1320" y="890"/>
                      <a:pt x="1020" y="689"/>
                      <a:pt x="686" y="439"/>
                    </a:cubicBezTo>
                    <a:cubicBezTo>
                      <a:pt x="359" y="205"/>
                      <a:pt x="104" y="1"/>
                      <a:pt x="4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1" name="Google Shape;1771;p38"/>
              <p:cNvSpPr/>
              <p:nvPr/>
            </p:nvSpPr>
            <p:spPr>
              <a:xfrm>
                <a:off x="7028695" y="3174182"/>
                <a:ext cx="37499" cy="27146"/>
              </a:xfrm>
              <a:custGeom>
                <a:rect b="b" l="l" r="r" t="t"/>
                <a:pathLst>
                  <a:path extrusionOk="0" h="847" w="1170">
                    <a:moveTo>
                      <a:pt x="1129" y="0"/>
                    </a:moveTo>
                    <a:cubicBezTo>
                      <a:pt x="1047" y="0"/>
                      <a:pt x="774" y="90"/>
                      <a:pt x="501" y="291"/>
                    </a:cubicBezTo>
                    <a:cubicBezTo>
                      <a:pt x="167" y="525"/>
                      <a:pt x="0" y="809"/>
                      <a:pt x="33" y="843"/>
                    </a:cubicBezTo>
                    <a:cubicBezTo>
                      <a:pt x="36" y="845"/>
                      <a:pt x="39" y="846"/>
                      <a:pt x="43" y="846"/>
                    </a:cubicBezTo>
                    <a:cubicBezTo>
                      <a:pt x="99" y="846"/>
                      <a:pt x="321" y="643"/>
                      <a:pt x="602" y="425"/>
                    </a:cubicBezTo>
                    <a:cubicBezTo>
                      <a:pt x="902" y="208"/>
                      <a:pt x="1170" y="58"/>
                      <a:pt x="1153" y="7"/>
                    </a:cubicBezTo>
                    <a:cubicBezTo>
                      <a:pt x="1151" y="3"/>
                      <a:pt x="1142" y="0"/>
                      <a:pt x="112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2" name="Google Shape;1772;p38"/>
              <p:cNvSpPr/>
              <p:nvPr/>
            </p:nvSpPr>
            <p:spPr>
              <a:xfrm>
                <a:off x="7177023" y="3179727"/>
                <a:ext cx="20384" cy="48267"/>
              </a:xfrm>
              <a:custGeom>
                <a:rect b="b" l="l" r="r" t="t"/>
                <a:pathLst>
                  <a:path extrusionOk="0" h="1506" w="636">
                    <a:moveTo>
                      <a:pt x="53" y="1"/>
                    </a:moveTo>
                    <a:cubicBezTo>
                      <a:pt x="52" y="1"/>
                      <a:pt x="51" y="1"/>
                      <a:pt x="50" y="1"/>
                    </a:cubicBezTo>
                    <a:cubicBezTo>
                      <a:pt x="0" y="18"/>
                      <a:pt x="84" y="369"/>
                      <a:pt x="234" y="787"/>
                    </a:cubicBezTo>
                    <a:cubicBezTo>
                      <a:pt x="381" y="1194"/>
                      <a:pt x="543" y="1506"/>
                      <a:pt x="598" y="1506"/>
                    </a:cubicBezTo>
                    <a:cubicBezTo>
                      <a:pt x="599" y="1506"/>
                      <a:pt x="601" y="1506"/>
                      <a:pt x="602" y="1505"/>
                    </a:cubicBezTo>
                    <a:cubicBezTo>
                      <a:pt x="635" y="1489"/>
                      <a:pt x="552" y="1138"/>
                      <a:pt x="401" y="720"/>
                    </a:cubicBezTo>
                    <a:cubicBezTo>
                      <a:pt x="255" y="313"/>
                      <a:pt x="92" y="1"/>
                      <a:pt x="5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3" name="Google Shape;1773;p38"/>
              <p:cNvSpPr/>
              <p:nvPr/>
            </p:nvSpPr>
            <p:spPr>
              <a:xfrm>
                <a:off x="7292691" y="3181265"/>
                <a:ext cx="36441" cy="35576"/>
              </a:xfrm>
              <a:custGeom>
                <a:rect b="b" l="l" r="r" t="t"/>
                <a:pathLst>
                  <a:path extrusionOk="0" h="1110" w="1137">
                    <a:moveTo>
                      <a:pt x="1090" y="0"/>
                    </a:moveTo>
                    <a:cubicBezTo>
                      <a:pt x="1019" y="0"/>
                      <a:pt x="782" y="209"/>
                      <a:pt x="502" y="505"/>
                    </a:cubicBezTo>
                    <a:cubicBezTo>
                      <a:pt x="201" y="806"/>
                      <a:pt x="0" y="1073"/>
                      <a:pt x="34" y="1106"/>
                    </a:cubicBezTo>
                    <a:cubicBezTo>
                      <a:pt x="36" y="1109"/>
                      <a:pt x="39" y="1110"/>
                      <a:pt x="44" y="1110"/>
                    </a:cubicBezTo>
                    <a:cubicBezTo>
                      <a:pt x="104" y="1110"/>
                      <a:pt x="355" y="902"/>
                      <a:pt x="635" y="622"/>
                    </a:cubicBezTo>
                    <a:cubicBezTo>
                      <a:pt x="919" y="321"/>
                      <a:pt x="1137" y="37"/>
                      <a:pt x="1103" y="4"/>
                    </a:cubicBezTo>
                    <a:cubicBezTo>
                      <a:pt x="1100" y="1"/>
                      <a:pt x="1095" y="0"/>
                      <a:pt x="109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4" name="Google Shape;1774;p38"/>
              <p:cNvSpPr/>
              <p:nvPr/>
            </p:nvSpPr>
            <p:spPr>
              <a:xfrm>
                <a:off x="6945141" y="3150305"/>
                <a:ext cx="507704" cy="63747"/>
              </a:xfrm>
              <a:custGeom>
                <a:rect b="b" l="l" r="r" t="t"/>
                <a:pathLst>
                  <a:path extrusionOk="0" h="1989" w="15841">
                    <a:moveTo>
                      <a:pt x="151" y="1"/>
                    </a:moveTo>
                    <a:lnTo>
                      <a:pt x="0" y="719"/>
                    </a:lnTo>
                    <a:lnTo>
                      <a:pt x="15840" y="1989"/>
                    </a:lnTo>
                    <a:lnTo>
                      <a:pt x="15172" y="234"/>
                    </a:lnTo>
                    <a:lnTo>
                      <a:pt x="151" y="1"/>
                    </a:lnTo>
                    <a:close/>
                  </a:path>
                </a:pathLst>
              </a:custGeom>
              <a:solidFill>
                <a:schemeClr val="dk2">
                  <a:alpha val="32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5" name="Google Shape;1775;p38"/>
              <p:cNvSpPr/>
              <p:nvPr/>
            </p:nvSpPr>
            <p:spPr>
              <a:xfrm>
                <a:off x="5326840" y="3068898"/>
                <a:ext cx="2992444" cy="1600128"/>
              </a:xfrm>
              <a:custGeom>
                <a:rect b="b" l="l" r="r" t="t"/>
                <a:pathLst>
                  <a:path extrusionOk="0" h="49926" w="93368">
                    <a:moveTo>
                      <a:pt x="0" y="1"/>
                    </a:moveTo>
                    <a:lnTo>
                      <a:pt x="0" y="2490"/>
                    </a:lnTo>
                    <a:lnTo>
                      <a:pt x="4996" y="2490"/>
                    </a:lnTo>
                    <a:lnTo>
                      <a:pt x="2423" y="49842"/>
                    </a:lnTo>
                    <a:lnTo>
                      <a:pt x="3843" y="49926"/>
                    </a:lnTo>
                    <a:lnTo>
                      <a:pt x="6416" y="2490"/>
                    </a:lnTo>
                    <a:lnTo>
                      <a:pt x="88272" y="2490"/>
                    </a:lnTo>
                    <a:lnTo>
                      <a:pt x="90460" y="49876"/>
                    </a:lnTo>
                    <a:lnTo>
                      <a:pt x="91897" y="49876"/>
                    </a:lnTo>
                    <a:lnTo>
                      <a:pt x="89692" y="2490"/>
                    </a:lnTo>
                    <a:lnTo>
                      <a:pt x="93368" y="2490"/>
                    </a:lnTo>
                    <a:lnTo>
                      <a:pt x="9336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6" name="Google Shape;1776;p38"/>
              <p:cNvSpPr/>
              <p:nvPr/>
            </p:nvSpPr>
            <p:spPr>
              <a:xfrm>
                <a:off x="6199722" y="2596577"/>
                <a:ext cx="917335" cy="485205"/>
              </a:xfrm>
              <a:custGeom>
                <a:rect b="b" l="l" r="r" t="t"/>
                <a:pathLst>
                  <a:path extrusionOk="0" h="15139" w="28622">
                    <a:moveTo>
                      <a:pt x="14603" y="1"/>
                    </a:moveTo>
                    <a:lnTo>
                      <a:pt x="0" y="18"/>
                    </a:lnTo>
                    <a:lnTo>
                      <a:pt x="5180" y="15139"/>
                    </a:lnTo>
                    <a:lnTo>
                      <a:pt x="28622" y="15139"/>
                    </a:lnTo>
                    <a:lnTo>
                      <a:pt x="28438" y="14354"/>
                    </a:lnTo>
                    <a:lnTo>
                      <a:pt x="18964" y="14069"/>
                    </a:lnTo>
                    <a:lnTo>
                      <a:pt x="1460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7" name="Google Shape;1777;p38"/>
              <p:cNvSpPr/>
              <p:nvPr/>
            </p:nvSpPr>
            <p:spPr>
              <a:xfrm>
                <a:off x="6471763" y="2795511"/>
                <a:ext cx="65895" cy="73427"/>
              </a:xfrm>
              <a:custGeom>
                <a:rect b="b" l="l" r="r" t="t"/>
                <a:pathLst>
                  <a:path extrusionOk="0" h="2291" w="2056">
                    <a:moveTo>
                      <a:pt x="925" y="0"/>
                    </a:moveTo>
                    <a:cubicBezTo>
                      <a:pt x="862" y="0"/>
                      <a:pt x="798" y="9"/>
                      <a:pt x="735" y="26"/>
                    </a:cubicBezTo>
                    <a:cubicBezTo>
                      <a:pt x="251" y="143"/>
                      <a:pt x="0" y="761"/>
                      <a:pt x="150" y="1380"/>
                    </a:cubicBezTo>
                    <a:cubicBezTo>
                      <a:pt x="281" y="1917"/>
                      <a:pt x="690" y="2291"/>
                      <a:pt x="1114" y="2291"/>
                    </a:cubicBezTo>
                    <a:cubicBezTo>
                      <a:pt x="1177" y="2291"/>
                      <a:pt x="1240" y="2283"/>
                      <a:pt x="1303" y="2265"/>
                    </a:cubicBezTo>
                    <a:cubicBezTo>
                      <a:pt x="1788" y="2131"/>
                      <a:pt x="2055" y="1530"/>
                      <a:pt x="1888" y="912"/>
                    </a:cubicBezTo>
                    <a:cubicBezTo>
                      <a:pt x="1757" y="374"/>
                      <a:pt x="1348" y="0"/>
                      <a:pt x="9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8" name="Google Shape;1778;p38"/>
              <p:cNvSpPr/>
              <p:nvPr/>
            </p:nvSpPr>
            <p:spPr>
              <a:xfrm>
                <a:off x="6600796" y="4512109"/>
                <a:ext cx="336878" cy="154128"/>
              </a:xfrm>
              <a:custGeom>
                <a:rect b="b" l="l" r="r" t="t"/>
                <a:pathLst>
                  <a:path extrusionOk="0" h="4809" w="10511">
                    <a:moveTo>
                      <a:pt x="10377" y="0"/>
                    </a:moveTo>
                    <a:lnTo>
                      <a:pt x="4713" y="151"/>
                    </a:lnTo>
                    <a:lnTo>
                      <a:pt x="4780" y="3175"/>
                    </a:lnTo>
                    <a:cubicBezTo>
                      <a:pt x="4780" y="3175"/>
                      <a:pt x="1" y="4378"/>
                      <a:pt x="1170" y="4712"/>
                    </a:cubicBezTo>
                    <a:cubicBezTo>
                      <a:pt x="1428" y="4781"/>
                      <a:pt x="2003" y="4809"/>
                      <a:pt x="2748" y="4809"/>
                    </a:cubicBezTo>
                    <a:cubicBezTo>
                      <a:pt x="5054" y="4809"/>
                      <a:pt x="8985" y="4546"/>
                      <a:pt x="10160" y="4445"/>
                    </a:cubicBezTo>
                    <a:lnTo>
                      <a:pt x="10511" y="4411"/>
                    </a:lnTo>
                    <a:lnTo>
                      <a:pt x="1037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9" name="Google Shape;1779;p38"/>
              <p:cNvSpPr/>
              <p:nvPr/>
            </p:nvSpPr>
            <p:spPr>
              <a:xfrm>
                <a:off x="6871779" y="4600407"/>
                <a:ext cx="65350" cy="53652"/>
              </a:xfrm>
              <a:custGeom>
                <a:rect b="b" l="l" r="r" t="t"/>
                <a:pathLst>
                  <a:path extrusionOk="0" h="1674" w="2039">
                    <a:moveTo>
                      <a:pt x="1933" y="1"/>
                    </a:moveTo>
                    <a:cubicBezTo>
                      <a:pt x="1474" y="1"/>
                      <a:pt x="1035" y="152"/>
                      <a:pt x="685" y="453"/>
                    </a:cubicBezTo>
                    <a:cubicBezTo>
                      <a:pt x="318" y="754"/>
                      <a:pt x="67" y="1188"/>
                      <a:pt x="0" y="1673"/>
                    </a:cubicBezTo>
                    <a:lnTo>
                      <a:pt x="2039" y="1573"/>
                    </a:lnTo>
                    <a:lnTo>
                      <a:pt x="2005" y="2"/>
                    </a:lnTo>
                    <a:cubicBezTo>
                      <a:pt x="1981" y="1"/>
                      <a:pt x="1957" y="1"/>
                      <a:pt x="193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0" name="Google Shape;1780;p38"/>
              <p:cNvSpPr/>
              <p:nvPr/>
            </p:nvSpPr>
            <p:spPr>
              <a:xfrm>
                <a:off x="6625442" y="4635277"/>
                <a:ext cx="312231" cy="30223"/>
              </a:xfrm>
              <a:custGeom>
                <a:rect b="b" l="l" r="r" t="t"/>
                <a:pathLst>
                  <a:path extrusionOk="0" h="943" w="9742">
                    <a:moveTo>
                      <a:pt x="1671" y="0"/>
                    </a:moveTo>
                    <a:cubicBezTo>
                      <a:pt x="1671" y="0"/>
                      <a:pt x="0" y="535"/>
                      <a:pt x="218" y="802"/>
                    </a:cubicBezTo>
                    <a:cubicBezTo>
                      <a:pt x="292" y="900"/>
                      <a:pt x="1105" y="942"/>
                      <a:pt x="2255" y="942"/>
                    </a:cubicBezTo>
                    <a:cubicBezTo>
                      <a:pt x="4451" y="942"/>
                      <a:pt x="7877" y="788"/>
                      <a:pt x="9742" y="568"/>
                    </a:cubicBezTo>
                    <a:lnTo>
                      <a:pt x="9725" y="451"/>
                    </a:lnTo>
                    <a:lnTo>
                      <a:pt x="2189" y="719"/>
                    </a:lnTo>
                    <a:cubicBezTo>
                      <a:pt x="2189" y="719"/>
                      <a:pt x="2005" y="17"/>
                      <a:pt x="167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1" name="Google Shape;1781;p38"/>
              <p:cNvSpPr/>
              <p:nvPr/>
            </p:nvSpPr>
            <p:spPr>
              <a:xfrm>
                <a:off x="6632397" y="4649187"/>
                <a:ext cx="307968" cy="9871"/>
              </a:xfrm>
              <a:custGeom>
                <a:rect b="b" l="l" r="r" t="t"/>
                <a:pathLst>
                  <a:path extrusionOk="0" h="308" w="9609">
                    <a:moveTo>
                      <a:pt x="9508" y="1"/>
                    </a:moveTo>
                    <a:cubicBezTo>
                      <a:pt x="9424" y="17"/>
                      <a:pt x="9324" y="17"/>
                      <a:pt x="9224" y="17"/>
                    </a:cubicBezTo>
                    <a:cubicBezTo>
                      <a:pt x="8940" y="34"/>
                      <a:pt x="8606" y="51"/>
                      <a:pt x="8188" y="67"/>
                    </a:cubicBezTo>
                    <a:cubicBezTo>
                      <a:pt x="7319" y="118"/>
                      <a:pt x="6133" y="168"/>
                      <a:pt x="4796" y="201"/>
                    </a:cubicBezTo>
                    <a:cubicBezTo>
                      <a:pt x="3476" y="235"/>
                      <a:pt x="2273" y="251"/>
                      <a:pt x="1404" y="268"/>
                    </a:cubicBezTo>
                    <a:lnTo>
                      <a:pt x="101" y="268"/>
                    </a:lnTo>
                    <a:cubicBezTo>
                      <a:pt x="68" y="268"/>
                      <a:pt x="34" y="268"/>
                      <a:pt x="1" y="285"/>
                    </a:cubicBezTo>
                    <a:lnTo>
                      <a:pt x="101" y="285"/>
                    </a:lnTo>
                    <a:cubicBezTo>
                      <a:pt x="184" y="285"/>
                      <a:pt x="268" y="285"/>
                      <a:pt x="368" y="301"/>
                    </a:cubicBezTo>
                    <a:lnTo>
                      <a:pt x="1404" y="301"/>
                    </a:lnTo>
                    <a:cubicBezTo>
                      <a:pt x="1637" y="306"/>
                      <a:pt x="1894" y="308"/>
                      <a:pt x="2170" y="308"/>
                    </a:cubicBezTo>
                    <a:cubicBezTo>
                      <a:pt x="2926" y="308"/>
                      <a:pt x="3830" y="292"/>
                      <a:pt x="4796" y="268"/>
                    </a:cubicBezTo>
                    <a:cubicBezTo>
                      <a:pt x="6133" y="235"/>
                      <a:pt x="7336" y="168"/>
                      <a:pt x="8205" y="118"/>
                    </a:cubicBezTo>
                    <a:lnTo>
                      <a:pt x="9224" y="51"/>
                    </a:lnTo>
                    <a:cubicBezTo>
                      <a:pt x="9324" y="34"/>
                      <a:pt x="9424" y="34"/>
                      <a:pt x="9508" y="17"/>
                    </a:cubicBezTo>
                    <a:cubicBezTo>
                      <a:pt x="9541" y="17"/>
                      <a:pt x="9575" y="17"/>
                      <a:pt x="960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2" name="Google Shape;1782;p38"/>
              <p:cNvSpPr/>
              <p:nvPr/>
            </p:nvSpPr>
            <p:spPr>
              <a:xfrm>
                <a:off x="6677908" y="4633130"/>
                <a:ext cx="18236" cy="27883"/>
              </a:xfrm>
              <a:custGeom>
                <a:rect b="b" l="l" r="r" t="t"/>
                <a:pathLst>
                  <a:path extrusionOk="0" h="870" w="569">
                    <a:moveTo>
                      <a:pt x="1" y="0"/>
                    </a:moveTo>
                    <a:cubicBezTo>
                      <a:pt x="285" y="218"/>
                      <a:pt x="485" y="518"/>
                      <a:pt x="552" y="869"/>
                    </a:cubicBezTo>
                    <a:cubicBezTo>
                      <a:pt x="569" y="502"/>
                      <a:pt x="352" y="151"/>
                      <a:pt x="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3" name="Google Shape;1783;p38"/>
              <p:cNvSpPr/>
              <p:nvPr/>
            </p:nvSpPr>
            <p:spPr>
              <a:xfrm>
                <a:off x="6737906" y="4617554"/>
                <a:ext cx="11282" cy="15064"/>
              </a:xfrm>
              <a:custGeom>
                <a:rect b="b" l="l" r="r" t="t"/>
                <a:pathLst>
                  <a:path extrusionOk="0" h="470" w="352">
                    <a:moveTo>
                      <a:pt x="22" y="0"/>
                    </a:moveTo>
                    <a:cubicBezTo>
                      <a:pt x="20" y="0"/>
                      <a:pt x="18" y="1"/>
                      <a:pt x="17" y="2"/>
                    </a:cubicBezTo>
                    <a:cubicBezTo>
                      <a:pt x="0" y="19"/>
                      <a:pt x="67" y="119"/>
                      <a:pt x="151" y="252"/>
                    </a:cubicBezTo>
                    <a:cubicBezTo>
                      <a:pt x="234" y="386"/>
                      <a:pt x="318" y="470"/>
                      <a:pt x="334" y="470"/>
                    </a:cubicBezTo>
                    <a:cubicBezTo>
                      <a:pt x="351" y="453"/>
                      <a:pt x="301" y="336"/>
                      <a:pt x="201" y="219"/>
                    </a:cubicBezTo>
                    <a:cubicBezTo>
                      <a:pt x="123" y="95"/>
                      <a:pt x="46" y="0"/>
                      <a:pt x="2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4" name="Google Shape;1784;p38"/>
              <p:cNvSpPr/>
              <p:nvPr/>
            </p:nvSpPr>
            <p:spPr>
              <a:xfrm>
                <a:off x="6751271" y="4614317"/>
                <a:ext cx="12371" cy="10288"/>
              </a:xfrm>
              <a:custGeom>
                <a:rect b="b" l="l" r="r" t="t"/>
                <a:pathLst>
                  <a:path extrusionOk="0" h="321" w="386">
                    <a:moveTo>
                      <a:pt x="9" y="0"/>
                    </a:moveTo>
                    <a:cubicBezTo>
                      <a:pt x="5" y="0"/>
                      <a:pt x="3" y="1"/>
                      <a:pt x="1" y="3"/>
                    </a:cubicBezTo>
                    <a:cubicBezTo>
                      <a:pt x="1" y="19"/>
                      <a:pt x="68" y="103"/>
                      <a:pt x="168" y="186"/>
                    </a:cubicBezTo>
                    <a:cubicBezTo>
                      <a:pt x="268" y="270"/>
                      <a:pt x="352" y="320"/>
                      <a:pt x="369" y="320"/>
                    </a:cubicBezTo>
                    <a:cubicBezTo>
                      <a:pt x="385" y="303"/>
                      <a:pt x="318" y="220"/>
                      <a:pt x="218" y="136"/>
                    </a:cubicBezTo>
                    <a:cubicBezTo>
                      <a:pt x="128" y="61"/>
                      <a:pt x="39" y="0"/>
                      <a:pt x="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5" name="Google Shape;1785;p38"/>
              <p:cNvSpPr/>
              <p:nvPr/>
            </p:nvSpPr>
            <p:spPr>
              <a:xfrm>
                <a:off x="6753418" y="4594574"/>
                <a:ext cx="21474" cy="3782"/>
              </a:xfrm>
              <a:custGeom>
                <a:rect b="b" l="l" r="r" t="t"/>
                <a:pathLst>
                  <a:path extrusionOk="0" h="118" w="670">
                    <a:moveTo>
                      <a:pt x="669" y="0"/>
                    </a:moveTo>
                    <a:cubicBezTo>
                      <a:pt x="552" y="17"/>
                      <a:pt x="435" y="17"/>
                      <a:pt x="335" y="51"/>
                    </a:cubicBezTo>
                    <a:cubicBezTo>
                      <a:pt x="218" y="51"/>
                      <a:pt x="101" y="51"/>
                      <a:pt x="1" y="84"/>
                    </a:cubicBezTo>
                    <a:cubicBezTo>
                      <a:pt x="75" y="107"/>
                      <a:pt x="154" y="118"/>
                      <a:pt x="233" y="118"/>
                    </a:cubicBezTo>
                    <a:cubicBezTo>
                      <a:pt x="384" y="118"/>
                      <a:pt x="537" y="77"/>
                      <a:pt x="66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6" name="Google Shape;1786;p38"/>
              <p:cNvSpPr/>
              <p:nvPr/>
            </p:nvSpPr>
            <p:spPr>
              <a:xfrm>
                <a:off x="6707362" y="4601240"/>
                <a:ext cx="34838" cy="19070"/>
              </a:xfrm>
              <a:custGeom>
                <a:rect b="b" l="l" r="r" t="t"/>
                <a:pathLst>
                  <a:path extrusionOk="0" h="595" w="1087">
                    <a:moveTo>
                      <a:pt x="366" y="64"/>
                    </a:moveTo>
                    <a:cubicBezTo>
                      <a:pt x="425" y="64"/>
                      <a:pt x="483" y="73"/>
                      <a:pt x="536" y="93"/>
                    </a:cubicBezTo>
                    <a:cubicBezTo>
                      <a:pt x="669" y="127"/>
                      <a:pt x="769" y="193"/>
                      <a:pt x="853" y="277"/>
                    </a:cubicBezTo>
                    <a:cubicBezTo>
                      <a:pt x="907" y="342"/>
                      <a:pt x="947" y="406"/>
                      <a:pt x="982" y="475"/>
                    </a:cubicBezTo>
                    <a:lnTo>
                      <a:pt x="982" y="475"/>
                    </a:lnTo>
                    <a:cubicBezTo>
                      <a:pt x="917" y="469"/>
                      <a:pt x="826" y="460"/>
                      <a:pt x="719" y="444"/>
                    </a:cubicBezTo>
                    <a:cubicBezTo>
                      <a:pt x="602" y="427"/>
                      <a:pt x="469" y="394"/>
                      <a:pt x="352" y="360"/>
                    </a:cubicBezTo>
                    <a:cubicBezTo>
                      <a:pt x="268" y="344"/>
                      <a:pt x="201" y="310"/>
                      <a:pt x="135" y="277"/>
                    </a:cubicBezTo>
                    <a:cubicBezTo>
                      <a:pt x="68" y="244"/>
                      <a:pt x="51" y="177"/>
                      <a:pt x="101" y="127"/>
                    </a:cubicBezTo>
                    <a:cubicBezTo>
                      <a:pt x="182" y="86"/>
                      <a:pt x="275" y="64"/>
                      <a:pt x="366" y="64"/>
                    </a:cubicBezTo>
                    <a:close/>
                    <a:moveTo>
                      <a:pt x="370" y="1"/>
                    </a:moveTo>
                    <a:cubicBezTo>
                      <a:pt x="268" y="1"/>
                      <a:pt x="165" y="25"/>
                      <a:pt x="68" y="76"/>
                    </a:cubicBezTo>
                    <a:cubicBezTo>
                      <a:pt x="18" y="110"/>
                      <a:pt x="1" y="177"/>
                      <a:pt x="18" y="227"/>
                    </a:cubicBezTo>
                    <a:cubicBezTo>
                      <a:pt x="34" y="277"/>
                      <a:pt x="68" y="310"/>
                      <a:pt x="101" y="327"/>
                    </a:cubicBezTo>
                    <a:cubicBezTo>
                      <a:pt x="168" y="377"/>
                      <a:pt x="252" y="394"/>
                      <a:pt x="335" y="427"/>
                    </a:cubicBezTo>
                    <a:cubicBezTo>
                      <a:pt x="452" y="461"/>
                      <a:pt x="586" y="477"/>
                      <a:pt x="719" y="494"/>
                    </a:cubicBezTo>
                    <a:cubicBezTo>
                      <a:pt x="778" y="503"/>
                      <a:pt x="840" y="507"/>
                      <a:pt x="903" y="507"/>
                    </a:cubicBezTo>
                    <a:cubicBezTo>
                      <a:pt x="934" y="507"/>
                      <a:pt x="965" y="506"/>
                      <a:pt x="996" y="504"/>
                    </a:cubicBezTo>
                    <a:lnTo>
                      <a:pt x="996" y="504"/>
                    </a:lnTo>
                    <a:cubicBezTo>
                      <a:pt x="1010" y="533"/>
                      <a:pt x="1023" y="563"/>
                      <a:pt x="1037" y="594"/>
                    </a:cubicBezTo>
                    <a:cubicBezTo>
                      <a:pt x="1037" y="563"/>
                      <a:pt x="1037" y="532"/>
                      <a:pt x="1023" y="501"/>
                    </a:cubicBezTo>
                    <a:lnTo>
                      <a:pt x="1023" y="501"/>
                    </a:lnTo>
                    <a:cubicBezTo>
                      <a:pt x="1045" y="500"/>
                      <a:pt x="1066" y="497"/>
                      <a:pt x="1087" y="494"/>
                    </a:cubicBezTo>
                    <a:cubicBezTo>
                      <a:pt x="1087" y="487"/>
                      <a:pt x="1061" y="483"/>
                      <a:pt x="1015" y="478"/>
                    </a:cubicBezTo>
                    <a:lnTo>
                      <a:pt x="1015" y="478"/>
                    </a:lnTo>
                    <a:cubicBezTo>
                      <a:pt x="983" y="387"/>
                      <a:pt x="950" y="323"/>
                      <a:pt x="886" y="244"/>
                    </a:cubicBezTo>
                    <a:cubicBezTo>
                      <a:pt x="755" y="90"/>
                      <a:pt x="565" y="1"/>
                      <a:pt x="37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7" name="Google Shape;1787;p38"/>
              <p:cNvSpPr/>
              <p:nvPr/>
            </p:nvSpPr>
            <p:spPr>
              <a:xfrm>
                <a:off x="6736816" y="4594574"/>
                <a:ext cx="17179" cy="23044"/>
              </a:xfrm>
              <a:custGeom>
                <a:rect b="b" l="l" r="r" t="t"/>
                <a:pathLst>
                  <a:path extrusionOk="0" h="719" w="536">
                    <a:moveTo>
                      <a:pt x="419" y="0"/>
                    </a:moveTo>
                    <a:cubicBezTo>
                      <a:pt x="285" y="17"/>
                      <a:pt x="168" y="84"/>
                      <a:pt x="118" y="201"/>
                    </a:cubicBezTo>
                    <a:cubicBezTo>
                      <a:pt x="68" y="284"/>
                      <a:pt x="34" y="368"/>
                      <a:pt x="18" y="468"/>
                    </a:cubicBezTo>
                    <a:cubicBezTo>
                      <a:pt x="1" y="552"/>
                      <a:pt x="18" y="635"/>
                      <a:pt x="68" y="719"/>
                    </a:cubicBezTo>
                    <a:cubicBezTo>
                      <a:pt x="68" y="635"/>
                      <a:pt x="68" y="552"/>
                      <a:pt x="68" y="468"/>
                    </a:cubicBezTo>
                    <a:cubicBezTo>
                      <a:pt x="84" y="385"/>
                      <a:pt x="118" y="301"/>
                      <a:pt x="168" y="234"/>
                    </a:cubicBezTo>
                    <a:cubicBezTo>
                      <a:pt x="218" y="151"/>
                      <a:pt x="302" y="67"/>
                      <a:pt x="402" y="67"/>
                    </a:cubicBezTo>
                    <a:cubicBezTo>
                      <a:pt x="485" y="84"/>
                      <a:pt x="469" y="218"/>
                      <a:pt x="419" y="301"/>
                    </a:cubicBezTo>
                    <a:cubicBezTo>
                      <a:pt x="368" y="385"/>
                      <a:pt x="318" y="452"/>
                      <a:pt x="268" y="518"/>
                    </a:cubicBezTo>
                    <a:cubicBezTo>
                      <a:pt x="168" y="635"/>
                      <a:pt x="101" y="702"/>
                      <a:pt x="101" y="702"/>
                    </a:cubicBezTo>
                    <a:cubicBezTo>
                      <a:pt x="185" y="669"/>
                      <a:pt x="251" y="619"/>
                      <a:pt x="302" y="552"/>
                    </a:cubicBezTo>
                    <a:cubicBezTo>
                      <a:pt x="368" y="485"/>
                      <a:pt x="419" y="418"/>
                      <a:pt x="469" y="335"/>
                    </a:cubicBezTo>
                    <a:cubicBezTo>
                      <a:pt x="502" y="284"/>
                      <a:pt x="519" y="218"/>
                      <a:pt x="519" y="167"/>
                    </a:cubicBezTo>
                    <a:cubicBezTo>
                      <a:pt x="536" y="84"/>
                      <a:pt x="485" y="17"/>
                      <a:pt x="41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8" name="Google Shape;1788;p38"/>
              <p:cNvSpPr/>
              <p:nvPr/>
            </p:nvSpPr>
            <p:spPr>
              <a:xfrm>
                <a:off x="6871779" y="4598997"/>
                <a:ext cx="63235" cy="53972"/>
              </a:xfrm>
              <a:custGeom>
                <a:rect b="b" l="l" r="r" t="t"/>
                <a:pathLst>
                  <a:path extrusionOk="0" h="1684" w="1973">
                    <a:moveTo>
                      <a:pt x="1705" y="0"/>
                    </a:moveTo>
                    <a:cubicBezTo>
                      <a:pt x="1655" y="0"/>
                      <a:pt x="1604" y="4"/>
                      <a:pt x="1554" y="13"/>
                    </a:cubicBezTo>
                    <a:cubicBezTo>
                      <a:pt x="836" y="80"/>
                      <a:pt x="251" y="581"/>
                      <a:pt x="51" y="1266"/>
                    </a:cubicBezTo>
                    <a:cubicBezTo>
                      <a:pt x="34" y="1366"/>
                      <a:pt x="17" y="1466"/>
                      <a:pt x="0" y="1567"/>
                    </a:cubicBezTo>
                    <a:cubicBezTo>
                      <a:pt x="0" y="1600"/>
                      <a:pt x="0" y="1650"/>
                      <a:pt x="0" y="1684"/>
                    </a:cubicBezTo>
                    <a:cubicBezTo>
                      <a:pt x="17" y="1684"/>
                      <a:pt x="17" y="1517"/>
                      <a:pt x="101" y="1283"/>
                    </a:cubicBezTo>
                    <a:cubicBezTo>
                      <a:pt x="318" y="631"/>
                      <a:pt x="869" y="146"/>
                      <a:pt x="1554" y="46"/>
                    </a:cubicBezTo>
                    <a:cubicBezTo>
                      <a:pt x="1647" y="34"/>
                      <a:pt x="1728" y="31"/>
                      <a:pt x="1794" y="31"/>
                    </a:cubicBezTo>
                    <a:cubicBezTo>
                      <a:pt x="1865" y="31"/>
                      <a:pt x="1918" y="34"/>
                      <a:pt x="1947" y="34"/>
                    </a:cubicBezTo>
                    <a:cubicBezTo>
                      <a:pt x="1963" y="34"/>
                      <a:pt x="1972" y="33"/>
                      <a:pt x="1972" y="29"/>
                    </a:cubicBezTo>
                    <a:cubicBezTo>
                      <a:pt x="1939" y="13"/>
                      <a:pt x="1905" y="13"/>
                      <a:pt x="1855" y="13"/>
                    </a:cubicBezTo>
                    <a:cubicBezTo>
                      <a:pt x="1805" y="4"/>
                      <a:pt x="1755" y="0"/>
                      <a:pt x="170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9" name="Google Shape;1789;p38"/>
              <p:cNvSpPr/>
              <p:nvPr/>
            </p:nvSpPr>
            <p:spPr>
              <a:xfrm>
                <a:off x="6913540" y="4524961"/>
                <a:ext cx="4327" cy="74452"/>
              </a:xfrm>
              <a:custGeom>
                <a:rect b="b" l="l" r="r" t="t"/>
                <a:pathLst>
                  <a:path extrusionOk="0" h="2323" w="135">
                    <a:moveTo>
                      <a:pt x="17" y="0"/>
                    </a:moveTo>
                    <a:lnTo>
                      <a:pt x="17" y="0"/>
                    </a:lnTo>
                    <a:cubicBezTo>
                      <a:pt x="1" y="385"/>
                      <a:pt x="1" y="769"/>
                      <a:pt x="34" y="1170"/>
                    </a:cubicBezTo>
                    <a:cubicBezTo>
                      <a:pt x="34" y="1554"/>
                      <a:pt x="68" y="1938"/>
                      <a:pt x="118" y="2323"/>
                    </a:cubicBezTo>
                    <a:cubicBezTo>
                      <a:pt x="134" y="1554"/>
                      <a:pt x="101" y="769"/>
                      <a:pt x="1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0" name="Google Shape;1790;p38"/>
              <p:cNvSpPr/>
              <p:nvPr/>
            </p:nvSpPr>
            <p:spPr>
              <a:xfrm>
                <a:off x="6795724" y="4636720"/>
                <a:ext cx="53043" cy="3590"/>
              </a:xfrm>
              <a:custGeom>
                <a:rect b="b" l="l" r="r" t="t"/>
                <a:pathLst>
                  <a:path extrusionOk="0" h="112" w="1655">
                    <a:moveTo>
                      <a:pt x="1609" y="1"/>
                    </a:moveTo>
                    <a:cubicBezTo>
                      <a:pt x="1495" y="1"/>
                      <a:pt x="1184" y="25"/>
                      <a:pt x="820" y="39"/>
                    </a:cubicBezTo>
                    <a:cubicBezTo>
                      <a:pt x="368" y="55"/>
                      <a:pt x="1" y="55"/>
                      <a:pt x="1" y="72"/>
                    </a:cubicBezTo>
                    <a:cubicBezTo>
                      <a:pt x="213" y="98"/>
                      <a:pt x="426" y="111"/>
                      <a:pt x="638" y="111"/>
                    </a:cubicBezTo>
                    <a:cubicBezTo>
                      <a:pt x="977" y="111"/>
                      <a:pt x="1316" y="77"/>
                      <a:pt x="1655" y="5"/>
                    </a:cubicBezTo>
                    <a:cubicBezTo>
                      <a:pt x="1652" y="2"/>
                      <a:pt x="1636" y="1"/>
                      <a:pt x="160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1" name="Google Shape;1791;p38"/>
              <p:cNvSpPr/>
              <p:nvPr/>
            </p:nvSpPr>
            <p:spPr>
              <a:xfrm>
                <a:off x="6878734" y="4635694"/>
                <a:ext cx="5929" cy="10865"/>
              </a:xfrm>
              <a:custGeom>
                <a:rect b="b" l="l" r="r" t="t"/>
                <a:pathLst>
                  <a:path extrusionOk="0" h="339" w="185">
                    <a:moveTo>
                      <a:pt x="159" y="1"/>
                    </a:moveTo>
                    <a:cubicBezTo>
                      <a:pt x="134" y="1"/>
                      <a:pt x="78" y="50"/>
                      <a:pt x="34" y="138"/>
                    </a:cubicBezTo>
                    <a:cubicBezTo>
                      <a:pt x="1" y="238"/>
                      <a:pt x="17" y="338"/>
                      <a:pt x="34" y="338"/>
                    </a:cubicBezTo>
                    <a:cubicBezTo>
                      <a:pt x="51" y="338"/>
                      <a:pt x="67" y="255"/>
                      <a:pt x="101" y="171"/>
                    </a:cubicBezTo>
                    <a:cubicBezTo>
                      <a:pt x="134" y="87"/>
                      <a:pt x="184" y="21"/>
                      <a:pt x="168" y="4"/>
                    </a:cubicBezTo>
                    <a:cubicBezTo>
                      <a:pt x="166" y="2"/>
                      <a:pt x="163" y="1"/>
                      <a:pt x="15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2" name="Google Shape;1792;p38"/>
              <p:cNvSpPr/>
              <p:nvPr/>
            </p:nvSpPr>
            <p:spPr>
              <a:xfrm>
                <a:off x="6889983" y="4618676"/>
                <a:ext cx="7532" cy="7532"/>
              </a:xfrm>
              <a:custGeom>
                <a:rect b="b" l="l" r="r" t="t"/>
                <a:pathLst>
                  <a:path extrusionOk="0" h="235" w="235">
                    <a:moveTo>
                      <a:pt x="218" y="0"/>
                    </a:moveTo>
                    <a:cubicBezTo>
                      <a:pt x="201" y="0"/>
                      <a:pt x="151" y="34"/>
                      <a:pt x="84" y="101"/>
                    </a:cubicBezTo>
                    <a:cubicBezTo>
                      <a:pt x="34" y="151"/>
                      <a:pt x="0" y="217"/>
                      <a:pt x="17" y="234"/>
                    </a:cubicBezTo>
                    <a:cubicBezTo>
                      <a:pt x="34" y="234"/>
                      <a:pt x="84" y="201"/>
                      <a:pt x="134" y="134"/>
                    </a:cubicBezTo>
                    <a:cubicBezTo>
                      <a:pt x="201" y="84"/>
                      <a:pt x="234" y="17"/>
                      <a:pt x="21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3" name="Google Shape;1793;p38"/>
              <p:cNvSpPr/>
              <p:nvPr/>
            </p:nvSpPr>
            <p:spPr>
              <a:xfrm>
                <a:off x="6905527" y="4609637"/>
                <a:ext cx="10576" cy="4872"/>
              </a:xfrm>
              <a:custGeom>
                <a:rect b="b" l="l" r="r" t="t"/>
                <a:pathLst>
                  <a:path extrusionOk="0" h="152" w="330">
                    <a:moveTo>
                      <a:pt x="231" y="1"/>
                    </a:moveTo>
                    <a:cubicBezTo>
                      <a:pt x="203" y="1"/>
                      <a:pt x="170" y="5"/>
                      <a:pt x="134" y="15"/>
                    </a:cubicBezTo>
                    <a:cubicBezTo>
                      <a:pt x="33" y="65"/>
                      <a:pt x="0" y="132"/>
                      <a:pt x="0" y="149"/>
                    </a:cubicBezTo>
                    <a:cubicBezTo>
                      <a:pt x="2" y="151"/>
                      <a:pt x="6" y="152"/>
                      <a:pt x="10" y="152"/>
                    </a:cubicBezTo>
                    <a:cubicBezTo>
                      <a:pt x="35" y="152"/>
                      <a:pt x="95" y="111"/>
                      <a:pt x="167" y="82"/>
                    </a:cubicBezTo>
                    <a:cubicBezTo>
                      <a:pt x="251" y="48"/>
                      <a:pt x="318" y="48"/>
                      <a:pt x="318" y="32"/>
                    </a:cubicBezTo>
                    <a:cubicBezTo>
                      <a:pt x="329" y="20"/>
                      <a:pt x="293" y="1"/>
                      <a:pt x="23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4" name="Google Shape;1794;p38"/>
              <p:cNvSpPr/>
              <p:nvPr/>
            </p:nvSpPr>
            <p:spPr>
              <a:xfrm>
                <a:off x="6923732" y="4606497"/>
                <a:ext cx="5897" cy="2981"/>
              </a:xfrm>
              <a:custGeom>
                <a:rect b="b" l="l" r="r" t="t"/>
                <a:pathLst>
                  <a:path extrusionOk="0" h="93" w="184">
                    <a:moveTo>
                      <a:pt x="146" y="0"/>
                    </a:moveTo>
                    <a:cubicBezTo>
                      <a:pt x="130" y="0"/>
                      <a:pt x="109" y="4"/>
                      <a:pt x="84" y="13"/>
                    </a:cubicBezTo>
                    <a:cubicBezTo>
                      <a:pt x="34" y="29"/>
                      <a:pt x="0" y="63"/>
                      <a:pt x="17" y="80"/>
                    </a:cubicBezTo>
                    <a:cubicBezTo>
                      <a:pt x="17" y="88"/>
                      <a:pt x="29" y="92"/>
                      <a:pt x="48" y="92"/>
                    </a:cubicBezTo>
                    <a:cubicBezTo>
                      <a:pt x="67" y="92"/>
                      <a:pt x="92" y="88"/>
                      <a:pt x="117" y="80"/>
                    </a:cubicBezTo>
                    <a:cubicBezTo>
                      <a:pt x="151" y="63"/>
                      <a:pt x="184" y="29"/>
                      <a:pt x="184" y="13"/>
                    </a:cubicBezTo>
                    <a:cubicBezTo>
                      <a:pt x="176" y="4"/>
                      <a:pt x="163" y="0"/>
                      <a:pt x="14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5" name="Google Shape;1795;p38"/>
              <p:cNvSpPr/>
              <p:nvPr/>
            </p:nvSpPr>
            <p:spPr>
              <a:xfrm>
                <a:off x="6257540" y="3173765"/>
                <a:ext cx="1259020" cy="975826"/>
              </a:xfrm>
              <a:custGeom>
                <a:rect b="b" l="l" r="r" t="t"/>
                <a:pathLst>
                  <a:path extrusionOk="0" h="30447" w="39283">
                    <a:moveTo>
                      <a:pt x="13861" y="0"/>
                    </a:moveTo>
                    <a:cubicBezTo>
                      <a:pt x="13268" y="0"/>
                      <a:pt x="12839" y="48"/>
                      <a:pt x="12616" y="154"/>
                    </a:cubicBezTo>
                    <a:cubicBezTo>
                      <a:pt x="10360" y="1207"/>
                      <a:pt x="1" y="26854"/>
                      <a:pt x="1" y="26854"/>
                    </a:cubicBezTo>
                    <a:lnTo>
                      <a:pt x="8338" y="30447"/>
                    </a:lnTo>
                    <a:lnTo>
                      <a:pt x="17344" y="8659"/>
                    </a:lnTo>
                    <a:cubicBezTo>
                      <a:pt x="17344" y="8659"/>
                      <a:pt x="32074" y="14048"/>
                      <a:pt x="35942" y="14048"/>
                    </a:cubicBezTo>
                    <a:cubicBezTo>
                      <a:pt x="36138" y="14048"/>
                      <a:pt x="36305" y="14034"/>
                      <a:pt x="36442" y="14005"/>
                    </a:cubicBezTo>
                    <a:cubicBezTo>
                      <a:pt x="39283" y="13421"/>
                      <a:pt x="38096" y="3947"/>
                      <a:pt x="38096" y="3947"/>
                    </a:cubicBezTo>
                    <a:cubicBezTo>
                      <a:pt x="38096" y="3947"/>
                      <a:pt x="19245" y="0"/>
                      <a:pt x="1386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6" name="Google Shape;1796;p38"/>
              <p:cNvSpPr/>
              <p:nvPr/>
            </p:nvSpPr>
            <p:spPr>
              <a:xfrm>
                <a:off x="6643102" y="3344175"/>
                <a:ext cx="782437" cy="1239726"/>
              </a:xfrm>
              <a:custGeom>
                <a:rect b="b" l="l" r="r" t="t"/>
                <a:pathLst>
                  <a:path extrusionOk="0" h="38681" w="24413">
                    <a:moveTo>
                      <a:pt x="15690" y="0"/>
                    </a:moveTo>
                    <a:cubicBezTo>
                      <a:pt x="15339" y="117"/>
                      <a:pt x="1889" y="5647"/>
                      <a:pt x="937" y="7419"/>
                    </a:cubicBezTo>
                    <a:cubicBezTo>
                      <a:pt x="1" y="9190"/>
                      <a:pt x="2323" y="38680"/>
                      <a:pt x="2323" y="38680"/>
                    </a:cubicBezTo>
                    <a:lnTo>
                      <a:pt x="9976" y="38680"/>
                    </a:lnTo>
                    <a:lnTo>
                      <a:pt x="9491" y="12465"/>
                    </a:lnTo>
                    <a:lnTo>
                      <a:pt x="24412" y="8688"/>
                    </a:lnTo>
                    <a:lnTo>
                      <a:pt x="156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7" name="Google Shape;1797;p38"/>
              <p:cNvSpPr/>
              <p:nvPr/>
            </p:nvSpPr>
            <p:spPr>
              <a:xfrm>
                <a:off x="6761463" y="3422345"/>
                <a:ext cx="666736" cy="202460"/>
              </a:xfrm>
              <a:custGeom>
                <a:rect b="b" l="l" r="r" t="t"/>
                <a:pathLst>
                  <a:path extrusionOk="0" h="6317" w="20803">
                    <a:moveTo>
                      <a:pt x="0" y="0"/>
                    </a:moveTo>
                    <a:lnTo>
                      <a:pt x="0" y="0"/>
                    </a:lnTo>
                    <a:cubicBezTo>
                      <a:pt x="67" y="34"/>
                      <a:pt x="134" y="67"/>
                      <a:pt x="201" y="101"/>
                    </a:cubicBezTo>
                    <a:lnTo>
                      <a:pt x="769" y="385"/>
                    </a:lnTo>
                    <a:cubicBezTo>
                      <a:pt x="1020" y="518"/>
                      <a:pt x="1320" y="652"/>
                      <a:pt x="1671" y="819"/>
                    </a:cubicBezTo>
                    <a:cubicBezTo>
                      <a:pt x="2039" y="986"/>
                      <a:pt x="2440" y="1170"/>
                      <a:pt x="2891" y="1354"/>
                    </a:cubicBezTo>
                    <a:cubicBezTo>
                      <a:pt x="3810" y="1738"/>
                      <a:pt x="4913" y="2139"/>
                      <a:pt x="6132" y="2590"/>
                    </a:cubicBezTo>
                    <a:cubicBezTo>
                      <a:pt x="7369" y="3008"/>
                      <a:pt x="8739" y="3442"/>
                      <a:pt x="10176" y="3860"/>
                    </a:cubicBezTo>
                    <a:cubicBezTo>
                      <a:pt x="13083" y="4696"/>
                      <a:pt x="15740" y="5314"/>
                      <a:pt x="17661" y="5715"/>
                    </a:cubicBezTo>
                    <a:cubicBezTo>
                      <a:pt x="18630" y="5915"/>
                      <a:pt x="19416" y="6082"/>
                      <a:pt x="19950" y="6183"/>
                    </a:cubicBezTo>
                    <a:lnTo>
                      <a:pt x="20585" y="6283"/>
                    </a:lnTo>
                    <a:cubicBezTo>
                      <a:pt x="20652" y="6300"/>
                      <a:pt x="20719" y="6316"/>
                      <a:pt x="20803" y="6316"/>
                    </a:cubicBezTo>
                    <a:cubicBezTo>
                      <a:pt x="20736" y="6283"/>
                      <a:pt x="20652" y="6266"/>
                      <a:pt x="20585" y="6249"/>
                    </a:cubicBezTo>
                    <a:lnTo>
                      <a:pt x="19967" y="6116"/>
                    </a:lnTo>
                    <a:lnTo>
                      <a:pt x="17695" y="5598"/>
                    </a:lnTo>
                    <a:cubicBezTo>
                      <a:pt x="15773" y="5163"/>
                      <a:pt x="13117" y="4528"/>
                      <a:pt x="10226" y="3693"/>
                    </a:cubicBezTo>
                    <a:cubicBezTo>
                      <a:pt x="8789" y="3275"/>
                      <a:pt x="7419" y="2841"/>
                      <a:pt x="6183" y="2423"/>
                    </a:cubicBezTo>
                    <a:cubicBezTo>
                      <a:pt x="4963" y="2005"/>
                      <a:pt x="3860" y="1604"/>
                      <a:pt x="2941" y="1237"/>
                    </a:cubicBezTo>
                    <a:cubicBezTo>
                      <a:pt x="2490" y="1053"/>
                      <a:pt x="2072" y="886"/>
                      <a:pt x="1721" y="736"/>
                    </a:cubicBezTo>
                    <a:cubicBezTo>
                      <a:pt x="1354" y="585"/>
                      <a:pt x="1053" y="452"/>
                      <a:pt x="802" y="335"/>
                    </a:cubicBezTo>
                    <a:lnTo>
                      <a:pt x="218" y="67"/>
                    </a:lnTo>
                    <a:cubicBezTo>
                      <a:pt x="151" y="34"/>
                      <a:pt x="84" y="17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8" name="Google Shape;1798;p38"/>
              <p:cNvSpPr/>
              <p:nvPr/>
            </p:nvSpPr>
            <p:spPr>
              <a:xfrm>
                <a:off x="6657044" y="3505867"/>
                <a:ext cx="139802" cy="292969"/>
              </a:xfrm>
              <a:custGeom>
                <a:rect b="b" l="l" r="r" t="t"/>
                <a:pathLst>
                  <a:path extrusionOk="0" h="9141" w="4362">
                    <a:moveTo>
                      <a:pt x="4344" y="1"/>
                    </a:moveTo>
                    <a:lnTo>
                      <a:pt x="4344" y="1"/>
                    </a:lnTo>
                    <a:cubicBezTo>
                      <a:pt x="4211" y="18"/>
                      <a:pt x="4060" y="68"/>
                      <a:pt x="3927" y="118"/>
                    </a:cubicBezTo>
                    <a:cubicBezTo>
                      <a:pt x="3542" y="252"/>
                      <a:pt x="3158" y="402"/>
                      <a:pt x="2791" y="569"/>
                    </a:cubicBezTo>
                    <a:cubicBezTo>
                      <a:pt x="2223" y="820"/>
                      <a:pt x="1721" y="1154"/>
                      <a:pt x="1253" y="1555"/>
                    </a:cubicBezTo>
                    <a:cubicBezTo>
                      <a:pt x="685" y="2056"/>
                      <a:pt x="301" y="2724"/>
                      <a:pt x="151" y="3476"/>
                    </a:cubicBezTo>
                    <a:cubicBezTo>
                      <a:pt x="0" y="4262"/>
                      <a:pt x="84" y="5030"/>
                      <a:pt x="151" y="5699"/>
                    </a:cubicBezTo>
                    <a:lnTo>
                      <a:pt x="318" y="7503"/>
                    </a:lnTo>
                    <a:lnTo>
                      <a:pt x="435" y="8706"/>
                    </a:lnTo>
                    <a:cubicBezTo>
                      <a:pt x="451" y="8856"/>
                      <a:pt x="468" y="9007"/>
                      <a:pt x="518" y="9141"/>
                    </a:cubicBezTo>
                    <a:cubicBezTo>
                      <a:pt x="518" y="8990"/>
                      <a:pt x="518" y="8840"/>
                      <a:pt x="502" y="8706"/>
                    </a:cubicBezTo>
                    <a:cubicBezTo>
                      <a:pt x="485" y="8372"/>
                      <a:pt x="468" y="7971"/>
                      <a:pt x="435" y="7486"/>
                    </a:cubicBezTo>
                    <a:lnTo>
                      <a:pt x="301" y="5682"/>
                    </a:lnTo>
                    <a:cubicBezTo>
                      <a:pt x="268" y="5014"/>
                      <a:pt x="167" y="4262"/>
                      <a:pt x="318" y="3510"/>
                    </a:cubicBezTo>
                    <a:cubicBezTo>
                      <a:pt x="451" y="2791"/>
                      <a:pt x="836" y="2156"/>
                      <a:pt x="1370" y="1672"/>
                    </a:cubicBezTo>
                    <a:cubicBezTo>
                      <a:pt x="1805" y="1271"/>
                      <a:pt x="2306" y="937"/>
                      <a:pt x="2841" y="686"/>
                    </a:cubicBezTo>
                    <a:cubicBezTo>
                      <a:pt x="3760" y="235"/>
                      <a:pt x="4361" y="34"/>
                      <a:pt x="4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9" name="Google Shape;1799;p38"/>
              <p:cNvSpPr/>
              <p:nvPr/>
            </p:nvSpPr>
            <p:spPr>
              <a:xfrm>
                <a:off x="6887836" y="3717622"/>
                <a:ext cx="58940" cy="25832"/>
              </a:xfrm>
              <a:custGeom>
                <a:rect b="b" l="l" r="r" t="t"/>
                <a:pathLst>
                  <a:path extrusionOk="0" h="806" w="1839">
                    <a:moveTo>
                      <a:pt x="44" y="1"/>
                    </a:moveTo>
                    <a:cubicBezTo>
                      <a:pt x="29" y="1"/>
                      <a:pt x="20" y="4"/>
                      <a:pt x="17" y="11"/>
                    </a:cubicBezTo>
                    <a:cubicBezTo>
                      <a:pt x="1" y="44"/>
                      <a:pt x="385" y="261"/>
                      <a:pt x="886" y="478"/>
                    </a:cubicBezTo>
                    <a:cubicBezTo>
                      <a:pt x="1322" y="667"/>
                      <a:pt x="1695" y="806"/>
                      <a:pt x="1796" y="806"/>
                    </a:cubicBezTo>
                    <a:cubicBezTo>
                      <a:pt x="1811" y="806"/>
                      <a:pt x="1820" y="802"/>
                      <a:pt x="1822" y="796"/>
                    </a:cubicBezTo>
                    <a:cubicBezTo>
                      <a:pt x="1839" y="762"/>
                      <a:pt x="1454" y="545"/>
                      <a:pt x="953" y="328"/>
                    </a:cubicBezTo>
                    <a:cubicBezTo>
                      <a:pt x="517" y="139"/>
                      <a:pt x="145" y="1"/>
                      <a:pt x="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0" name="Google Shape;1800;p38"/>
              <p:cNvSpPr/>
              <p:nvPr/>
            </p:nvSpPr>
            <p:spPr>
              <a:xfrm>
                <a:off x="6908732" y="3691693"/>
                <a:ext cx="42851" cy="54229"/>
              </a:xfrm>
              <a:custGeom>
                <a:rect b="b" l="l" r="r" t="t"/>
                <a:pathLst>
                  <a:path extrusionOk="0" h="1692" w="1337">
                    <a:moveTo>
                      <a:pt x="37" y="0"/>
                    </a:moveTo>
                    <a:cubicBezTo>
                      <a:pt x="36" y="0"/>
                      <a:pt x="35" y="1"/>
                      <a:pt x="34" y="1"/>
                    </a:cubicBezTo>
                    <a:cubicBezTo>
                      <a:pt x="0" y="18"/>
                      <a:pt x="151" y="502"/>
                      <a:pt x="502" y="970"/>
                    </a:cubicBezTo>
                    <a:cubicBezTo>
                      <a:pt x="849" y="1427"/>
                      <a:pt x="1240" y="1691"/>
                      <a:pt x="1297" y="1691"/>
                    </a:cubicBezTo>
                    <a:cubicBezTo>
                      <a:pt x="1300" y="1691"/>
                      <a:pt x="1303" y="1690"/>
                      <a:pt x="1304" y="1688"/>
                    </a:cubicBezTo>
                    <a:cubicBezTo>
                      <a:pt x="1337" y="1655"/>
                      <a:pt x="986" y="1338"/>
                      <a:pt x="652" y="870"/>
                    </a:cubicBezTo>
                    <a:cubicBezTo>
                      <a:pt x="308" y="427"/>
                      <a:pt x="92" y="0"/>
                      <a:pt x="3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1" name="Google Shape;1801;p38"/>
              <p:cNvSpPr/>
              <p:nvPr/>
            </p:nvSpPr>
            <p:spPr>
              <a:xfrm>
                <a:off x="6947833" y="3730794"/>
                <a:ext cx="56248" cy="88939"/>
              </a:xfrm>
              <a:custGeom>
                <a:rect b="b" l="l" r="r" t="t"/>
                <a:pathLst>
                  <a:path extrusionOk="0" h="2775" w="1755">
                    <a:moveTo>
                      <a:pt x="1754" y="1"/>
                    </a:moveTo>
                    <a:cubicBezTo>
                      <a:pt x="1615" y="70"/>
                      <a:pt x="1453" y="105"/>
                      <a:pt x="1286" y="105"/>
                    </a:cubicBezTo>
                    <a:cubicBezTo>
                      <a:pt x="1253" y="105"/>
                      <a:pt x="1220" y="104"/>
                      <a:pt x="1186" y="101"/>
                    </a:cubicBezTo>
                    <a:cubicBezTo>
                      <a:pt x="1059" y="81"/>
                      <a:pt x="932" y="73"/>
                      <a:pt x="805" y="73"/>
                    </a:cubicBezTo>
                    <a:cubicBezTo>
                      <a:pt x="715" y="73"/>
                      <a:pt x="625" y="77"/>
                      <a:pt x="535" y="84"/>
                    </a:cubicBezTo>
                    <a:cubicBezTo>
                      <a:pt x="384" y="101"/>
                      <a:pt x="251" y="168"/>
                      <a:pt x="150" y="285"/>
                    </a:cubicBezTo>
                    <a:cubicBezTo>
                      <a:pt x="50" y="402"/>
                      <a:pt x="0" y="552"/>
                      <a:pt x="0" y="719"/>
                    </a:cubicBezTo>
                    <a:cubicBezTo>
                      <a:pt x="0" y="1855"/>
                      <a:pt x="33" y="2757"/>
                      <a:pt x="84" y="2774"/>
                    </a:cubicBezTo>
                    <a:cubicBezTo>
                      <a:pt x="134" y="2774"/>
                      <a:pt x="167" y="1838"/>
                      <a:pt x="184" y="719"/>
                    </a:cubicBezTo>
                    <a:cubicBezTo>
                      <a:pt x="150" y="485"/>
                      <a:pt x="317" y="268"/>
                      <a:pt x="551" y="234"/>
                    </a:cubicBezTo>
                    <a:cubicBezTo>
                      <a:pt x="769" y="218"/>
                      <a:pt x="986" y="218"/>
                      <a:pt x="1186" y="218"/>
                    </a:cubicBezTo>
                    <a:cubicBezTo>
                      <a:pt x="1208" y="220"/>
                      <a:pt x="1230" y="221"/>
                      <a:pt x="1251" y="221"/>
                    </a:cubicBezTo>
                    <a:cubicBezTo>
                      <a:pt x="1393" y="221"/>
                      <a:pt x="1521" y="176"/>
                      <a:pt x="1637" y="118"/>
                    </a:cubicBezTo>
                    <a:cubicBezTo>
                      <a:pt x="1738" y="67"/>
                      <a:pt x="1754" y="1"/>
                      <a:pt x="17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5" name="Shape 1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6" name="Google Shape;1806;p39"/>
          <p:cNvSpPr txBox="1"/>
          <p:nvPr>
            <p:ph type="title"/>
          </p:nvPr>
        </p:nvSpPr>
        <p:spPr>
          <a:xfrm>
            <a:off x="720000" y="540000"/>
            <a:ext cx="7704000" cy="32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Literature Review </a:t>
            </a:r>
            <a:endParaRPr/>
          </a:p>
        </p:txBody>
      </p:sp>
      <p:sp>
        <p:nvSpPr>
          <p:cNvPr id="1807" name="Google Shape;1807;p39"/>
          <p:cNvSpPr txBox="1"/>
          <p:nvPr/>
        </p:nvSpPr>
        <p:spPr>
          <a:xfrm>
            <a:off x="1101000" y="943200"/>
            <a:ext cx="22923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rPr>
              <a:t>Weakness of ANN</a:t>
            </a:r>
            <a:endParaRPr sz="1600">
              <a:solidFill>
                <a:schemeClr val="dk1"/>
              </a:solidFill>
              <a:latin typeface="Lilita One"/>
              <a:ea typeface="Lilita One"/>
              <a:cs typeface="Lilita One"/>
              <a:sym typeface="Lilita One"/>
            </a:endParaRPr>
          </a:p>
        </p:txBody>
      </p:sp>
      <p:sp>
        <p:nvSpPr>
          <p:cNvPr id="1808" name="Google Shape;1808;p39"/>
          <p:cNvSpPr txBox="1"/>
          <p:nvPr>
            <p:ph idx="4294967295" type="subTitle"/>
          </p:nvPr>
        </p:nvSpPr>
        <p:spPr>
          <a:xfrm>
            <a:off x="1589400" y="1382425"/>
            <a:ext cx="5853600" cy="64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struggle with the processing and analysis of image data</a:t>
            </a:r>
            <a:endParaRPr sz="1500"/>
          </a:p>
        </p:txBody>
      </p:sp>
      <p:sp>
        <p:nvSpPr>
          <p:cNvPr id="1809" name="Google Shape;1809;p39"/>
          <p:cNvSpPr txBox="1"/>
          <p:nvPr/>
        </p:nvSpPr>
        <p:spPr>
          <a:xfrm>
            <a:off x="1101000" y="1781400"/>
            <a:ext cx="42999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rPr>
              <a:t>Convolutional Neural Network</a:t>
            </a:r>
            <a:endParaRPr sz="1600">
              <a:solidFill>
                <a:schemeClr val="dk1"/>
              </a:solidFill>
              <a:latin typeface="Lilita One"/>
              <a:ea typeface="Lilita One"/>
              <a:cs typeface="Lilita One"/>
              <a:sym typeface="Lilita One"/>
            </a:endParaRPr>
          </a:p>
        </p:txBody>
      </p:sp>
      <p:pic>
        <p:nvPicPr>
          <p:cNvPr id="1810" name="Google Shape;181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8763" y="2201175"/>
            <a:ext cx="5786474" cy="210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4" name="Shape 1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5" name="Google Shape;1815;p40"/>
          <p:cNvSpPr txBox="1"/>
          <p:nvPr>
            <p:ph type="title"/>
          </p:nvPr>
        </p:nvSpPr>
        <p:spPr>
          <a:xfrm>
            <a:off x="720000" y="540000"/>
            <a:ext cx="7704000" cy="32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Literature Review </a:t>
            </a:r>
            <a:endParaRPr/>
          </a:p>
        </p:txBody>
      </p:sp>
      <p:sp>
        <p:nvSpPr>
          <p:cNvPr id="1816" name="Google Shape;1816;p40"/>
          <p:cNvSpPr txBox="1"/>
          <p:nvPr/>
        </p:nvSpPr>
        <p:spPr>
          <a:xfrm>
            <a:off x="1101000" y="943200"/>
            <a:ext cx="39819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rPr>
              <a:t> Image classification and object detection</a:t>
            </a:r>
            <a:endParaRPr sz="1600">
              <a:solidFill>
                <a:schemeClr val="dk1"/>
              </a:solidFill>
              <a:latin typeface="Lilita One"/>
              <a:ea typeface="Lilita One"/>
              <a:cs typeface="Lilita One"/>
              <a:sym typeface="Lilita One"/>
            </a:endParaRPr>
          </a:p>
        </p:txBody>
      </p:sp>
      <p:sp>
        <p:nvSpPr>
          <p:cNvPr id="1817" name="Google Shape;1817;p40"/>
          <p:cNvSpPr txBox="1"/>
          <p:nvPr>
            <p:ph idx="4294967295" type="subTitle"/>
          </p:nvPr>
        </p:nvSpPr>
        <p:spPr>
          <a:xfrm>
            <a:off x="1589400" y="1382425"/>
            <a:ext cx="5853600" cy="64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 Single state object detection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 Two states object detection</a:t>
            </a:r>
            <a:endParaRPr sz="1500"/>
          </a:p>
        </p:txBody>
      </p:sp>
      <p:pic>
        <p:nvPicPr>
          <p:cNvPr id="1818" name="Google Shape;1818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1775" y="2196775"/>
            <a:ext cx="6528851" cy="210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roject research">
  <a:themeElements>
    <a:clrScheme name="Simple Light">
      <a:dk1>
        <a:srgbClr val="792CC7"/>
      </a:dk1>
      <a:lt1>
        <a:srgbClr val="FFFFFF"/>
      </a:lt1>
      <a:dk2>
        <a:srgbClr val="263238"/>
      </a:dk2>
      <a:lt2>
        <a:srgbClr val="52187E"/>
      </a:lt2>
      <a:accent1>
        <a:srgbClr val="620CA5"/>
      </a:accent1>
      <a:accent2>
        <a:srgbClr val="C875FF"/>
      </a:accent2>
      <a:accent3>
        <a:srgbClr val="B78876"/>
      </a:accent3>
      <a:accent4>
        <a:srgbClr val="FFBE9D"/>
      </a:accent4>
      <a:accent5>
        <a:srgbClr val="EBEBEB"/>
      </a:accent5>
      <a:accent6>
        <a:srgbClr val="E0E0E0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